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Sub-Title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The Title Text</a:t>
            </a:r>
          </a:p>
          <a:p>
            <a:r>
              <a:t>The Long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Title Text</a:t>
            </a:r>
          </a:p>
          <a:p>
            <a:pPr lvl="1"/>
            <a:r>
              <a:t>The Level 1 Text</a:t>
            </a:r>
          </a:p>
          <a:p>
            <a:pPr lvl="2"/>
            <a:r>
              <a:t>The Level 2 Text</a:t>
            </a:r>
          </a:p>
          <a:p>
            <a:pPr lvl="2"/>
            <a:r>
              <a:t>The Level 2 Text</a:t>
            </a:r>
          </a:p>
          <a:p>
            <a:pPr lvl="1"/>
            <a:r>
              <a:t>The Level 1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i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914400"/>
            <a:ext cx="4172167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144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