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2d01e0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2d01e0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2d01e0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2d01e0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2d01e0b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2d01e0b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2d01e0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2d01e0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2d01e0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2d01e0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02d01e0b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02d01e0b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2d01e0b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2d01e0b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2d01e0b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2d01e0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2d01e0b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02d01e0b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02d01e0b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02d01e0b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2d01e0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2d01e0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2d01e0b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2d01e0b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2d01e0b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2d01e0b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2d01e0b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2d01e0b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02d01e0b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02d01e0b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02d01e0b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02d01e0b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2d01e0b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2d01e0b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2d01e0b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2d01e0b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2d01e0b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2d01e0b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02d01e0b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02d01e0b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2d01e0b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2d01e0b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2d01e0b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2d01e0b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02d01e0b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02d01e0b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02d01e0b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02d01e0b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2d01e0b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2d01e0b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02d01e0b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02d01e0b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2d01e0b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2d01e0b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02d01e0b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02d01e0b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02d01e0b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02d01e0b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02d01e0b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02d01e0b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02d01e0b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02d01e0b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2d01e0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2d01e0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2d01e0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2d01e0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2d01e0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2d01e0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2d01e0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2d01e0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2d01e0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2d01e0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2d01e0b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2d01e0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ruchi798/bookcrossing-dataset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Technology</a:t>
            </a:r>
            <a:br>
              <a:rPr lang="en"/>
            </a:br>
            <a:r>
              <a:rPr lang="en" sz="4200"/>
              <a:t>BookReviewRatings</a:t>
            </a:r>
            <a:endParaRPr sz="4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Dora Khiev</a:t>
            </a:r>
            <a:br>
              <a:rPr lang="en"/>
            </a:br>
            <a:r>
              <a:rPr lang="en"/>
              <a:t>ID: 985520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Mrudula Mukadam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 Sequence Diagram for Spark Streaming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75" y="1772376"/>
            <a:ext cx="8142748" cy="2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SparkRepository.java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data stream from </a:t>
            </a:r>
            <a:r>
              <a:rPr i="1" lang="en"/>
              <a:t>inputDirectoryPath </a:t>
            </a:r>
            <a:r>
              <a:rPr lang="en"/>
              <a:t>as </a:t>
            </a:r>
            <a:r>
              <a:rPr b="1" lang="en"/>
              <a:t>RDD&lt;String&gt;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5" y="2571750"/>
            <a:ext cx="7219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r>
              <a:rPr lang="en"/>
              <a:t> File Sequence Diagram for Spark Streaming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1776025"/>
            <a:ext cx="8119550" cy="25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SparkRepository.java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data stream into </a:t>
            </a:r>
            <a:r>
              <a:rPr i="1" lang="en"/>
              <a:t>outputFileDirectory</a:t>
            </a:r>
            <a:r>
              <a:rPr i="1" lang="en"/>
              <a:t> </a:t>
            </a:r>
            <a:r>
              <a:rPr lang="en"/>
              <a:t>as </a:t>
            </a:r>
            <a:r>
              <a:rPr b="1" lang="en"/>
              <a:t>RDD&lt;String&gt;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0" y="2480663"/>
            <a:ext cx="63817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can execute Spark streaming process going to </a:t>
            </a:r>
            <a:r>
              <a:rPr b="1" lang="en"/>
              <a:t>UserBookRatingMain.java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2225650"/>
            <a:ext cx="3771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source tree structure: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00" y="1854388"/>
            <a:ext cx="28384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book ratings (part-00000).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8138"/>
            <a:ext cx="24574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38" y="1865200"/>
            <a:ext cx="33432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3432300" y="2878600"/>
            <a:ext cx="11397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books (part-00000).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00" y="2203163"/>
            <a:ext cx="4206050" cy="1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75" y="2203175"/>
            <a:ext cx="4036102" cy="1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4559000" y="2937050"/>
            <a:ext cx="3231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users (part-00000).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763625"/>
            <a:ext cx="3580025" cy="21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425" y="1763624"/>
            <a:ext cx="2892999" cy="2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4325225" y="2732475"/>
            <a:ext cx="854700" cy="3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Imports output files into HDFS under HDFS path “hdfs://localhost/user/cloudera/userbookrating/”.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Flume configuration file is named as </a:t>
            </a:r>
            <a:r>
              <a:rPr b="1" lang="en"/>
              <a:t>FlumeConf.conf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are three output files source.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FlumeConf has also three different </a:t>
            </a:r>
            <a:r>
              <a:rPr b="1" lang="en"/>
              <a:t>Sources, Channels, </a:t>
            </a:r>
            <a:r>
              <a:rPr lang="en"/>
              <a:t>and </a:t>
            </a:r>
            <a:r>
              <a:rPr b="1" lang="en"/>
              <a:t>Sinks.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 name is </a:t>
            </a:r>
            <a:r>
              <a:rPr b="1" lang="en"/>
              <a:t>agent1.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25" y="3276638"/>
            <a:ext cx="51816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BookReviewRatings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project to </a:t>
            </a:r>
            <a:r>
              <a:rPr lang="en"/>
              <a:t>demonstrate</a:t>
            </a:r>
            <a:r>
              <a:rPr lang="en"/>
              <a:t> the knowledge of Big Data Technologies and how to use each tools as a </a:t>
            </a:r>
            <a:r>
              <a:rPr lang="en"/>
              <a:t>fundamental</a:t>
            </a:r>
            <a:r>
              <a:rPr lang="en"/>
              <a:t>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used to give a brief overview of report for user ratings over a large collections of books.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will use some </a:t>
            </a:r>
            <a:r>
              <a:rPr lang="en"/>
              <a:t>several</a:t>
            </a:r>
            <a:r>
              <a:rPr lang="en"/>
              <a:t> tools such as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Spark Data Streaming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Flume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HDFS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Hive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b="1" lang="en"/>
              <a:t>users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39438"/>
            <a:ext cx="68294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b="1" lang="en"/>
              <a:t>books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84175"/>
            <a:ext cx="68675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b="1" lang="en"/>
              <a:t>bookratings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375"/>
            <a:ext cx="7734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b="1" lang="en"/>
              <a:t>books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0475"/>
            <a:ext cx="8908949" cy="20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b="1" lang="en"/>
              <a:t>user</a:t>
            </a:r>
            <a:r>
              <a:rPr b="1" lang="en"/>
              <a:t>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227"/>
            <a:ext cx="6765449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b="1" lang="en"/>
              <a:t>bookratings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975"/>
            <a:ext cx="8647601" cy="18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logical database on top of HDFS.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SQL query and data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data to generate report.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tables command.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These commands are located in </a:t>
            </a:r>
            <a:r>
              <a:rPr b="1" lang="en" sz="1500"/>
              <a:t>“BookReviewRate/shellscript/HiveCommand”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6650"/>
            <a:ext cx="8376150" cy="1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b="1" lang="en"/>
              <a:t>bookratings.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175"/>
            <a:ext cx="6810100" cy="2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b="1" lang="en"/>
              <a:t>books.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127"/>
            <a:ext cx="7040974" cy="30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Overall Architecture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2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b="1" lang="en"/>
              <a:t>user</a:t>
            </a:r>
            <a:r>
              <a:rPr b="1" lang="en"/>
              <a:t>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175"/>
            <a:ext cx="7471578" cy="31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query to retrieve first 10 books that have rating &gt; 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373"/>
            <a:ext cx="7072301" cy="30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distributed message system between publisher and subscriber.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high volume of data of message between publishers and subscribers.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 offline and online message consumption.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Kafka Service: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sudo service kafka-server 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8" y="2332363"/>
            <a:ext cx="62579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create topic: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kafka-topics --create -zookeeper localhost:2181 --replication-factor 1 --partitions 1 --topic Hello-Kafka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0200"/>
            <a:ext cx="5490124" cy="2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producer for topic Hello-Kafka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kafka-console-producer --broker-list localhost:9092 --topic Hello-Kafka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Start consumer for topic Hello-Kafka: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kafka-console-consumer --zookeeper localhost:2181 --topic Hello-Kafka --from-beginning</a:t>
            </a:r>
            <a:endParaRPr sz="2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Screenshots between Producer and Consumer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1835826"/>
            <a:ext cx="8106599" cy="27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265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tree structure: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 download link: </a:t>
            </a:r>
            <a:r>
              <a:rPr lang="en" sz="1500" u="sng">
                <a:solidFill>
                  <a:srgbClr val="954F7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https://www.kaggle.com/ruchi798/bookcrossing-dataset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files are located in </a:t>
            </a:r>
            <a:r>
              <a:rPr b="1" lang="en"/>
              <a:t>/BookReviewRate/datasource </a:t>
            </a:r>
            <a:r>
              <a:rPr lang="en"/>
              <a:t>inside the project.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50" y="1924775"/>
            <a:ext cx="4156350" cy="198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data for BX-Book-Ratings.csv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1758888"/>
            <a:ext cx="24574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90500" y="1266324"/>
            <a:ext cx="42603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three fields: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ISBN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for BX-Books.csv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90500" y="1266325"/>
            <a:ext cx="42603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8 fields: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Author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L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5" y="1807625"/>
            <a:ext cx="4206050" cy="1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for BX-Users.csv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90500" y="1266325"/>
            <a:ext cx="42603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3 fields: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763625"/>
            <a:ext cx="4400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043113"/>
            <a:ext cx="82486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r>
              <a:rPr lang="en"/>
              <a:t>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Repository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1746100"/>
            <a:ext cx="8009550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