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325" r:id="rId4"/>
    <p:sldId id="326" r:id="rId5"/>
    <p:sldId id="282" r:id="rId6"/>
    <p:sldId id="322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BFC"/>
    <a:srgbClr val="007FFC"/>
    <a:srgbClr val="13BF48"/>
    <a:srgbClr val="04BD3A"/>
    <a:srgbClr val="00E3FF"/>
    <a:srgbClr val="05C33F"/>
    <a:srgbClr val="00B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BD33-D643-454B-AB71-19E1BB871B35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E38B-83D8-4C95-A962-F65618EF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2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https://towardsdatascience.com/automated-web-scraping-python-cron-e6bedf4c39eb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0E38B-83D8-4C95-A962-F65618EF4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73060"/>
            <a:ext cx="10521950" cy="1151059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EE85-1ACC-4151-836D-279A5454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B8E80-53EC-4FEF-905F-283FA79F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326F-2FAC-42A0-9C6C-CBC859F13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4448F-CF03-4E3A-BCAE-A3FDD18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3F8F-DD6E-41B4-8DD0-46742E2AA233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8C70-7BCF-400F-B816-3EA97899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A47-00AB-48F4-B648-403907A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5DD90-3172-44B8-BC3F-6E486FC33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ED8-0D36-48E7-BF9C-93048B5D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E8A2-6555-49FB-B5A2-979D3A7C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6CBD8-A6FB-4205-8C1E-1457C0D2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0383-289C-4AED-A8FB-5C333DAE7F71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ADE9-9603-4477-84C5-3EA15D04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A1C8-9C15-4793-A94D-EB6FE964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C3A82-8F6D-41E9-92BB-1F78F89CF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1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D953-2204-4440-ACD8-7F59543A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5A4B3-168D-435E-8009-36C005C4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2E68-9135-4A18-A2B6-29E5864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2E2F-C4B1-4D6E-BB2B-041CEC62B65D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E133-0274-4F6F-89B0-D49FA81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63A2-13E8-4B20-B6A4-1DE29C4F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7039E-A299-4F2D-B361-D69A20CED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619-DAF6-43DB-9EE8-8B1BABFD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04DC7-E947-413E-A98F-DCF83BA9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E0AD-C88C-4229-B82A-A6E76E96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2E92-BA47-4B7B-AEEA-CD2D372EC590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4C20-59E7-46A2-AE09-807E0DDE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99C6-466D-40E3-9290-EDB4AFD6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7B897-04B1-43E4-9440-6E75E90A2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062-1E52-413C-BB73-C8436355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607C-83E1-4803-82B9-ADBB9B96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5E7B-5010-4864-9D7B-51EE0DFD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AA2E22-252C-44E0-A30E-F719BDAAF898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97C9-1CE0-407B-B742-2F6C992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3740-FBDC-4328-87FF-E867EDA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3EA245-D0A2-473F-89D6-278063E47D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E390-11DA-454B-914F-22068520B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174878-A38D-477B-BA8D-FD944E87A8FC}"/>
              </a:ext>
            </a:extLst>
          </p:cNvPr>
          <p:cNvSpPr/>
          <p:nvPr userDrawn="1"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rgbClr val="05C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1CC-9007-44EF-8133-99FC8AD6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A2BD-580C-456C-89F9-F32D4743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126-8FAF-4EDD-A22F-AAD2FE6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6433-3578-4F9F-A6A3-B53226434F34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ECBD-67BB-404B-B00A-AC0FDB1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BAED-2918-4439-A3A4-9C525E2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CEB81-DB3C-4152-BAE6-008AAEE61E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E9-D1A1-4BEA-A3BF-F3559CC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53BE-923A-4BA3-9338-55B6CF10F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7C3C-8CF9-489D-8405-EB5ADB19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6BD6-C492-4F41-A9DD-D10A1449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D6BF-7972-4A8C-A121-6D72F8C64AED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D557-8E69-427D-BEC4-42B67C8B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88BE6-D130-4245-96B4-0A875F7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B6AEC-263F-455A-A812-F17CBD98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7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BB9-81CE-49B0-832D-9C57E8C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F2B2-225F-45FD-995B-ED4AFD40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3992-75D9-40FB-9B0F-E7BA79A5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E2227-86CA-4EC6-A65B-B82CFD95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2E0D-8BB2-48F1-877F-EFA05BF2F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D4BB-729B-4D44-A26E-F84B2EB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56EF-27F7-47E5-905B-C9347CB8E61F}" type="datetime1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A758E-627A-4E39-B44A-7BD9566D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92CDE-BC4F-4708-8685-A47DBB4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8D86E-5EC5-4A1A-BBF8-30287609D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CFA-A69B-4FF1-8427-977108E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231B6-C5A3-4D3B-B833-B1178813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224D-3FE3-44D6-8689-EAC6A932042D}" type="datetime1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DE32-4817-4122-B1A8-B5D64F5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9687-8765-4C00-AC21-019294F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EC5AC-7424-4D6B-802A-BE70686BF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95636-966F-4768-856D-4E4FC90A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684B-19A5-4C3A-8AE4-D06C17B4FD42}" type="datetime1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0A778-E68F-4627-9080-54E76B64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FECD-A64E-4C3A-AF6C-A5AFC7F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C637-E0F3-45FA-AA6E-D94FBA474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66A-4F21-4DE5-9039-CC1738D5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96B3-9115-4FA1-B0B4-91BA18CA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4E43-5675-4DAE-B600-D91E0AEF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41C4-4411-4310-B9FE-61C2509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04A-64EA-4122-B9B1-8B5EFEA4DB98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2933-A675-4BCD-BEFC-F7914A6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9713-3DB1-496B-B15D-FB76896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AE87A-82FD-4D8D-88CD-52E165B0C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5" y="159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F735B-5359-4E95-9755-6BFBFE4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AD03-9F22-4CF8-9F11-F79E64D5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8D28-11A2-4840-ACE4-0319C87A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7B68-2185-4EBD-9001-675BD7788C66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DEBB-ADF9-41A8-8980-42F6F3636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64FE-C02E-4729-B821-7D9349D8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A245-D0A2-473F-89D6-278063E47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chouinard.com/python-automation-using-task-schedul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how-to-schedule-python-scripts-with-cron-the-only-guide-youll-ever-need-deea2df63b4e" TargetMode="External"/><Relationship Id="rId5" Type="http://schemas.openxmlformats.org/officeDocument/2006/relationships/hyperlink" Target="https://stackabuse.com/scheduling-jobs-with-python-crontab/" TargetMode="External"/><Relationship Id="rId4" Type="http://schemas.openxmlformats.org/officeDocument/2006/relationships/hyperlink" Target="https://www.youtube.com/watch?v=5bTkiV_Aad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70F3C6-B1F2-4F86-AD11-94D9BCB90239}"/>
              </a:ext>
            </a:extLst>
          </p:cNvPr>
          <p:cNvSpPr/>
          <p:nvPr/>
        </p:nvSpPr>
        <p:spPr>
          <a:xfrm>
            <a:off x="982494" y="875489"/>
            <a:ext cx="10120007" cy="3262757"/>
          </a:xfrm>
          <a:prstGeom prst="roundRect">
            <a:avLst/>
          </a:prstGeom>
          <a:solidFill>
            <a:srgbClr val="007FF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C5EC-73A1-4621-87A8-261EB6BF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57" y="2049722"/>
            <a:ext cx="9760085" cy="878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Email and Auto GUI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1890-4344-4588-BBBC-8C502B30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0945"/>
            <a:ext cx="9144000" cy="915633"/>
          </a:xfrm>
        </p:spPr>
        <p:txBody>
          <a:bodyPr>
            <a:normAutofit/>
          </a:bodyPr>
          <a:lstStyle/>
          <a:p>
            <a:r>
              <a:rPr lang="en-US" b="1" dirty="0"/>
              <a:t>Py4Econ</a:t>
            </a:r>
          </a:p>
          <a:p>
            <a:r>
              <a:rPr lang="en-US" b="1" dirty="0"/>
              <a:t>UB,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6F10E-BE36-4A21-BF82-884EED38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CFEBC-6CE7-4E77-8FBB-0BDABCB1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502" y="136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6: 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EA0A5-835B-4840-BBB5-2D6BD5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Send automate emails</a:t>
            </a:r>
          </a:p>
          <a:p>
            <a:pPr lvl="1"/>
            <a:r>
              <a:rPr lang="en-US" sz="3200" dirty="0"/>
              <a:t>Control mouse and screen</a:t>
            </a:r>
          </a:p>
          <a:p>
            <a:pPr lvl="1"/>
            <a:r>
              <a:rPr lang="en-US" sz="3200" dirty="0"/>
              <a:t>Task scheduler or Crontab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for email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2A0514-3F42-4AEC-9B6F-85F0284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622"/>
          </a:xfrm>
        </p:spPr>
        <p:txBody>
          <a:bodyPr>
            <a:normAutofit/>
          </a:bodyPr>
          <a:lstStyle/>
          <a:p>
            <a:r>
              <a:rPr lang="en-US" sz="2400" dirty="0" err="1"/>
              <a:t>smtplib</a:t>
            </a:r>
            <a:r>
              <a:rPr lang="en-US" sz="2400" dirty="0"/>
              <a:t> – email client (</a:t>
            </a:r>
            <a:r>
              <a:rPr lang="en-US" sz="2400" dirty="0" err="1"/>
              <a:t>login,sendmail</a:t>
            </a:r>
            <a:r>
              <a:rPr lang="en-US" sz="2400" dirty="0"/>
              <a:t>)</a:t>
            </a:r>
          </a:p>
          <a:p>
            <a:r>
              <a:rPr lang="en-US" sz="2400" dirty="0"/>
              <a:t>email – email manager (MIME)</a:t>
            </a:r>
          </a:p>
          <a:p>
            <a:pPr marL="0" indent="0">
              <a:buNone/>
            </a:pPr>
            <a:r>
              <a:rPr lang="en-US" sz="2400" dirty="0"/>
              <a:t>+</a:t>
            </a:r>
          </a:p>
          <a:p>
            <a:r>
              <a:rPr lang="en-US" sz="2400" dirty="0"/>
              <a:t>HTML components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9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2A0514-3F42-4AEC-9B6F-85F0284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Task scheduler for Windows: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https://www.jcchouinard.com/python-automation-using-task-scheduler/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Crontab for Mac/Linux: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https://www.youtube.com/watch?v=5bTkiV_Aadc</a:t>
            </a:r>
            <a:r>
              <a:rPr lang="en-US" sz="2400" dirty="0"/>
              <a:t> - Video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https://stackabuse.com/scheduling-jobs-with-python-crontab/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https://towardsdatascience.com/how-to-schedule-python-scripts-with-cron-the-only-guide-youll-ever-need-deea2df63b4e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1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0BE5-DE89-46A4-A79F-323B9E3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pyautogui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88BD-BBB1-4830-8CAE-482A36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2A0514-3F42-4AEC-9B6F-85F02844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622"/>
          </a:xfrm>
        </p:spPr>
        <p:txBody>
          <a:bodyPr>
            <a:normAutofit/>
          </a:bodyPr>
          <a:lstStyle/>
          <a:p>
            <a:r>
              <a:rPr lang="en-US" sz="2400" dirty="0"/>
              <a:t>Window control</a:t>
            </a:r>
          </a:p>
          <a:p>
            <a:r>
              <a:rPr lang="en-US" sz="2400" dirty="0"/>
              <a:t>Mouse control</a:t>
            </a:r>
          </a:p>
          <a:p>
            <a:r>
              <a:rPr lang="en-US" sz="2400" dirty="0"/>
              <a:t>Screenshots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0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A64-B149-4673-96C1-813B9D43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2</a:t>
            </a:r>
            <a:br>
              <a:rPr lang="en-US" dirty="0"/>
            </a:br>
            <a:r>
              <a:rPr lang="en-US" sz="3100" dirty="0"/>
              <a:t>Deadline: Thu, </a:t>
            </a:r>
            <a:r>
              <a:rPr lang="mn-MN" sz="3100" dirty="0"/>
              <a:t>30</a:t>
            </a:r>
            <a:r>
              <a:rPr lang="en-US" sz="3100" dirty="0"/>
              <a:t> Nov,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7243F-8278-42A1-ADD5-E595DFB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01A9-DCC5-46D3-BD52-32C0CEB5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Онлайн худалдааны мэдээлэл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A9D3-39BF-4ADA-877F-44C0282C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6974" cy="4351338"/>
          </a:xfrm>
        </p:spPr>
        <p:txBody>
          <a:bodyPr>
            <a:normAutofit/>
          </a:bodyPr>
          <a:lstStyle/>
          <a:p>
            <a:r>
              <a:rPr lang="mn-MN" sz="2000" dirty="0"/>
              <a:t>Онлайн худалдааны платформ сонгон нэг төрлийн бүтээгдэхүүний хувьд нэмэлт бүтээгдэхүүн нэмэгдэхэд тодорхой имейл хаяг бүхий хэрэглэгчид рүү имейл илгээдэг байх код бичнэ үү</a:t>
            </a:r>
            <a:r>
              <a:rPr lang="en-US" sz="2000" dirty="0"/>
              <a:t>. </a:t>
            </a:r>
          </a:p>
          <a:p>
            <a:pPr lvl="1"/>
            <a:r>
              <a:rPr lang="mn-MN" sz="1600" dirty="0"/>
              <a:t>Шалгах давтамжийг сонгох</a:t>
            </a:r>
            <a:r>
              <a:rPr lang="en-US" sz="1600" dirty="0"/>
              <a:t> – Task scheduler or Cron job</a:t>
            </a:r>
          </a:p>
          <a:p>
            <a:pPr lvl="1"/>
            <a:r>
              <a:rPr lang="mn-MN" sz="1600" dirty="0"/>
              <a:t>Хуучин дата хадгалах</a:t>
            </a:r>
            <a:r>
              <a:rPr lang="en-US" sz="1600" dirty="0"/>
              <a:t> – csv, pickle, json</a:t>
            </a:r>
            <a:endParaRPr lang="mn-MN" sz="1600" dirty="0"/>
          </a:p>
          <a:p>
            <a:pPr lvl="1"/>
            <a:r>
              <a:rPr lang="mn-MN" sz="1600" dirty="0"/>
              <a:t>Имейл нь шинэ бүтээгдэхүүний мэдээллийг агуулах хэрэгтэй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02DF-E202-42CB-83A0-80D214B6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A245-D0A2-473F-89D6-278063E47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7968</TotalTime>
  <Words>190</Words>
  <Application>Microsoft Office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Email and Auto GUI</vt:lpstr>
      <vt:lpstr>Week 6: Learning objectives</vt:lpstr>
      <vt:lpstr>Packages for email</vt:lpstr>
      <vt:lpstr>Task scheduler</vt:lpstr>
      <vt:lpstr>pyautogui</vt:lpstr>
      <vt:lpstr>Project 2 Deadline: Thu, 30 Nov, 2021</vt:lpstr>
      <vt:lpstr>Онлайн худалдааны мэдээлэл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sugarkhuu</dc:creator>
  <cp:lastModifiedBy>sugarkhuu</cp:lastModifiedBy>
  <cp:revision>1093</cp:revision>
  <dcterms:created xsi:type="dcterms:W3CDTF">2021-09-25T12:47:41Z</dcterms:created>
  <dcterms:modified xsi:type="dcterms:W3CDTF">2021-11-13T10:38:03Z</dcterms:modified>
</cp:coreProperties>
</file>