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82" r:id="rId4"/>
    <p:sldId id="286" r:id="rId5"/>
    <p:sldId id="283" r:id="rId6"/>
    <p:sldId id="284" r:id="rId7"/>
    <p:sldId id="294" r:id="rId8"/>
    <p:sldId id="287" r:id="rId9"/>
    <p:sldId id="288" r:id="rId10"/>
    <p:sldId id="289" r:id="rId11"/>
    <p:sldId id="290" r:id="rId12"/>
    <p:sldId id="292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BD33-D643-454B-AB71-19E1BB871B3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E38B-83D8-4C95-A962-F65618EF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2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273060"/>
            <a:ext cx="10521950" cy="1151059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EE85-1ACC-4151-836D-279A5454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B8E80-53EC-4FEF-905F-283FA79FF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326F-2FAC-42A0-9C6C-CBC859F1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448F-CF03-4E3A-BCAE-A3FDD18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F8F-DD6E-41B4-8DD0-46742E2AA233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8C70-7BCF-400F-B816-3EA97899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A47-00AB-48F4-B648-403907A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0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CED8-0D36-48E7-BF9C-93048B5D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E8A2-6555-49FB-B5A2-979D3A7C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CBD8-A6FB-4205-8C1E-1457C0D2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383-289C-4AED-A8FB-5C333DAE7F71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ADE9-9603-4477-84C5-3EA15D04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A1C8-9C15-4793-A94D-EB6FE964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1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2D953-2204-4440-ACD8-7F59543A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5A4B3-168D-435E-8009-36C005C4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2E68-9135-4A18-A2B6-29E58642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2E2F-C4B1-4D6E-BB2B-041CEC62B65D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E133-0274-4F6F-89B0-D49FA81A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63A2-13E8-4B20-B6A4-1DE29C4F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D619-DAF6-43DB-9EE8-8B1BABFD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04DC7-E947-413E-A98F-DCF83BA9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E0AD-C88C-4229-B82A-A6E76E96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2E92-BA47-4B7B-AEEA-CD2D372EC590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4C20-59E7-46A2-AE09-807E0DDE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99C6-466D-40E3-9290-EDB4AFD6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4062-1E52-413C-BB73-C8436355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607C-83E1-4803-82B9-ADBB9B96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5E7B-5010-4864-9D7B-51EE0DFD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AA2E22-252C-44E0-A30E-F719BDAAF898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97C9-1CE0-407B-B742-2F6C992E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3740-FBDC-4328-87FF-E867EDA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3EA245-D0A2-473F-89D6-278063E47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A2BD-580C-456C-89F9-F32D4743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9E9-D1A1-4BEA-A3BF-F3559CC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53BE-923A-4BA3-9338-55B6CF10F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7C3C-8CF9-489D-8405-EB5ADB19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6BD6-C492-4F41-A9DD-D10A1449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D6BF-7972-4A8C-A121-6D72F8C64AE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ED557-8E69-427D-BEC4-42B67C8B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88BE6-D130-4245-96B4-0A875F7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BB9-81CE-49B0-832D-9C57E8C5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F2B2-225F-45FD-995B-ED4AFD40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F3992-75D9-40FB-9B0F-E7BA79A5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E2227-86CA-4EC6-A65B-B82CFD95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E2E0D-8BB2-48F1-877F-EFA05BF2F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D4BB-729B-4D44-A26E-F84B2EB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6EF-27F7-47E5-905B-C9347CB8E61F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A758E-627A-4E39-B44A-7BD9566D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92CDE-BC4F-4708-8685-A47DBB4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CFA-A69B-4FF1-8427-977108EE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231B6-C5A3-4D3B-B833-B1178813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224D-3FE3-44D6-8689-EAC6A932042D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DE32-4817-4122-B1A8-B5D64F5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9687-8765-4C00-AC21-019294F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95636-966F-4768-856D-4E4FC90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84B-19A5-4C3A-8AE4-D06C17B4FD42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0A778-E68F-4627-9080-54E76B64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FECD-A64E-4C3A-AF6C-A5AFC7F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366A-4F21-4DE5-9039-CC1738D5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96B3-9115-4FA1-B0B4-91BA18CA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A4E43-5675-4DAE-B600-D91E0AEF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F41C4-4411-4310-B9FE-61C25098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04A-64EA-4122-B9B1-8B5EFEA4DB98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2933-A675-4BCD-BEFC-F7914A6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9713-3DB1-496B-B15D-FB768965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F735B-5359-4E95-9755-6BFBFE4A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AD03-9F22-4CF8-9F11-F79E64D5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8D28-11A2-4840-ACE4-0319C87A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7B68-2185-4EBD-9001-675BD7788C66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DEBB-ADF9-41A8-8980-42F6F363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64FE-C02E-4729-B821-7D9349D82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C5EC-73A1-4621-87A8-261EB6BF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&amp; Control Flow</a:t>
            </a:r>
            <a:br>
              <a:rPr lang="en-US" dirty="0"/>
            </a:br>
            <a:r>
              <a:rPr lang="en-US" sz="3600" b="1" i="1" dirty="0"/>
              <a:t>Python </a:t>
            </a:r>
            <a:r>
              <a:rPr lang="mn-MN" sz="3600" b="1" i="1" dirty="0"/>
              <a:t>хэлний үндэс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1890-4344-4588-BBBC-8C502B30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0945"/>
            <a:ext cx="9144000" cy="915633"/>
          </a:xfrm>
        </p:spPr>
        <p:txBody>
          <a:bodyPr>
            <a:normAutofit/>
          </a:bodyPr>
          <a:lstStyle/>
          <a:p>
            <a:r>
              <a:rPr lang="en-US" dirty="0"/>
              <a:t>Py4Econ</a:t>
            </a:r>
          </a:p>
          <a:p>
            <a:r>
              <a:rPr lang="en-US" dirty="0"/>
              <a:t>UB,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6F10E-BE36-4A21-BF82-884EED38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0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dirty="0"/>
              <a:t>For </a:t>
            </a:r>
          </a:p>
          <a:p>
            <a:pPr marL="342900" lvl="1" indent="-342900"/>
            <a:r>
              <a:rPr lang="en-US" dirty="0"/>
              <a:t>While</a:t>
            </a:r>
          </a:p>
          <a:p>
            <a:pPr marL="342900" lvl="1" indent="-342900"/>
            <a:endParaRPr lang="en-US" dirty="0"/>
          </a:p>
          <a:p>
            <a:pPr marL="0" lvl="1" indent="0">
              <a:buNone/>
            </a:pPr>
            <a:r>
              <a:rPr lang="en-US" dirty="0"/>
              <a:t>+</a:t>
            </a:r>
          </a:p>
          <a:p>
            <a:pPr marL="860425" lvl="1" indent="-342900">
              <a:buFont typeface="Courier New" panose="02070309020205020404" pitchFamily="49" charset="0"/>
              <a:buChar char="o"/>
            </a:pPr>
            <a:r>
              <a:rPr lang="en-US" dirty="0"/>
              <a:t>break</a:t>
            </a:r>
          </a:p>
          <a:p>
            <a:pPr marL="860425" lvl="1" indent="-342900">
              <a:buFont typeface="Courier New" panose="02070309020205020404" pitchFamily="49" charset="0"/>
              <a:buChar char="o"/>
            </a:pPr>
            <a:r>
              <a:rPr lang="en-US" dirty="0"/>
              <a:t>continue</a:t>
            </a:r>
          </a:p>
          <a:p>
            <a:pPr marL="860425" lvl="1" indent="-342900">
              <a:buFont typeface="Courier New" panose="02070309020205020404" pitchFamily="49" charset="0"/>
              <a:buChar char="o"/>
            </a:pPr>
            <a:r>
              <a:rPr lang="en-US" dirty="0"/>
              <a:t>pass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A64-B149-4673-96C1-813B9D43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Homework</a:t>
            </a:r>
            <a:br>
              <a:rPr lang="en-US" dirty="0"/>
            </a:br>
            <a:r>
              <a:rPr lang="en-US" sz="3100" dirty="0"/>
              <a:t>Deadline: 20 Nov,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7243F-8278-42A1-ADD5-E595DFB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D6F5-9DE8-47FF-9AE6-2803856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A5DE-320E-4744-82F2-3ACFF41E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“data.xlsx” </a:t>
            </a:r>
            <a:r>
              <a:rPr lang="mn-MN" dirty="0"/>
              <a:t>файлын датаг 50 мөр болгон өргөтгө </a:t>
            </a:r>
            <a:r>
              <a:rPr lang="en-US" dirty="0"/>
              <a:t>(</a:t>
            </a:r>
            <a:r>
              <a:rPr lang="mn-MN" dirty="0"/>
              <a:t>гар ажиллагаа</a:t>
            </a:r>
            <a:r>
              <a:rPr lang="en-US" dirty="0"/>
              <a:t>)</a:t>
            </a:r>
            <a:endParaRPr lang="mn-MN" dirty="0"/>
          </a:p>
          <a:p>
            <a:pPr marL="514350" indent="-514350">
              <a:buFont typeface="+mj-lt"/>
              <a:buAutoNum type="arabicPeriod"/>
            </a:pPr>
            <a:r>
              <a:rPr lang="mn-MN" dirty="0"/>
              <a:t>25 буюу түүнээс дээш настай эмэгтэйчүүдийн нэрсийг ялган авч </a:t>
            </a:r>
            <a:r>
              <a:rPr lang="en-US" dirty="0"/>
              <a:t>“csv”</a:t>
            </a:r>
            <a:r>
              <a:rPr lang="mn-MN" dirty="0"/>
              <a:t> файл үүсгэ </a:t>
            </a:r>
          </a:p>
          <a:p>
            <a:pPr lvl="1"/>
            <a:r>
              <a:rPr lang="en-US" dirty="0"/>
              <a:t>loop </a:t>
            </a:r>
            <a:r>
              <a:rPr lang="mn-MN" dirty="0"/>
              <a:t>ашиглан мөр мөрөөр нь түүх </a:t>
            </a:r>
          </a:p>
          <a:p>
            <a:pPr lvl="1"/>
            <a:r>
              <a:rPr lang="en-US" dirty="0"/>
              <a:t>pandas </a:t>
            </a:r>
            <a:r>
              <a:rPr lang="mn-MN" dirty="0"/>
              <a:t>дээр нөхцөл тавин түүх</a:t>
            </a:r>
          </a:p>
          <a:p>
            <a:pPr marL="514350" indent="-514350">
              <a:buFont typeface="+mj-lt"/>
              <a:buAutoNum type="arabicPeriod"/>
            </a:pPr>
            <a:r>
              <a:rPr lang="mn-MN" dirty="0"/>
              <a:t>23-аас доош настай эрэгтэйчүүдийн нэрсийг ялган авч </a:t>
            </a:r>
            <a:r>
              <a:rPr lang="en-US" dirty="0"/>
              <a:t>“json”</a:t>
            </a:r>
            <a:r>
              <a:rPr lang="mn-MN" dirty="0"/>
              <a:t> файл үүсгэ </a:t>
            </a:r>
            <a:r>
              <a:rPr lang="en-US" dirty="0"/>
              <a:t>(loop </a:t>
            </a:r>
            <a:r>
              <a:rPr lang="mn-MN" dirty="0"/>
              <a:t>ашиглахгүй</a:t>
            </a:r>
            <a:r>
              <a:rPr lang="en-US" dirty="0"/>
              <a:t>)</a:t>
            </a:r>
            <a:endParaRPr lang="mn-MN" dirty="0"/>
          </a:p>
          <a:p>
            <a:pPr lvl="1"/>
            <a:r>
              <a:rPr lang="en-US" dirty="0"/>
              <a:t>loop </a:t>
            </a:r>
            <a:r>
              <a:rPr lang="mn-MN" dirty="0"/>
              <a:t>ашиглан мөр мөрөөр нь түүх </a:t>
            </a:r>
          </a:p>
          <a:p>
            <a:pPr lvl="1"/>
            <a:r>
              <a:rPr lang="en-US" dirty="0"/>
              <a:t>pandas </a:t>
            </a:r>
            <a:r>
              <a:rPr lang="mn-MN" dirty="0"/>
              <a:t>дээр нөхцөл тавин түүх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mn-MN" b="1" i="1" dirty="0"/>
              <a:t>Анхаар</a:t>
            </a:r>
            <a:r>
              <a:rPr lang="mn-MN" b="1" dirty="0"/>
              <a:t> – Эхнээсээ </a:t>
            </a:r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mn-MN" b="1" dirty="0"/>
              <a:t>дээр </a:t>
            </a:r>
            <a:r>
              <a:rPr lang="en-US" b="1" dirty="0"/>
              <a:t>repo </a:t>
            </a:r>
            <a:r>
              <a:rPr lang="mn-MN" b="1" dirty="0"/>
              <a:t>үүсгэн </a:t>
            </a:r>
            <a:r>
              <a:rPr lang="en-US" b="1" dirty="0"/>
              <a:t>clone-</a:t>
            </a:r>
            <a:r>
              <a:rPr lang="mn-MN" b="1" dirty="0"/>
              <a:t>дож аваад түүн дотроо файлуудаа оруулаад явна уу</a:t>
            </a:r>
            <a:r>
              <a:rPr lang="en-US" b="1" dirty="0"/>
              <a:t>.</a:t>
            </a:r>
          </a:p>
          <a:p>
            <a:pPr lvl="1"/>
            <a:endParaRPr lang="mn-MN" dirty="0"/>
          </a:p>
          <a:p>
            <a:pPr marL="514350" indent="-514350">
              <a:buFont typeface="+mj-lt"/>
              <a:buAutoNum type="arabicPeriod"/>
            </a:pPr>
            <a:endParaRPr lang="mn-M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FF4C-B978-4F9E-8707-7596319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D6F5-9DE8-47FF-9AE6-2803856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mn-M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A5DE-320E-4744-82F2-3ACFF41E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“data.xlsx” </a:t>
            </a:r>
            <a:r>
              <a:rPr lang="mn-MN" dirty="0"/>
              <a:t>файлын датаны 17 дахь мөр</a:t>
            </a:r>
            <a:r>
              <a:rPr lang="en-US" dirty="0"/>
              <a:t>, </a:t>
            </a:r>
            <a:r>
              <a:rPr lang="mn-MN" dirty="0"/>
              <a:t>2-5 дахь баганын утга юу вэ</a:t>
            </a:r>
            <a:r>
              <a:rPr lang="en-US" dirty="0"/>
              <a:t>? (use pandas slicing)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“data.xlsx” </a:t>
            </a:r>
            <a:r>
              <a:rPr lang="mn-MN" dirty="0"/>
              <a:t>файлын датаны </a:t>
            </a:r>
            <a:r>
              <a:rPr lang="en-US" dirty="0"/>
              <a:t>25</a:t>
            </a:r>
            <a:r>
              <a:rPr lang="mn-MN" dirty="0"/>
              <a:t>-28 дахь мөр</a:t>
            </a:r>
            <a:r>
              <a:rPr lang="en-US" dirty="0"/>
              <a:t>, “</a:t>
            </a:r>
            <a:r>
              <a:rPr lang="en-US" dirty="0" err="1"/>
              <a:t>firstName</a:t>
            </a:r>
            <a:r>
              <a:rPr lang="en-US" dirty="0"/>
              <a:t>, age”</a:t>
            </a:r>
            <a:r>
              <a:rPr lang="mn-MN" dirty="0"/>
              <a:t> багануудын утга юу вэ</a:t>
            </a:r>
            <a:r>
              <a:rPr lang="en-US" dirty="0"/>
              <a:t>? (use pandas slicing)</a:t>
            </a:r>
          </a:p>
          <a:p>
            <a:pPr marL="514350" indent="-514350">
              <a:buFont typeface="+mj-lt"/>
              <a:buAutoNum type="arabicPeriod"/>
            </a:pPr>
            <a:r>
              <a:rPr lang="mn-MN" dirty="0"/>
              <a:t>Эрэгтэй</a:t>
            </a:r>
            <a:r>
              <a:rPr lang="en-US" dirty="0"/>
              <a:t>, </a:t>
            </a:r>
            <a:r>
              <a:rPr lang="mn-MN" dirty="0"/>
              <a:t>эмэгтэй ажилтны хамгийн бага</a:t>
            </a:r>
            <a:r>
              <a:rPr lang="en-US" dirty="0"/>
              <a:t>, </a:t>
            </a:r>
            <a:r>
              <a:rPr lang="mn-MN" dirty="0"/>
              <a:t>дундаж</a:t>
            </a:r>
            <a:r>
              <a:rPr lang="en-US" dirty="0"/>
              <a:t>, </a:t>
            </a:r>
            <a:r>
              <a:rPr lang="mn-MN" dirty="0"/>
              <a:t>хамгийн их цалин болон насыг ол </a:t>
            </a:r>
            <a:r>
              <a:rPr lang="en-US" dirty="0"/>
              <a:t>(</a:t>
            </a:r>
            <a:r>
              <a:rPr lang="en-US" dirty="0" err="1"/>
              <a:t>groupby</a:t>
            </a:r>
            <a:r>
              <a:rPr lang="en-US" dirty="0"/>
              <a:t> </a:t>
            </a:r>
            <a:r>
              <a:rPr lang="mn-MN" dirty="0"/>
              <a:t>ашиглан</a:t>
            </a:r>
            <a:r>
              <a:rPr lang="en-US" dirty="0"/>
              <a:t> </a:t>
            </a:r>
            <a:r>
              <a:rPr lang="mn-MN" dirty="0"/>
              <a:t>нэг үйлдлээр</a:t>
            </a:r>
            <a:r>
              <a:rPr lang="en-US" dirty="0"/>
              <a:t>)</a:t>
            </a:r>
            <a:endParaRPr lang="mn-MN" dirty="0"/>
          </a:p>
          <a:p>
            <a:pPr marL="514350" indent="-514350">
              <a:buFont typeface="+mj-lt"/>
              <a:buAutoNum type="arabicPeriod"/>
            </a:pPr>
            <a:r>
              <a:rPr lang="mn-MN" dirty="0"/>
              <a:t>Өмнөх даалгаврыг </a:t>
            </a:r>
            <a:r>
              <a:rPr lang="en-US" dirty="0"/>
              <a:t>pivot table </a:t>
            </a:r>
            <a:r>
              <a:rPr lang="mn-MN" dirty="0"/>
              <a:t>ашиглан гүйцэтгэ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mn-MN" b="1" i="1" dirty="0"/>
              <a:t>Анхаар</a:t>
            </a:r>
            <a:r>
              <a:rPr lang="mn-MN" b="1" dirty="0"/>
              <a:t> – Эхнээсээ </a:t>
            </a:r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mn-MN" b="1" dirty="0"/>
              <a:t>дээр </a:t>
            </a:r>
            <a:r>
              <a:rPr lang="en-US" b="1" dirty="0"/>
              <a:t>repo </a:t>
            </a:r>
            <a:r>
              <a:rPr lang="mn-MN" b="1" dirty="0"/>
              <a:t>үүсгэн </a:t>
            </a:r>
            <a:r>
              <a:rPr lang="en-US" b="1" dirty="0"/>
              <a:t>clone-</a:t>
            </a:r>
            <a:r>
              <a:rPr lang="mn-MN" b="1" dirty="0"/>
              <a:t>дож аваад түүн дотроо файлуудаа оруулаад явна уу</a:t>
            </a:r>
            <a:r>
              <a:rPr lang="en-US" b="1" dirty="0"/>
              <a:t>.</a:t>
            </a:r>
          </a:p>
          <a:p>
            <a:pPr lvl="1"/>
            <a:endParaRPr lang="mn-MN" dirty="0"/>
          </a:p>
          <a:p>
            <a:pPr marL="514350" indent="-514350">
              <a:buFont typeface="+mj-lt"/>
              <a:buAutoNum type="arabicPeriod"/>
            </a:pPr>
            <a:endParaRPr lang="mn-M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FF4C-B978-4F9E-8707-7596319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9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D6F5-9DE8-47FF-9AE6-2803856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A5DE-320E-4744-82F2-3ACFF41E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Populate a MySQL (PostgreSQL) by the data in “data.xlsx” (create table)</a:t>
            </a:r>
          </a:p>
          <a:p>
            <a:pPr marL="514350" indent="-514350">
              <a:buAutoNum type="arabicPeriod"/>
            </a:pPr>
            <a:r>
              <a:rPr lang="mn-MN" dirty="0"/>
              <a:t>Хамгийн эхний 3 мөрний </a:t>
            </a:r>
            <a:r>
              <a:rPr lang="en-US" dirty="0"/>
              <a:t>“</a:t>
            </a:r>
            <a:r>
              <a:rPr lang="en-US" dirty="0" err="1"/>
              <a:t>firstName</a:t>
            </a:r>
            <a:r>
              <a:rPr lang="en-US" dirty="0"/>
              <a:t>”, “</a:t>
            </a:r>
            <a:r>
              <a:rPr lang="en-US" dirty="0" err="1"/>
              <a:t>lastName</a:t>
            </a:r>
            <a:r>
              <a:rPr lang="en-US" dirty="0"/>
              <a:t>” </a:t>
            </a:r>
            <a:r>
              <a:rPr lang="mn-MN" dirty="0"/>
              <a:t>сонгох </a:t>
            </a:r>
            <a:r>
              <a:rPr lang="en-US" dirty="0"/>
              <a:t>query</a:t>
            </a:r>
            <a:r>
              <a:rPr lang="mn-MN" dirty="0"/>
              <a:t> бич</a:t>
            </a:r>
            <a:r>
              <a:rPr lang="en-US" dirty="0"/>
              <a:t> (“top”)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mn-MN" dirty="0"/>
              <a:t>Хамгийн залуу 5 хүний </a:t>
            </a:r>
            <a:r>
              <a:rPr lang="en-US" dirty="0"/>
              <a:t>“</a:t>
            </a:r>
            <a:r>
              <a:rPr lang="en-US" dirty="0" err="1"/>
              <a:t>firstName</a:t>
            </a:r>
            <a:r>
              <a:rPr lang="en-US" dirty="0"/>
              <a:t>”, “age” </a:t>
            </a:r>
            <a:r>
              <a:rPr lang="mn-MN" dirty="0"/>
              <a:t>сонгох </a:t>
            </a:r>
            <a:r>
              <a:rPr lang="en-US" dirty="0"/>
              <a:t>query</a:t>
            </a:r>
            <a:r>
              <a:rPr lang="mn-MN" dirty="0"/>
              <a:t> бич</a:t>
            </a:r>
            <a:r>
              <a:rPr lang="en-US" dirty="0"/>
              <a:t> (order by, top)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Tip: Watch the following tutorial for MySQL</a:t>
            </a:r>
          </a:p>
          <a:p>
            <a:pPr marL="0" indent="0">
              <a:buNone/>
            </a:pPr>
            <a:r>
              <a:rPr lang="en-US" sz="1900" dirty="0"/>
              <a:t>https://www.youtube.com/watch?v=e1LPfehYSgg&amp;list=PLS1QulWo1RIY4auvfxAHS9m_fZJ2wxSse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mn-MN" b="1" i="1" dirty="0"/>
              <a:t>Анхаар</a:t>
            </a:r>
            <a:r>
              <a:rPr lang="mn-MN" b="1" dirty="0"/>
              <a:t> – Эхнээсээ </a:t>
            </a:r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mn-MN" b="1" dirty="0"/>
              <a:t>дээр </a:t>
            </a:r>
            <a:r>
              <a:rPr lang="en-US" b="1" dirty="0"/>
              <a:t>repo </a:t>
            </a:r>
            <a:r>
              <a:rPr lang="mn-MN" b="1" dirty="0"/>
              <a:t>үүсгэн </a:t>
            </a:r>
            <a:r>
              <a:rPr lang="en-US" b="1" dirty="0"/>
              <a:t>clone-</a:t>
            </a:r>
            <a:r>
              <a:rPr lang="mn-MN" b="1" dirty="0"/>
              <a:t>дож аваад түүн дотроо файлуудаа оруулаад явна уу</a:t>
            </a:r>
            <a:r>
              <a:rPr lang="en-US" b="1" dirty="0"/>
              <a:t>.</a:t>
            </a:r>
          </a:p>
          <a:p>
            <a:pPr lvl="1"/>
            <a:endParaRPr lang="mn-MN" dirty="0"/>
          </a:p>
          <a:p>
            <a:pPr marL="514350" indent="-514350">
              <a:buFont typeface="+mj-lt"/>
              <a:buAutoNum type="arabicPeriod"/>
            </a:pPr>
            <a:endParaRPr lang="mn-M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FF4C-B978-4F9E-8707-7596319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Python basic data types</a:t>
            </a:r>
          </a:p>
          <a:p>
            <a:pPr lvl="1"/>
            <a:r>
              <a:rPr lang="en-US" dirty="0"/>
              <a:t>Data structures in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  <a:p>
            <a:pPr lvl="1"/>
            <a:r>
              <a:rPr lang="en-US" dirty="0"/>
              <a:t>Data formats: json, csv, html, pickle</a:t>
            </a:r>
          </a:p>
          <a:p>
            <a:pPr lvl="1"/>
            <a:r>
              <a:rPr lang="en-US" dirty="0"/>
              <a:t>If else</a:t>
            </a:r>
          </a:p>
          <a:p>
            <a:pPr lvl="1"/>
            <a:r>
              <a:rPr lang="en-US" dirty="0"/>
              <a:t>For loop and While loop</a:t>
            </a:r>
          </a:p>
          <a:p>
            <a:pPr lvl="1"/>
            <a:r>
              <a:rPr lang="en-US" dirty="0"/>
              <a:t>Database (SQL)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Date and time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Array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(Pandas)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D069-3D58-43FD-8816-02647D45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2DF03-D729-4DFE-BE00-89F56CD7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Index, slice, update, add, remove, concatenate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1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Powerful tool data analysis tool in Python</a:t>
            </a:r>
          </a:p>
          <a:p>
            <a:pPr lvl="1"/>
            <a:r>
              <a:rPr lang="en-US" dirty="0"/>
              <a:t>Can read data from many sources (csv, excel, json, html,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handle large size of data</a:t>
            </a:r>
          </a:p>
          <a:p>
            <a:pPr lvl="1"/>
            <a:r>
              <a:rPr lang="en-US" dirty="0"/>
              <a:t>Can sync well with other packages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in Pandas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/>
            <a:r>
              <a:rPr lang="en-US" dirty="0"/>
              <a:t>head</a:t>
            </a:r>
          </a:p>
          <a:p>
            <a:pPr marL="342900" lvl="1" indent="-342900"/>
            <a:r>
              <a:rPr lang="en-US" dirty="0"/>
              <a:t>tail</a:t>
            </a:r>
          </a:p>
          <a:p>
            <a:pPr marL="342900" lvl="1" indent="-342900"/>
            <a:r>
              <a:rPr lang="en-US" dirty="0"/>
              <a:t>describe</a:t>
            </a:r>
          </a:p>
          <a:p>
            <a:pPr marL="342900" lvl="1" indent="-342900"/>
            <a:r>
              <a:rPr lang="en-US" dirty="0" err="1"/>
              <a:t>dtypes</a:t>
            </a:r>
            <a:endParaRPr lang="en-US" dirty="0"/>
          </a:p>
          <a:p>
            <a:pPr marL="342900" lvl="1" indent="-342900"/>
            <a:r>
              <a:rPr lang="en-US" dirty="0"/>
              <a:t>df[‘field’] = </a:t>
            </a:r>
            <a:r>
              <a:rPr lang="en-US" dirty="0" err="1"/>
              <a:t>df.field</a:t>
            </a:r>
            <a:endParaRPr lang="en-US" dirty="0"/>
          </a:p>
          <a:p>
            <a:pPr marL="342900" lvl="1" indent="-342900"/>
            <a:r>
              <a:rPr lang="en-US" dirty="0"/>
              <a:t>loc</a:t>
            </a:r>
          </a:p>
          <a:p>
            <a:pPr marL="342900" lvl="1" indent="-342900"/>
            <a:r>
              <a:rPr lang="en-US" dirty="0" err="1"/>
              <a:t>iloc</a:t>
            </a:r>
            <a:endParaRPr lang="en-US" dirty="0"/>
          </a:p>
          <a:p>
            <a:pPr marL="342900" lvl="1" indent="-342900"/>
            <a:r>
              <a:rPr lang="en-US" dirty="0" err="1"/>
              <a:t>astype</a:t>
            </a:r>
            <a:endParaRPr lang="en-US" dirty="0"/>
          </a:p>
          <a:p>
            <a:pPr marL="342900" lvl="1" indent="-342900"/>
            <a:r>
              <a:rPr lang="en-US" dirty="0"/>
              <a:t>sort</a:t>
            </a:r>
          </a:p>
          <a:p>
            <a:pPr marL="342900" lvl="1" indent="-342900"/>
            <a:r>
              <a:rPr lang="en-US" dirty="0"/>
              <a:t>filter</a:t>
            </a:r>
          </a:p>
          <a:p>
            <a:pPr marL="342900" lvl="1" indent="-342900"/>
            <a:r>
              <a:rPr lang="en-US" dirty="0" err="1"/>
              <a:t>groupby</a:t>
            </a:r>
            <a:endParaRPr lang="en-US" dirty="0"/>
          </a:p>
          <a:p>
            <a:pPr marL="342900" lvl="1" indent="-342900"/>
            <a:r>
              <a:rPr lang="en-US" dirty="0"/>
              <a:t>pivot</a:t>
            </a:r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D069-3D58-43FD-8816-02647D45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2DF03-D729-4DFE-BE00-89F56CD7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If, else, else if (+ and, or, in, </a:t>
            </a:r>
            <a:r>
              <a:rPr lang="en-US" dirty="0" err="1"/>
              <a:t>isinstance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</TotalTime>
  <Words>487</Words>
  <Application>Microsoft Office PowerPoint</Application>
  <PresentationFormat>Widescreen</PresentationFormat>
  <Paragraphs>113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Data structures &amp; Control Flow Python хэлний үндэс</vt:lpstr>
      <vt:lpstr>Week 2: Learning objectives</vt:lpstr>
      <vt:lpstr>Data types in Python</vt:lpstr>
      <vt:lpstr>Data types</vt:lpstr>
      <vt:lpstr>Basic operations on data</vt:lpstr>
      <vt:lpstr>Pandas</vt:lpstr>
      <vt:lpstr>Basic functions in Pandas</vt:lpstr>
      <vt:lpstr>Control flow</vt:lpstr>
      <vt:lpstr>Conditions</vt:lpstr>
      <vt:lpstr>Loops</vt:lpstr>
      <vt:lpstr>Homework Deadline: 20 Nov, 2021</vt:lpstr>
      <vt:lpstr>Task 1</vt:lpstr>
      <vt:lpstr>Task 2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sugarkhuu</dc:creator>
  <cp:lastModifiedBy>sugarkhuu</cp:lastModifiedBy>
  <cp:revision>671</cp:revision>
  <dcterms:created xsi:type="dcterms:W3CDTF">2021-09-25T12:47:41Z</dcterms:created>
  <dcterms:modified xsi:type="dcterms:W3CDTF">2021-11-14T16:47:22Z</dcterms:modified>
</cp:coreProperties>
</file>