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A609-E738-4BAE-87AD-98125B16B21F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A305-0F26-45B4-A817-FF1719B2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C72C-F4C1-614A-52BF-DDB7CEC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86E3-C4EE-5FAC-1D63-8D02D6FC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3EA13-8BAB-CCD9-97DE-BF6919F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54C4-331D-45CF-B8C3-B0F4B00EDD30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9B68-1025-10EC-0896-40B2A3DC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E2D3-51EE-2DE2-6C2E-EA69AA38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F20C-5EE3-C911-8334-A51625B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4D33A-0669-6C05-38CC-E3261DB1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76E7-68C8-6869-AA92-96AA4E70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AAE-BF5A-4DAF-B09A-BA7AF480905F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DE5E-4FCC-87A4-9F2D-E8C20D6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DBF6-A082-A9B9-A4A1-D1BC2ED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07E9E-0175-61E9-1F3C-179CD19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61898-6694-711B-BE48-97874394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D916-5B52-BDD7-4AF4-614B4B8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A5E-F31B-49CE-AE73-5453EFBAEB98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3F829-1EA9-0568-C08F-1CAE91A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998A-4D6A-C536-218C-1D1FAA5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2CE9-0CF9-09A5-9033-08EE1BE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011B-1EBD-B635-E746-86820E4F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C4D1D-9999-0AC1-AC36-38B2642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B43-E92E-4C3A-BECC-9B1708A860A6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8EE5-97A2-E988-0E41-17F2676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16AD-5F6A-F7E2-D324-514213E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17C6E-B7CD-8252-E032-FB5D3A8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77B-B39C-5AD2-3391-B7C5578E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574A-E553-0FEA-9A8D-802EB9D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09BE-33C4-4D25-AC14-E64A2D71DE0E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5D38-5938-3B4C-DB21-263ACAAA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E3BA-E67E-321A-54C1-DB34F45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CD60-1E53-8B1D-67EF-81D1191E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AB26-6F69-0A9A-7987-5F019AC6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2B3AD-84B2-B50B-431C-6DE3BFD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8826E-1746-C11E-81CE-309F64AC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8F90-BF1A-46C1-AF32-001F32139DBB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FFD78-C689-6F4A-64F8-08E0E56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496DC-EB75-AD4E-F7E1-C996051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708-49CB-5A85-71FC-E8783D8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C365-C287-7E1E-6FBD-57F46042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3834-5EFF-E2A3-7C7A-E380CFDF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711C-42EF-9ACF-81E4-6020A4A9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AF97B-98BF-3C5A-C965-3B48B092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05A90-89FD-4C9B-162A-CFFD23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A3F-2492-45AC-8F2F-F7377C614719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7E614-5586-831A-504B-A61C80F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CA2C6-32FE-DE18-E578-F06BDAA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130E-14E8-455E-A70B-9FF08205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AAFD-9A65-B1FF-FE8E-6991205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C0B-CDB7-4C9E-8584-914FBDED7451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5854-5363-139D-A0C8-B8E65A5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458D-1C9F-A267-D626-EC121E4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7272-3C57-6D07-92E9-2D8CAC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94-1CAC-4A54-8FAA-75EE0E90274C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955C9-9901-6191-2103-7DA9CE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33C39-E1BA-5651-D44F-60769AC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4A68-C4A0-FD1E-A8DC-A0CCFE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3A84B-6215-368F-7089-425749E7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6CABF-0338-5066-370E-2A27863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A61D0-090F-5B63-1BE8-4D5D331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9D67-FC77-45E7-B2D3-523F6AFC5A47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4AE6D-D8F3-0BF2-3FB4-D6A3A0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38BEA-D016-A4E6-B623-97D14D2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BAA5-4D34-509D-A9E4-902655B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DC90F-58A9-1848-5B6D-2B1A4608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1A0C5-2EEF-CAE7-6082-F4A442DF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A23A-5108-D412-09C7-BF05944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CFA3-52F7-4E88-8EC8-FF890ACF6061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A7D40-7397-3086-5E1C-D968B86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FA61-F4CB-E07B-BDF1-CC96D1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B7BED-F43F-B629-A880-8A05408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D8349-6D43-4CBB-10EF-C842139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19373-CEE7-8D7D-1C6D-2EF208E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97B16-6CE0-4FBA-BFA8-B6A1034B4AE2}" type="datetime1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36D10-A372-EFA7-F667-2F6537B3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E928-F916-7901-9516-EC9A04E6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2E64-43DB-B8BB-EB85-146E2C95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1508" y="2181773"/>
            <a:ext cx="7608983" cy="1405741"/>
          </a:xfrm>
        </p:spPr>
        <p:txBody>
          <a:bodyPr>
            <a:normAutofit/>
          </a:bodyPr>
          <a:lstStyle/>
          <a:p>
            <a:r>
              <a:rPr lang="en-US" altLang="ko-KR" b="1" dirty="0"/>
              <a:t>Vanishing gradient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D865D-CC65-4BAE-0EC0-CB1F322D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0048" y="5989638"/>
            <a:ext cx="2937831" cy="36403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세종대학교 고승호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9B88-D97A-1148-0E05-0B79B704F745}"/>
              </a:ext>
            </a:extLst>
          </p:cNvPr>
          <p:cNvSpPr txBox="1"/>
          <p:nvPr/>
        </p:nvSpPr>
        <p:spPr>
          <a:xfrm>
            <a:off x="3890961" y="3911413"/>
            <a:ext cx="441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Deep Learning 07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494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56027-25B6-395D-5CCD-CD706777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2738273-40FC-4A34-52D1-01ED2B282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42645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D7836-D314-EA5A-3E86-6833F7D0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5FF2D-B9FD-5479-6B43-998D0F7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EA645B9-9335-DABD-94CA-B743388F6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42395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2EFB-D310-F35D-4529-2CB7E656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1AA5A-78A7-5509-6F3E-4BE78B54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D68668F-CEF5-594B-C562-AE7CC80E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258570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EE5BD-FF52-FE7C-30DD-676F5DFD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BC82F-0414-08D6-D5FA-801F302E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8EE8725-B5A4-9266-0B74-6A40F2B62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373829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5DDA8-FA33-2F34-F8B8-16A2750DD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FD760-F64C-489C-6891-1E246789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CC3E44F-A794-FFC0-AE95-31B907F1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109385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26406-3AD5-CFD9-8AB2-9A9464E89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512DB-291E-BB7A-3DEC-132EC8F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95BD002-66D7-CEBD-2937-287B0437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236172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BB0CD-A923-5A76-4D64-90D83D8C5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EFB2C-2D08-8845-7137-CB79D22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2FBFEF1-F64B-14D8-E5A1-EC31255C8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127053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14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Vanishing gradient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고승호</dc:creator>
  <cp:lastModifiedBy>고승호</cp:lastModifiedBy>
  <cp:revision>19</cp:revision>
  <dcterms:created xsi:type="dcterms:W3CDTF">2025-03-09T02:43:38Z</dcterms:created>
  <dcterms:modified xsi:type="dcterms:W3CDTF">2025-08-03T08:43:46Z</dcterms:modified>
</cp:coreProperties>
</file>