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A1D7"/>
    <a:srgbClr val="D4D9EC"/>
    <a:srgbClr val="EF8A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E12A42-0118-4EA2-8FB3-1664C22B998B}" v="681" dt="2020-08-23T04:03:26.5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全勳 吳" userId="cfefeec1262bbf8d" providerId="LiveId" clId="{D8E12A42-0118-4EA2-8FB3-1664C22B998B}"/>
    <pc:docChg chg="custSel addSld delSld modSld">
      <pc:chgData name="全勳 吳" userId="cfefeec1262bbf8d" providerId="LiveId" clId="{D8E12A42-0118-4EA2-8FB3-1664C22B998B}" dt="2020-08-23T04:03:26.582" v="829" actId="14826"/>
      <pc:docMkLst>
        <pc:docMk/>
      </pc:docMkLst>
      <pc:sldChg chg="addSp delSp modSp mod setBg">
        <pc:chgData name="全勳 吳" userId="cfefeec1262bbf8d" providerId="LiveId" clId="{D8E12A42-0118-4EA2-8FB3-1664C22B998B}" dt="2020-08-21T14:21:07.453" v="469" actId="207"/>
        <pc:sldMkLst>
          <pc:docMk/>
          <pc:sldMk cId="3784311271" sldId="256"/>
        </pc:sldMkLst>
        <pc:spChg chg="add del mod">
          <ac:chgData name="全勳 吳" userId="cfefeec1262bbf8d" providerId="LiveId" clId="{D8E12A42-0118-4EA2-8FB3-1664C22B998B}" dt="2020-08-21T06:36:41.968" v="263"/>
          <ac:spMkLst>
            <pc:docMk/>
            <pc:sldMk cId="3784311271" sldId="256"/>
            <ac:spMk id="17" creationId="{F25A5C4A-8B48-434A-AD8C-E6621C59D97D}"/>
          </ac:spMkLst>
        </pc:spChg>
        <pc:spChg chg="add del mod">
          <ac:chgData name="全勳 吳" userId="cfefeec1262bbf8d" providerId="LiveId" clId="{D8E12A42-0118-4EA2-8FB3-1664C22B998B}" dt="2020-08-21T06:36:41.968" v="263"/>
          <ac:spMkLst>
            <pc:docMk/>
            <pc:sldMk cId="3784311271" sldId="256"/>
            <ac:spMk id="18" creationId="{8B93ABCA-D3B4-43A3-89B6-44276B2A7363}"/>
          </ac:spMkLst>
        </pc:spChg>
        <pc:spChg chg="add mod">
          <ac:chgData name="全勳 吳" userId="cfefeec1262bbf8d" providerId="LiveId" clId="{D8E12A42-0118-4EA2-8FB3-1664C22B998B}" dt="2020-08-21T06:41:19.738" v="388" actId="207"/>
          <ac:spMkLst>
            <pc:docMk/>
            <pc:sldMk cId="3784311271" sldId="256"/>
            <ac:spMk id="19" creationId="{DB1517D3-C858-4162-974E-260A805C95B5}"/>
          </ac:spMkLst>
        </pc:spChg>
        <pc:spChg chg="add mod">
          <ac:chgData name="全勳 吳" userId="cfefeec1262bbf8d" providerId="LiveId" clId="{D8E12A42-0118-4EA2-8FB3-1664C22B998B}" dt="2020-08-21T06:43:57.181" v="463" actId="1036"/>
          <ac:spMkLst>
            <pc:docMk/>
            <pc:sldMk cId="3784311271" sldId="256"/>
            <ac:spMk id="20" creationId="{2AB9E6CA-F385-4D5B-9C07-DEE49CB43DDA}"/>
          </ac:spMkLst>
        </pc:spChg>
        <pc:graphicFrameChg chg="mod">
          <ac:chgData name="全勳 吳" userId="cfefeec1262bbf8d" providerId="LiveId" clId="{D8E12A42-0118-4EA2-8FB3-1664C22B998B}" dt="2020-08-21T14:21:07.453" v="469" actId="207"/>
          <ac:graphicFrameMkLst>
            <pc:docMk/>
            <pc:sldMk cId="3784311271" sldId="256"/>
            <ac:graphicFrameMk id="8" creationId="{78BF1754-9634-48F8-BFAA-ECE003CBCD1B}"/>
          </ac:graphicFrameMkLst>
        </pc:graphicFrameChg>
        <pc:graphicFrameChg chg="add mod">
          <ac:chgData name="全勳 吳" userId="cfefeec1262bbf8d" providerId="LiveId" clId="{D8E12A42-0118-4EA2-8FB3-1664C22B998B}" dt="2020-08-21T06:56:02.835" v="468" actId="255"/>
          <ac:graphicFrameMkLst>
            <pc:docMk/>
            <pc:sldMk cId="3784311271" sldId="256"/>
            <ac:graphicFrameMk id="10" creationId="{CD8E3652-67AA-409B-B768-C3ADB7E98FF1}"/>
          </ac:graphicFrameMkLst>
        </pc:graphicFrameChg>
        <pc:graphicFrameChg chg="add del mod">
          <ac:chgData name="全勳 吳" userId="cfefeec1262bbf8d" providerId="LiveId" clId="{D8E12A42-0118-4EA2-8FB3-1664C22B998B}" dt="2020-08-21T06:29:18.352" v="213" actId="478"/>
          <ac:graphicFrameMkLst>
            <pc:docMk/>
            <pc:sldMk cId="3784311271" sldId="256"/>
            <ac:graphicFrameMk id="12" creationId="{F9018EDE-4DBF-4FB6-BB21-D01D8DE88140}"/>
          </ac:graphicFrameMkLst>
        </pc:graphicFrameChg>
        <pc:graphicFrameChg chg="add mod">
          <ac:chgData name="全勳 吳" userId="cfefeec1262bbf8d" providerId="LiveId" clId="{D8E12A42-0118-4EA2-8FB3-1664C22B998B}" dt="2020-08-21T06:42:21.106" v="392" actId="208"/>
          <ac:graphicFrameMkLst>
            <pc:docMk/>
            <pc:sldMk cId="3784311271" sldId="256"/>
            <ac:graphicFrameMk id="14" creationId="{3C073670-421B-472C-BD60-A9B54EA55EEB}"/>
          </ac:graphicFrameMkLst>
        </pc:graphicFrameChg>
        <pc:picChg chg="add mod">
          <ac:chgData name="全勳 吳" userId="cfefeec1262bbf8d" providerId="LiveId" clId="{D8E12A42-0118-4EA2-8FB3-1664C22B998B}" dt="2020-08-21T06:34:33.923" v="261" actId="12788"/>
          <ac:picMkLst>
            <pc:docMk/>
            <pc:sldMk cId="3784311271" sldId="256"/>
            <ac:picMk id="16" creationId="{F17CC287-371C-45D8-A108-FDA0786D5C59}"/>
          </ac:picMkLst>
        </pc:picChg>
      </pc:sldChg>
      <pc:sldChg chg="addSp delSp modSp add mod setBg">
        <pc:chgData name="全勳 吳" userId="cfefeec1262bbf8d" providerId="LiveId" clId="{D8E12A42-0118-4EA2-8FB3-1664C22B998B}" dt="2020-08-23T04:03:26.582" v="829" actId="14826"/>
        <pc:sldMkLst>
          <pc:docMk/>
          <pc:sldMk cId="188328845" sldId="257"/>
        </pc:sldMkLst>
        <pc:spChg chg="mod">
          <ac:chgData name="全勳 吳" userId="cfefeec1262bbf8d" providerId="LiveId" clId="{D8E12A42-0118-4EA2-8FB3-1664C22B998B}" dt="2020-08-22T15:01:39.493" v="483"/>
          <ac:spMkLst>
            <pc:docMk/>
            <pc:sldMk cId="188328845" sldId="257"/>
            <ac:spMk id="19" creationId="{DB1517D3-C858-4162-974E-260A805C95B5}"/>
          </ac:spMkLst>
        </pc:spChg>
        <pc:graphicFrameChg chg="add mod">
          <ac:chgData name="全勳 吳" userId="cfefeec1262bbf8d" providerId="LiveId" clId="{D8E12A42-0118-4EA2-8FB3-1664C22B998B}" dt="2020-08-22T15:23:39.469" v="827" actId="20577"/>
          <ac:graphicFrameMkLst>
            <pc:docMk/>
            <pc:sldMk cId="188328845" sldId="257"/>
            <ac:graphicFrameMk id="2" creationId="{3BF67271-3EA6-45BD-A572-2A55A92EFFAC}"/>
          </ac:graphicFrameMkLst>
        </pc:graphicFrameChg>
        <pc:graphicFrameChg chg="mod">
          <ac:chgData name="全勳 吳" userId="cfefeec1262bbf8d" providerId="LiveId" clId="{D8E12A42-0118-4EA2-8FB3-1664C22B998B}" dt="2020-08-22T15:53:21.721" v="828" actId="12612"/>
          <ac:graphicFrameMkLst>
            <pc:docMk/>
            <pc:sldMk cId="188328845" sldId="257"/>
            <ac:graphicFrameMk id="8" creationId="{78BF1754-9634-48F8-BFAA-ECE003CBCD1B}"/>
          </ac:graphicFrameMkLst>
        </pc:graphicFrameChg>
        <pc:graphicFrameChg chg="mod">
          <ac:chgData name="全勳 吳" userId="cfefeec1262bbf8d" providerId="LiveId" clId="{D8E12A42-0118-4EA2-8FB3-1664C22B998B}" dt="2020-08-22T15:23:11.787" v="821" actId="20577"/>
          <ac:graphicFrameMkLst>
            <pc:docMk/>
            <pc:sldMk cId="188328845" sldId="257"/>
            <ac:graphicFrameMk id="10" creationId="{CD8E3652-67AA-409B-B768-C3ADB7E98FF1}"/>
          </ac:graphicFrameMkLst>
        </pc:graphicFrameChg>
        <pc:graphicFrameChg chg="del mod">
          <ac:chgData name="全勳 吳" userId="cfefeec1262bbf8d" providerId="LiveId" clId="{D8E12A42-0118-4EA2-8FB3-1664C22B998B}" dt="2020-08-22T15:17:19.053" v="706" actId="478"/>
          <ac:graphicFrameMkLst>
            <pc:docMk/>
            <pc:sldMk cId="188328845" sldId="257"/>
            <ac:graphicFrameMk id="14" creationId="{3C073670-421B-472C-BD60-A9B54EA55EEB}"/>
          </ac:graphicFrameMkLst>
        </pc:graphicFrameChg>
        <pc:picChg chg="mod">
          <ac:chgData name="全勳 吳" userId="cfefeec1262bbf8d" providerId="LiveId" clId="{D8E12A42-0118-4EA2-8FB3-1664C22B998B}" dt="2020-08-23T04:03:26.582" v="829" actId="14826"/>
          <ac:picMkLst>
            <pc:docMk/>
            <pc:sldMk cId="188328845" sldId="257"/>
            <ac:picMk id="16" creationId="{F17CC287-371C-45D8-A108-FDA0786D5C59}"/>
          </ac:picMkLst>
        </pc:picChg>
      </pc:sldChg>
      <pc:sldChg chg="delSp new del mod">
        <pc:chgData name="全勳 吳" userId="cfefeec1262bbf8d" providerId="LiveId" clId="{D8E12A42-0118-4EA2-8FB3-1664C22B998B}" dt="2020-08-21T06:46:35.342" v="464" actId="47"/>
        <pc:sldMkLst>
          <pc:docMk/>
          <pc:sldMk cId="2550700452" sldId="257"/>
        </pc:sldMkLst>
        <pc:spChg chg="del">
          <ac:chgData name="全勳 吳" userId="cfefeec1262bbf8d" providerId="LiveId" clId="{D8E12A42-0118-4EA2-8FB3-1664C22B998B}" dt="2020-08-21T06:36:56.861" v="265" actId="478"/>
          <ac:spMkLst>
            <pc:docMk/>
            <pc:sldMk cId="2550700452" sldId="257"/>
            <ac:spMk id="2" creationId="{6FB3734D-377A-433C-8365-C88FAA8444C0}"/>
          </ac:spMkLst>
        </pc:spChg>
        <pc:spChg chg="del">
          <ac:chgData name="全勳 吳" userId="cfefeec1262bbf8d" providerId="LiveId" clId="{D8E12A42-0118-4EA2-8FB3-1664C22B998B}" dt="2020-08-21T06:36:58.756" v="266" actId="478"/>
          <ac:spMkLst>
            <pc:docMk/>
            <pc:sldMk cId="2550700452" sldId="257"/>
            <ac:spMk id="3" creationId="{A15A0E6E-F21C-4665-A6D1-6A72178D8626}"/>
          </ac:spMkLst>
        </pc:spChg>
      </pc:sldChg>
      <pc:sldChg chg="add del setBg">
        <pc:chgData name="全勳 吳" userId="cfefeec1262bbf8d" providerId="LiveId" clId="{D8E12A42-0118-4EA2-8FB3-1664C22B998B}" dt="2020-08-22T15:01:47.674" v="485"/>
        <pc:sldMkLst>
          <pc:docMk/>
          <pc:sldMk cId="1708776048" sldId="258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image" Target="../media/image22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0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21.png"/><Relationship Id="rId1" Type="http://schemas.openxmlformats.org/officeDocument/2006/relationships/image" Target="../media/image30.png"/><Relationship Id="rId6" Type="http://schemas.openxmlformats.org/officeDocument/2006/relationships/image" Target="../media/image33.png"/><Relationship Id="rId5" Type="http://schemas.openxmlformats.org/officeDocument/2006/relationships/image" Target="../media/image27.png"/><Relationship Id="rId4" Type="http://schemas.openxmlformats.org/officeDocument/2006/relationships/image" Target="../media/image3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0.png"/><Relationship Id="rId7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image" Target="../media/image25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0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2.png"/><Relationship Id="rId7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image" Target="../media/image33.png"/><Relationship Id="rId6" Type="http://schemas.openxmlformats.org/officeDocument/2006/relationships/image" Target="../media/image27.png"/><Relationship Id="rId5" Type="http://schemas.openxmlformats.org/officeDocument/2006/relationships/image" Target="../media/image31.png"/><Relationship Id="rId4" Type="http://schemas.openxmlformats.org/officeDocument/2006/relationships/image" Target="../media/image3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27BEDD-C38C-4AFA-9D9E-E74B36F6B81A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61E0E1D-1AE1-4E3C-8611-6596648F0985}">
      <dgm:prSet phldrT="[文字]"/>
      <dgm:spPr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57150">
          <a:solidFill>
            <a:schemeClr val="bg1"/>
          </a:solidFill>
        </a:ln>
      </dgm:spPr>
      <dgm:t>
        <a:bodyPr/>
        <a:lstStyle/>
        <a:p>
          <a:endParaRPr lang="zh-TW" altLang="en-US" dirty="0"/>
        </a:p>
      </dgm:t>
    </dgm:pt>
    <dgm:pt modelId="{548CDE57-2302-461D-AFE8-1C1B0CBE8D5D}" type="parTrans" cxnId="{085047D6-88B4-4BA5-AD1C-8B6E8E9CC1FB}">
      <dgm:prSet/>
      <dgm:spPr/>
      <dgm:t>
        <a:bodyPr/>
        <a:lstStyle/>
        <a:p>
          <a:endParaRPr lang="zh-TW" altLang="en-US"/>
        </a:p>
      </dgm:t>
    </dgm:pt>
    <dgm:pt modelId="{45777BA3-6C41-4F3B-A248-44452F5D2ABB}" type="sibTrans" cxnId="{085047D6-88B4-4BA5-AD1C-8B6E8E9CC1FB}">
      <dgm:prSet/>
      <dgm:spPr/>
      <dgm:t>
        <a:bodyPr/>
        <a:lstStyle/>
        <a:p>
          <a:endParaRPr lang="zh-TW" altLang="en-US"/>
        </a:p>
      </dgm:t>
    </dgm:pt>
    <dgm:pt modelId="{5145D491-495D-4BDF-A8D3-4A0AC58C99B6}">
      <dgm:prSet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05DBE2B0-9707-4F1B-8D35-693243F68D8C}" type="parTrans" cxnId="{73E573C7-9489-4029-91B1-1B7DAB834DAE}">
      <dgm:prSet/>
      <dgm:spPr/>
      <dgm:t>
        <a:bodyPr/>
        <a:lstStyle/>
        <a:p>
          <a:endParaRPr lang="zh-TW" altLang="en-US"/>
        </a:p>
      </dgm:t>
    </dgm:pt>
    <dgm:pt modelId="{D4904EA1-2013-482C-BE19-819B5581B82B}" type="sibTrans" cxnId="{73E573C7-9489-4029-91B1-1B7DAB834DAE}">
      <dgm:prSet/>
      <dgm:spPr/>
      <dgm:t>
        <a:bodyPr/>
        <a:lstStyle/>
        <a:p>
          <a:endParaRPr lang="zh-TW" altLang="en-US"/>
        </a:p>
      </dgm:t>
    </dgm:pt>
    <dgm:pt modelId="{AE072F79-A14D-47A0-B2BF-2F5378781EF9}">
      <dgm:prSet/>
      <dgm:spPr>
        <a:blipFill dpi="0" rotWithShape="0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E6244F44-DA9A-4CD1-95CA-58162F7BB91E}" type="parTrans" cxnId="{B6B16E41-482E-49B1-8C22-00A1D1DBF5E5}">
      <dgm:prSet/>
      <dgm:spPr/>
      <dgm:t>
        <a:bodyPr/>
        <a:lstStyle/>
        <a:p>
          <a:endParaRPr lang="zh-TW" altLang="en-US"/>
        </a:p>
      </dgm:t>
    </dgm:pt>
    <dgm:pt modelId="{C7C2FC8C-B3D2-4710-8E13-3FF4F4B51D73}" type="sibTrans" cxnId="{B6B16E41-482E-49B1-8C22-00A1D1DBF5E5}">
      <dgm:prSet/>
      <dgm:spPr/>
      <dgm:t>
        <a:bodyPr/>
        <a:lstStyle/>
        <a:p>
          <a:endParaRPr lang="zh-TW" altLang="en-US"/>
        </a:p>
      </dgm:t>
    </dgm:pt>
    <dgm:pt modelId="{A5291F24-709D-43AD-993D-797DB7427D5E}">
      <dgm:prSet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t>
        <a:bodyPr/>
        <a:lstStyle/>
        <a:p>
          <a:endParaRPr lang="zh-TW" altLang="en-US"/>
        </a:p>
      </dgm:t>
    </dgm:pt>
    <dgm:pt modelId="{A7181E0E-F43A-4BAD-AE06-868804163BE4}" type="parTrans" cxnId="{D0CA0113-E034-4C00-82AE-E727335024F9}">
      <dgm:prSet/>
      <dgm:spPr/>
      <dgm:t>
        <a:bodyPr/>
        <a:lstStyle/>
        <a:p>
          <a:endParaRPr lang="zh-TW" altLang="en-US"/>
        </a:p>
      </dgm:t>
    </dgm:pt>
    <dgm:pt modelId="{C64423C2-49AC-4DD0-8A00-49DEF5A4C831}" type="sibTrans" cxnId="{D0CA0113-E034-4C00-82AE-E727335024F9}">
      <dgm:prSet/>
      <dgm:spPr/>
      <dgm:t>
        <a:bodyPr/>
        <a:lstStyle/>
        <a:p>
          <a:endParaRPr lang="zh-TW" altLang="en-US"/>
        </a:p>
      </dgm:t>
    </dgm:pt>
    <dgm:pt modelId="{7A660F30-A19F-440A-A86A-9B3CD51B6C1B}">
      <dgm:prSet/>
      <dgm:spPr>
        <a:blipFill dpi="0" rotWithShape="0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226CCA06-86C3-4B12-9DB2-1BA8116FBD78}" type="parTrans" cxnId="{F3EDD0BD-068A-41E8-A993-A9FA16457133}">
      <dgm:prSet/>
      <dgm:spPr/>
      <dgm:t>
        <a:bodyPr/>
        <a:lstStyle/>
        <a:p>
          <a:endParaRPr lang="zh-TW" altLang="en-US"/>
        </a:p>
      </dgm:t>
    </dgm:pt>
    <dgm:pt modelId="{30D23F4B-F283-413E-8BB7-47ECF2863EE5}" type="sibTrans" cxnId="{F3EDD0BD-068A-41E8-A993-A9FA16457133}">
      <dgm:prSet/>
      <dgm:spPr/>
      <dgm:t>
        <a:bodyPr/>
        <a:lstStyle/>
        <a:p>
          <a:endParaRPr lang="zh-TW" altLang="en-US"/>
        </a:p>
      </dgm:t>
    </dgm:pt>
    <dgm:pt modelId="{FE2ED94C-3190-4719-82BF-F5CEF78A09CF}">
      <dgm:prSet/>
      <dgm:spPr>
        <a:blipFill dpi="0" rotWithShape="0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4D2E2087-CBDF-47BA-B047-CEF54A933056}" type="parTrans" cxnId="{A65D22C0-CAFD-462D-BEEB-CC396A531A45}">
      <dgm:prSet/>
      <dgm:spPr/>
      <dgm:t>
        <a:bodyPr/>
        <a:lstStyle/>
        <a:p>
          <a:endParaRPr lang="zh-TW" altLang="en-US"/>
        </a:p>
      </dgm:t>
    </dgm:pt>
    <dgm:pt modelId="{0FD44866-20F8-4C9B-9112-3CA736A2EA48}" type="sibTrans" cxnId="{A65D22C0-CAFD-462D-BEEB-CC396A531A45}">
      <dgm:prSet/>
      <dgm:spPr/>
      <dgm:t>
        <a:bodyPr/>
        <a:lstStyle/>
        <a:p>
          <a:endParaRPr lang="zh-TW" altLang="en-US"/>
        </a:p>
      </dgm:t>
    </dgm:pt>
    <dgm:pt modelId="{40AB4C2E-B0B4-49BE-957C-8BF218AD0D12}">
      <dgm:prSet/>
      <dgm:spPr>
        <a:blipFill dpi="0" rotWithShape="0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TW" altLang="en-US"/>
        </a:p>
      </dgm:t>
    </dgm:pt>
    <dgm:pt modelId="{91C4BDF9-4DF7-4C31-BBC2-0A45F9227134}" type="parTrans" cxnId="{6779FAB8-7475-42C1-BEF8-28FDD179E424}">
      <dgm:prSet/>
      <dgm:spPr/>
      <dgm:t>
        <a:bodyPr/>
        <a:lstStyle/>
        <a:p>
          <a:endParaRPr lang="zh-TW" altLang="en-US"/>
        </a:p>
      </dgm:t>
    </dgm:pt>
    <dgm:pt modelId="{30AC472B-5A06-4195-B246-FB393C522F47}" type="sibTrans" cxnId="{6779FAB8-7475-42C1-BEF8-28FDD179E424}">
      <dgm:prSet/>
      <dgm:spPr/>
      <dgm:t>
        <a:bodyPr/>
        <a:lstStyle/>
        <a:p>
          <a:endParaRPr lang="zh-TW" altLang="en-US"/>
        </a:p>
      </dgm:t>
    </dgm:pt>
    <dgm:pt modelId="{4FE0AECC-CA35-4670-B69F-B156A3938577}">
      <dgm:prSet/>
      <dgm:spPr>
        <a:blipFill dpi="0" rotWithShape="1"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zh-TW" altLang="en-US"/>
        </a:p>
      </dgm:t>
    </dgm:pt>
    <dgm:pt modelId="{CE9F4631-C0E1-4DBD-8BF1-83A3699EA424}" type="parTrans" cxnId="{669715A0-9054-47FA-85D1-FCE88309D462}">
      <dgm:prSet/>
      <dgm:spPr/>
      <dgm:t>
        <a:bodyPr/>
        <a:lstStyle/>
        <a:p>
          <a:endParaRPr lang="zh-TW" altLang="en-US"/>
        </a:p>
      </dgm:t>
    </dgm:pt>
    <dgm:pt modelId="{9AEDBC4E-88F5-4C0B-A555-8E92924F2851}" type="sibTrans" cxnId="{669715A0-9054-47FA-85D1-FCE88309D462}">
      <dgm:prSet/>
      <dgm:spPr/>
      <dgm:t>
        <a:bodyPr/>
        <a:lstStyle/>
        <a:p>
          <a:endParaRPr lang="zh-TW" altLang="en-US"/>
        </a:p>
      </dgm:t>
    </dgm:pt>
    <dgm:pt modelId="{4092C92A-C65E-4C11-9C97-362610ED1802}">
      <dgm:prSet/>
      <dgm:spPr>
        <a:solidFill>
          <a:schemeClr val="accent5"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29832</a:t>
          </a:r>
          <a:endParaRPr lang="zh-TW" altLang="en-US" dirty="0"/>
        </a:p>
      </dgm:t>
    </dgm:pt>
    <dgm:pt modelId="{538EA7E1-00E2-4E3D-A80E-7254D19EF6A3}" type="parTrans" cxnId="{DB4D7976-637E-464B-852D-E6E97236BE6F}">
      <dgm:prSet/>
      <dgm:spPr/>
      <dgm:t>
        <a:bodyPr/>
        <a:lstStyle/>
        <a:p>
          <a:endParaRPr lang="zh-TW" altLang="en-US"/>
        </a:p>
      </dgm:t>
    </dgm:pt>
    <dgm:pt modelId="{90F34994-8092-4B03-8FCC-79C4AC840039}" type="sibTrans" cxnId="{DB4D7976-637E-464B-852D-E6E97236BE6F}">
      <dgm:prSet/>
      <dgm:spPr/>
      <dgm:t>
        <a:bodyPr/>
        <a:lstStyle/>
        <a:p>
          <a:endParaRPr lang="zh-TW" altLang="en-US"/>
        </a:p>
      </dgm:t>
    </dgm:pt>
    <dgm:pt modelId="{3080C1D9-6280-4FC2-B318-1FC92F6B272E}">
      <dgm:prSet/>
      <dgm:spPr>
        <a:ln w="38100"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29351</a:t>
          </a:r>
          <a:endParaRPr lang="zh-TW" altLang="en-US" dirty="0"/>
        </a:p>
      </dgm:t>
    </dgm:pt>
    <dgm:pt modelId="{1FFF4C23-B90E-4B9D-B2F0-693AAD00BE46}" type="parTrans" cxnId="{F127E977-1858-48CC-9D01-A30CF352F416}">
      <dgm:prSet/>
      <dgm:spPr/>
      <dgm:t>
        <a:bodyPr/>
        <a:lstStyle/>
        <a:p>
          <a:endParaRPr lang="zh-TW" altLang="en-US"/>
        </a:p>
      </dgm:t>
    </dgm:pt>
    <dgm:pt modelId="{BEA7D3D1-B422-45F8-953B-C45A2479BA9D}" type="sibTrans" cxnId="{F127E977-1858-48CC-9D01-A30CF352F416}">
      <dgm:prSet/>
      <dgm:spPr/>
      <dgm:t>
        <a:bodyPr/>
        <a:lstStyle/>
        <a:p>
          <a:endParaRPr lang="zh-TW" altLang="en-US"/>
        </a:p>
      </dgm:t>
    </dgm:pt>
    <dgm:pt modelId="{4093037F-BA67-4C68-9FCB-2B894B3E02D4}">
      <dgm:prSet/>
      <dgm:spPr>
        <a:solidFill>
          <a:schemeClr val="accent5"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31528</a:t>
          </a:r>
          <a:endParaRPr lang="zh-TW" altLang="en-US" dirty="0"/>
        </a:p>
      </dgm:t>
    </dgm:pt>
    <dgm:pt modelId="{6171F579-FB4D-4526-A8EA-40F053E04E32}" type="parTrans" cxnId="{05947FFA-31AB-4C50-B3A1-6C4C4DDA6629}">
      <dgm:prSet/>
      <dgm:spPr/>
      <dgm:t>
        <a:bodyPr/>
        <a:lstStyle/>
        <a:p>
          <a:endParaRPr lang="zh-TW" altLang="en-US"/>
        </a:p>
      </dgm:t>
    </dgm:pt>
    <dgm:pt modelId="{3404DFC2-593C-4672-9043-4D0C01A43F21}" type="sibTrans" cxnId="{05947FFA-31AB-4C50-B3A1-6C4C4DDA6629}">
      <dgm:prSet/>
      <dgm:spPr/>
      <dgm:t>
        <a:bodyPr/>
        <a:lstStyle/>
        <a:p>
          <a:endParaRPr lang="zh-TW" altLang="en-US"/>
        </a:p>
      </dgm:t>
    </dgm:pt>
    <dgm:pt modelId="{62153C8B-E140-4A18-834D-9BA0006703CA}">
      <dgm:prSet/>
      <dgm:spPr>
        <a:solidFill>
          <a:schemeClr val="accent5"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37632</a:t>
          </a:r>
          <a:endParaRPr lang="zh-TW" altLang="en-US" dirty="0"/>
        </a:p>
      </dgm:t>
    </dgm:pt>
    <dgm:pt modelId="{A81FA85D-D66E-4E8B-8CB7-05C2207AD67F}" type="parTrans" cxnId="{5DA6ADC5-9718-44D5-A11C-04FD54B185EB}">
      <dgm:prSet/>
      <dgm:spPr/>
      <dgm:t>
        <a:bodyPr/>
        <a:lstStyle/>
        <a:p>
          <a:endParaRPr lang="zh-TW" altLang="en-US"/>
        </a:p>
      </dgm:t>
    </dgm:pt>
    <dgm:pt modelId="{25085E3E-DEB2-4E54-8637-4612D3199C19}" type="sibTrans" cxnId="{5DA6ADC5-9718-44D5-A11C-04FD54B185EB}">
      <dgm:prSet/>
      <dgm:spPr/>
      <dgm:t>
        <a:bodyPr/>
        <a:lstStyle/>
        <a:p>
          <a:endParaRPr lang="zh-TW" altLang="en-US"/>
        </a:p>
      </dgm:t>
    </dgm:pt>
    <dgm:pt modelId="{508AB38D-0F03-4CE6-9DEA-853FBC45EDF1}">
      <dgm:prSet/>
      <dgm:spPr>
        <a:solidFill>
          <a:schemeClr val="accent5"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30894</a:t>
          </a:r>
          <a:endParaRPr lang="zh-TW" altLang="en-US" dirty="0"/>
        </a:p>
      </dgm:t>
    </dgm:pt>
    <dgm:pt modelId="{8F5B2A2F-A8A8-4901-AECC-60934A6962AE}" type="parTrans" cxnId="{F792EA4B-F386-4C5A-B0F2-2DD02CF7EEB5}">
      <dgm:prSet/>
      <dgm:spPr/>
      <dgm:t>
        <a:bodyPr/>
        <a:lstStyle/>
        <a:p>
          <a:endParaRPr lang="zh-TW" altLang="en-US"/>
        </a:p>
      </dgm:t>
    </dgm:pt>
    <dgm:pt modelId="{770C1CC6-3184-417B-8012-E4EA48F3C2CC}" type="sibTrans" cxnId="{F792EA4B-F386-4C5A-B0F2-2DD02CF7EEB5}">
      <dgm:prSet/>
      <dgm:spPr/>
      <dgm:t>
        <a:bodyPr/>
        <a:lstStyle/>
        <a:p>
          <a:endParaRPr lang="zh-TW" altLang="en-US"/>
        </a:p>
      </dgm:t>
    </dgm:pt>
    <dgm:pt modelId="{D8992FC4-0696-42C5-94D2-BF6FBF8F3995}">
      <dgm:prSet/>
      <dgm:spPr>
        <a:solidFill>
          <a:schemeClr val="accent5"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35854</a:t>
          </a:r>
          <a:endParaRPr lang="zh-TW" altLang="en-US" dirty="0"/>
        </a:p>
      </dgm:t>
    </dgm:pt>
    <dgm:pt modelId="{0F0A4A8B-D29A-4604-B0DD-B995D359F247}" type="parTrans" cxnId="{480D7115-AE5E-4B6B-A092-AD7771E94D1C}">
      <dgm:prSet/>
      <dgm:spPr/>
      <dgm:t>
        <a:bodyPr/>
        <a:lstStyle/>
        <a:p>
          <a:endParaRPr lang="zh-TW" altLang="en-US"/>
        </a:p>
      </dgm:t>
    </dgm:pt>
    <dgm:pt modelId="{B7AF1658-A0AF-4E58-A764-94C6D0AFDCA6}" type="sibTrans" cxnId="{480D7115-AE5E-4B6B-A092-AD7771E94D1C}">
      <dgm:prSet/>
      <dgm:spPr/>
      <dgm:t>
        <a:bodyPr/>
        <a:lstStyle/>
        <a:p>
          <a:endParaRPr lang="zh-TW" altLang="en-US"/>
        </a:p>
      </dgm:t>
    </dgm:pt>
    <dgm:pt modelId="{CAECA9D0-F80A-4908-9913-B71DC8EA2A88}">
      <dgm:prSet/>
      <dgm:spPr>
        <a:solidFill>
          <a:srgbClr val="D4D9EC">
            <a:alpha val="90000"/>
          </a:srgb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31656</a:t>
          </a:r>
          <a:endParaRPr lang="zh-TW" altLang="en-US" dirty="0"/>
        </a:p>
      </dgm:t>
    </dgm:pt>
    <dgm:pt modelId="{5E87FE61-AD4D-4291-B7F3-B1450123AAFC}" type="parTrans" cxnId="{32D8269D-ECBA-41A5-A03D-6D0FFD479BDB}">
      <dgm:prSet/>
      <dgm:spPr/>
      <dgm:t>
        <a:bodyPr/>
        <a:lstStyle/>
        <a:p>
          <a:endParaRPr lang="zh-TW" altLang="en-US"/>
        </a:p>
      </dgm:t>
    </dgm:pt>
    <dgm:pt modelId="{F84DA36E-8530-4327-AE04-CDE206794B6A}" type="sibTrans" cxnId="{32D8269D-ECBA-41A5-A03D-6D0FFD479BDB}">
      <dgm:prSet/>
      <dgm:spPr/>
      <dgm:t>
        <a:bodyPr/>
        <a:lstStyle/>
        <a:p>
          <a:endParaRPr lang="zh-TW" altLang="en-US"/>
        </a:p>
      </dgm:t>
    </dgm:pt>
    <dgm:pt modelId="{5235F206-634D-401D-949F-267599BE4E97}">
      <dgm:prSet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35842</a:t>
          </a:r>
          <a:endParaRPr lang="zh-TW" altLang="en-US" dirty="0"/>
        </a:p>
      </dgm:t>
    </dgm:pt>
    <dgm:pt modelId="{71EC0F37-65BC-49D0-AAD0-F023B9B9B4F7}" type="parTrans" cxnId="{63FEB325-0011-47CA-8B99-62C10578147B}">
      <dgm:prSet/>
      <dgm:spPr/>
      <dgm:t>
        <a:bodyPr/>
        <a:lstStyle/>
        <a:p>
          <a:endParaRPr lang="zh-TW" altLang="en-US"/>
        </a:p>
      </dgm:t>
    </dgm:pt>
    <dgm:pt modelId="{1BB1ED3D-E745-4321-A725-4ADA054CD7F9}" type="sibTrans" cxnId="{63FEB325-0011-47CA-8B99-62C10578147B}">
      <dgm:prSet/>
      <dgm:spPr/>
      <dgm:t>
        <a:bodyPr/>
        <a:lstStyle/>
        <a:p>
          <a:endParaRPr lang="zh-TW" altLang="en-US"/>
        </a:p>
      </dgm:t>
    </dgm:pt>
    <dgm:pt modelId="{34A5BA8D-F272-4AB9-8169-C065B3022E2D}" type="pres">
      <dgm:prSet presAssocID="{FB27BEDD-C38C-4AFA-9D9E-E74B36F6B81A}" presName="theList" presStyleCnt="0">
        <dgm:presLayoutVars>
          <dgm:dir/>
          <dgm:animLvl val="lvl"/>
          <dgm:resizeHandles val="exact"/>
        </dgm:presLayoutVars>
      </dgm:prSet>
      <dgm:spPr/>
    </dgm:pt>
    <dgm:pt modelId="{88592CA0-805F-42A3-831A-1D5FBFBE0179}" type="pres">
      <dgm:prSet presAssocID="{FE2ED94C-3190-4719-82BF-F5CEF78A09CF}" presName="compNode" presStyleCnt="0"/>
      <dgm:spPr/>
    </dgm:pt>
    <dgm:pt modelId="{CCAB6D7B-FEB1-4DF4-B208-9F6A8BBE4132}" type="pres">
      <dgm:prSet presAssocID="{FE2ED94C-3190-4719-82BF-F5CEF78A09CF}" presName="noGeometry" presStyleCnt="0"/>
      <dgm:spPr/>
    </dgm:pt>
    <dgm:pt modelId="{EB1D163D-C646-44D8-B8B8-1C67E91FA589}" type="pres">
      <dgm:prSet presAssocID="{FE2ED94C-3190-4719-82BF-F5CEF78A09CF}" presName="childTextVisible" presStyleLbl="bgAccFollowNode1" presStyleIdx="0" presStyleCnt="8">
        <dgm:presLayoutVars>
          <dgm:bulletEnabled val="1"/>
        </dgm:presLayoutVars>
      </dgm:prSet>
      <dgm:spPr/>
    </dgm:pt>
    <dgm:pt modelId="{2E09EE56-9246-4993-906A-AB84095D818D}" type="pres">
      <dgm:prSet presAssocID="{FE2ED94C-3190-4719-82BF-F5CEF78A09CF}" presName="childTextHidden" presStyleLbl="bgAccFollowNode1" presStyleIdx="0" presStyleCnt="8"/>
      <dgm:spPr/>
    </dgm:pt>
    <dgm:pt modelId="{16A7BB6A-3A4E-4210-AB0E-C762498B9611}" type="pres">
      <dgm:prSet presAssocID="{FE2ED94C-3190-4719-82BF-F5CEF78A09CF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47EF8984-4667-448F-BAA0-DDB07C0686EF}" type="pres">
      <dgm:prSet presAssocID="{FE2ED94C-3190-4719-82BF-F5CEF78A09CF}" presName="aSpace" presStyleCnt="0"/>
      <dgm:spPr/>
    </dgm:pt>
    <dgm:pt modelId="{28506009-2D36-47B3-8480-185C63ED177D}" type="pres">
      <dgm:prSet presAssocID="{4FE0AECC-CA35-4670-B69F-B156A3938577}" presName="compNode" presStyleCnt="0"/>
      <dgm:spPr/>
    </dgm:pt>
    <dgm:pt modelId="{D9C053C0-164A-432E-A16F-66B5C5F2A032}" type="pres">
      <dgm:prSet presAssocID="{4FE0AECC-CA35-4670-B69F-B156A3938577}" presName="noGeometry" presStyleCnt="0"/>
      <dgm:spPr/>
    </dgm:pt>
    <dgm:pt modelId="{660C555A-7478-4D72-91C2-AD8C55F42019}" type="pres">
      <dgm:prSet presAssocID="{4FE0AECC-CA35-4670-B69F-B156A3938577}" presName="childTextVisible" presStyleLbl="bgAccFollowNode1" presStyleIdx="1" presStyleCnt="8">
        <dgm:presLayoutVars>
          <dgm:bulletEnabled val="1"/>
        </dgm:presLayoutVars>
      </dgm:prSet>
      <dgm:spPr/>
    </dgm:pt>
    <dgm:pt modelId="{A84B5DF4-B696-4A94-AC19-CEB51628CCDA}" type="pres">
      <dgm:prSet presAssocID="{4FE0AECC-CA35-4670-B69F-B156A3938577}" presName="childTextHidden" presStyleLbl="bgAccFollowNode1" presStyleIdx="1" presStyleCnt="8"/>
      <dgm:spPr/>
    </dgm:pt>
    <dgm:pt modelId="{01C4F734-0C2C-4FF4-AA79-BD716F22A9E7}" type="pres">
      <dgm:prSet presAssocID="{4FE0AECC-CA35-4670-B69F-B156A3938577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C8B5425F-50EE-4950-B7B5-873C608D2FB3}" type="pres">
      <dgm:prSet presAssocID="{4FE0AECC-CA35-4670-B69F-B156A3938577}" presName="aSpace" presStyleCnt="0"/>
      <dgm:spPr/>
    </dgm:pt>
    <dgm:pt modelId="{3321678F-9377-4A3A-B5A2-15D2DBB480A6}" type="pres">
      <dgm:prSet presAssocID="{A5291F24-709D-43AD-993D-797DB7427D5E}" presName="compNode" presStyleCnt="0"/>
      <dgm:spPr/>
    </dgm:pt>
    <dgm:pt modelId="{5CC27D5D-8A58-466D-A033-D8B4E1C89600}" type="pres">
      <dgm:prSet presAssocID="{A5291F24-709D-43AD-993D-797DB7427D5E}" presName="noGeometry" presStyleCnt="0"/>
      <dgm:spPr/>
    </dgm:pt>
    <dgm:pt modelId="{0393DF56-E68F-4DE8-BEB5-DE95DE2F3497}" type="pres">
      <dgm:prSet presAssocID="{A5291F24-709D-43AD-993D-797DB7427D5E}" presName="childTextVisible" presStyleLbl="bgAccFollowNode1" presStyleIdx="2" presStyleCnt="8">
        <dgm:presLayoutVars>
          <dgm:bulletEnabled val="1"/>
        </dgm:presLayoutVars>
      </dgm:prSet>
      <dgm:spPr/>
    </dgm:pt>
    <dgm:pt modelId="{5F66434C-40A7-454A-A56D-970E5D99ADA7}" type="pres">
      <dgm:prSet presAssocID="{A5291F24-709D-43AD-993D-797DB7427D5E}" presName="childTextHidden" presStyleLbl="bgAccFollowNode1" presStyleIdx="2" presStyleCnt="8"/>
      <dgm:spPr/>
    </dgm:pt>
    <dgm:pt modelId="{960ADF37-45BC-4572-B78F-1B8D4FE88F09}" type="pres">
      <dgm:prSet presAssocID="{A5291F24-709D-43AD-993D-797DB7427D5E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9ACF6997-1463-42F2-A196-AD3A6B25D38A}" type="pres">
      <dgm:prSet presAssocID="{A5291F24-709D-43AD-993D-797DB7427D5E}" presName="aSpace" presStyleCnt="0"/>
      <dgm:spPr/>
    </dgm:pt>
    <dgm:pt modelId="{FC6C005E-F925-4B7E-8AEC-1728D59F9529}" type="pres">
      <dgm:prSet presAssocID="{40AB4C2E-B0B4-49BE-957C-8BF218AD0D12}" presName="compNode" presStyleCnt="0"/>
      <dgm:spPr/>
    </dgm:pt>
    <dgm:pt modelId="{E18DB820-9324-45C2-B5E1-7C5C8C2396BB}" type="pres">
      <dgm:prSet presAssocID="{40AB4C2E-B0B4-49BE-957C-8BF218AD0D12}" presName="noGeometry" presStyleCnt="0"/>
      <dgm:spPr/>
    </dgm:pt>
    <dgm:pt modelId="{1176961A-4D56-44FB-A330-73B2806E0D08}" type="pres">
      <dgm:prSet presAssocID="{40AB4C2E-B0B4-49BE-957C-8BF218AD0D12}" presName="childTextVisible" presStyleLbl="bgAccFollowNode1" presStyleIdx="3" presStyleCnt="8">
        <dgm:presLayoutVars>
          <dgm:bulletEnabled val="1"/>
        </dgm:presLayoutVars>
      </dgm:prSet>
      <dgm:spPr/>
    </dgm:pt>
    <dgm:pt modelId="{3B531C4C-7C07-43B0-8C63-55E4443D6155}" type="pres">
      <dgm:prSet presAssocID="{40AB4C2E-B0B4-49BE-957C-8BF218AD0D12}" presName="childTextHidden" presStyleLbl="bgAccFollowNode1" presStyleIdx="3" presStyleCnt="8"/>
      <dgm:spPr/>
    </dgm:pt>
    <dgm:pt modelId="{B3A0089B-412E-48B0-A184-424C14C5DC9E}" type="pres">
      <dgm:prSet presAssocID="{40AB4C2E-B0B4-49BE-957C-8BF218AD0D12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B83F610D-E9B9-40F0-BB43-2A87F859CCBF}" type="pres">
      <dgm:prSet presAssocID="{40AB4C2E-B0B4-49BE-957C-8BF218AD0D12}" presName="aSpace" presStyleCnt="0"/>
      <dgm:spPr/>
    </dgm:pt>
    <dgm:pt modelId="{9A3D1AD1-16FF-426D-86B3-4A2F5AABFAFF}" type="pres">
      <dgm:prSet presAssocID="{AE072F79-A14D-47A0-B2BF-2F5378781EF9}" presName="compNode" presStyleCnt="0"/>
      <dgm:spPr/>
    </dgm:pt>
    <dgm:pt modelId="{4DDBDBAA-9C09-4CD9-A6EA-7A1DF12A44D9}" type="pres">
      <dgm:prSet presAssocID="{AE072F79-A14D-47A0-B2BF-2F5378781EF9}" presName="noGeometry" presStyleCnt="0"/>
      <dgm:spPr/>
    </dgm:pt>
    <dgm:pt modelId="{69EABB04-F1FB-46B1-B70A-99143D2D7D5E}" type="pres">
      <dgm:prSet presAssocID="{AE072F79-A14D-47A0-B2BF-2F5378781EF9}" presName="childTextVisible" presStyleLbl="bgAccFollowNode1" presStyleIdx="4" presStyleCnt="8">
        <dgm:presLayoutVars>
          <dgm:bulletEnabled val="1"/>
        </dgm:presLayoutVars>
      </dgm:prSet>
      <dgm:spPr/>
    </dgm:pt>
    <dgm:pt modelId="{902DB818-2A62-481C-BA96-665FE1BFCF59}" type="pres">
      <dgm:prSet presAssocID="{AE072F79-A14D-47A0-B2BF-2F5378781EF9}" presName="childTextHidden" presStyleLbl="bgAccFollowNode1" presStyleIdx="4" presStyleCnt="8"/>
      <dgm:spPr/>
    </dgm:pt>
    <dgm:pt modelId="{9AB484ED-3DD2-4765-8FA1-DFA5BDD87000}" type="pres">
      <dgm:prSet presAssocID="{AE072F79-A14D-47A0-B2BF-2F5378781EF9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6BA6346B-0E84-4742-A214-CF7C9283CEDA}" type="pres">
      <dgm:prSet presAssocID="{AE072F79-A14D-47A0-B2BF-2F5378781EF9}" presName="aSpace" presStyleCnt="0"/>
      <dgm:spPr/>
    </dgm:pt>
    <dgm:pt modelId="{B40D5767-B1B4-4641-8186-C163A3AAAAF4}" type="pres">
      <dgm:prSet presAssocID="{7A660F30-A19F-440A-A86A-9B3CD51B6C1B}" presName="compNode" presStyleCnt="0"/>
      <dgm:spPr/>
    </dgm:pt>
    <dgm:pt modelId="{AD5B09E5-1F74-4B08-8DB5-ED149C10E087}" type="pres">
      <dgm:prSet presAssocID="{7A660F30-A19F-440A-A86A-9B3CD51B6C1B}" presName="noGeometry" presStyleCnt="0"/>
      <dgm:spPr/>
    </dgm:pt>
    <dgm:pt modelId="{619D3456-DD49-4C92-AFBE-59067CDEEAC2}" type="pres">
      <dgm:prSet presAssocID="{7A660F30-A19F-440A-A86A-9B3CD51B6C1B}" presName="childTextVisible" presStyleLbl="bgAccFollowNode1" presStyleIdx="5" presStyleCnt="8">
        <dgm:presLayoutVars>
          <dgm:bulletEnabled val="1"/>
        </dgm:presLayoutVars>
      </dgm:prSet>
      <dgm:spPr/>
    </dgm:pt>
    <dgm:pt modelId="{C8041661-60FD-43C8-9DD8-DF9949F288D9}" type="pres">
      <dgm:prSet presAssocID="{7A660F30-A19F-440A-A86A-9B3CD51B6C1B}" presName="childTextHidden" presStyleLbl="bgAccFollowNode1" presStyleIdx="5" presStyleCnt="8"/>
      <dgm:spPr/>
    </dgm:pt>
    <dgm:pt modelId="{9779157E-C847-4B71-9BED-7D169C5F9BC0}" type="pres">
      <dgm:prSet presAssocID="{7A660F30-A19F-440A-A86A-9B3CD51B6C1B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706996C5-FE97-4DD6-B8C4-A6F7BCCCA3F4}" type="pres">
      <dgm:prSet presAssocID="{7A660F30-A19F-440A-A86A-9B3CD51B6C1B}" presName="aSpace" presStyleCnt="0"/>
      <dgm:spPr/>
    </dgm:pt>
    <dgm:pt modelId="{9D5040E1-BB1E-4717-93F0-2200E93AF831}" type="pres">
      <dgm:prSet presAssocID="{5145D491-495D-4BDF-A8D3-4A0AC58C99B6}" presName="compNode" presStyleCnt="0"/>
      <dgm:spPr/>
    </dgm:pt>
    <dgm:pt modelId="{43EBB69F-1702-455A-A639-FE249A8C2D0C}" type="pres">
      <dgm:prSet presAssocID="{5145D491-495D-4BDF-A8D3-4A0AC58C99B6}" presName="noGeometry" presStyleCnt="0"/>
      <dgm:spPr/>
    </dgm:pt>
    <dgm:pt modelId="{DC3C85E0-BDBB-401A-BB9F-5CE1BE8E1F5D}" type="pres">
      <dgm:prSet presAssocID="{5145D491-495D-4BDF-A8D3-4A0AC58C99B6}" presName="childTextVisible" presStyleLbl="bgAccFollowNode1" presStyleIdx="6" presStyleCnt="8">
        <dgm:presLayoutVars>
          <dgm:bulletEnabled val="1"/>
        </dgm:presLayoutVars>
      </dgm:prSet>
      <dgm:spPr/>
    </dgm:pt>
    <dgm:pt modelId="{FC34A654-D551-4D19-85BA-2CEE695352D9}" type="pres">
      <dgm:prSet presAssocID="{5145D491-495D-4BDF-A8D3-4A0AC58C99B6}" presName="childTextHidden" presStyleLbl="bgAccFollowNode1" presStyleIdx="6" presStyleCnt="8"/>
      <dgm:spPr/>
    </dgm:pt>
    <dgm:pt modelId="{C841D82C-5D5B-4C09-B7F1-C53E5721F4F5}" type="pres">
      <dgm:prSet presAssocID="{5145D491-495D-4BDF-A8D3-4A0AC58C99B6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48067E53-B8B8-4361-9C23-BF8DD2EEC74A}" type="pres">
      <dgm:prSet presAssocID="{5145D491-495D-4BDF-A8D3-4A0AC58C99B6}" presName="aSpace" presStyleCnt="0"/>
      <dgm:spPr/>
    </dgm:pt>
    <dgm:pt modelId="{866081F5-A7AB-438A-BF60-E424F24C6DCF}" type="pres">
      <dgm:prSet presAssocID="{161E0E1D-1AE1-4E3C-8611-6596648F0985}" presName="compNode" presStyleCnt="0"/>
      <dgm:spPr/>
    </dgm:pt>
    <dgm:pt modelId="{1D0359C1-428B-4CD6-B0C8-EF352A1BB084}" type="pres">
      <dgm:prSet presAssocID="{161E0E1D-1AE1-4E3C-8611-6596648F0985}" presName="noGeometry" presStyleCnt="0"/>
      <dgm:spPr/>
    </dgm:pt>
    <dgm:pt modelId="{25B395ED-1EF1-4BBB-A634-CA178070B39D}" type="pres">
      <dgm:prSet presAssocID="{161E0E1D-1AE1-4E3C-8611-6596648F0985}" presName="childTextVisible" presStyleLbl="bgAccFollowNode1" presStyleIdx="7" presStyleCnt="8">
        <dgm:presLayoutVars>
          <dgm:bulletEnabled val="1"/>
        </dgm:presLayoutVars>
      </dgm:prSet>
      <dgm:spPr/>
    </dgm:pt>
    <dgm:pt modelId="{C2C5831D-0FAB-4424-8BB7-2445F2715D31}" type="pres">
      <dgm:prSet presAssocID="{161E0E1D-1AE1-4E3C-8611-6596648F0985}" presName="childTextHidden" presStyleLbl="bgAccFollowNode1" presStyleIdx="7" presStyleCnt="8"/>
      <dgm:spPr/>
    </dgm:pt>
    <dgm:pt modelId="{752D6E3A-0F3D-4537-BA38-0234618D978F}" type="pres">
      <dgm:prSet presAssocID="{161E0E1D-1AE1-4E3C-8611-6596648F0985}" presName="parentText" presStyleLbl="node1" presStyleIdx="7" presStyleCnt="8">
        <dgm:presLayoutVars>
          <dgm:chMax val="1"/>
          <dgm:bulletEnabled val="1"/>
        </dgm:presLayoutVars>
      </dgm:prSet>
      <dgm:spPr/>
    </dgm:pt>
  </dgm:ptLst>
  <dgm:cxnLst>
    <dgm:cxn modelId="{7F9D1F0F-5E56-47F6-8D75-5A3E0E239B1E}" type="presOf" srcId="{4093037F-BA67-4C68-9FCB-2B894B3E02D4}" destId="{69EABB04-F1FB-46B1-B70A-99143D2D7D5E}" srcOrd="0" destOrd="0" presId="urn:microsoft.com/office/officeart/2005/8/layout/hProcess6"/>
    <dgm:cxn modelId="{D0CA0113-E034-4C00-82AE-E727335024F9}" srcId="{FB27BEDD-C38C-4AFA-9D9E-E74B36F6B81A}" destId="{A5291F24-709D-43AD-993D-797DB7427D5E}" srcOrd="2" destOrd="0" parTransId="{A7181E0E-F43A-4BAD-AE06-868804163BE4}" sibTransId="{C64423C2-49AC-4DD0-8A00-49DEF5A4C831}"/>
    <dgm:cxn modelId="{480D7115-AE5E-4B6B-A092-AD7771E94D1C}" srcId="{FE2ED94C-3190-4719-82BF-F5CEF78A09CF}" destId="{D8992FC4-0696-42C5-94D2-BF6FBF8F3995}" srcOrd="0" destOrd="0" parTransId="{0F0A4A8B-D29A-4604-B0DD-B995D359F247}" sibTransId="{B7AF1658-A0AF-4E58-A764-94C6D0AFDCA6}"/>
    <dgm:cxn modelId="{B196F117-AA86-4E93-9D5C-04AC3C7527D8}" type="presOf" srcId="{62153C8B-E140-4A18-834D-9BA0006703CA}" destId="{0393DF56-E68F-4DE8-BEB5-DE95DE2F3497}" srcOrd="0" destOrd="0" presId="urn:microsoft.com/office/officeart/2005/8/layout/hProcess6"/>
    <dgm:cxn modelId="{8299981D-6A12-4251-B256-8B834D13E2F6}" type="presOf" srcId="{AE072F79-A14D-47A0-B2BF-2F5378781EF9}" destId="{9AB484ED-3DD2-4765-8FA1-DFA5BDD87000}" srcOrd="0" destOrd="0" presId="urn:microsoft.com/office/officeart/2005/8/layout/hProcess6"/>
    <dgm:cxn modelId="{CF2C611F-B1CF-4B8B-80E5-A6860C02B155}" type="presOf" srcId="{4092C92A-C65E-4C11-9C97-362610ED1802}" destId="{DC3C85E0-BDBB-401A-BB9F-5CE1BE8E1F5D}" srcOrd="0" destOrd="0" presId="urn:microsoft.com/office/officeart/2005/8/layout/hProcess6"/>
    <dgm:cxn modelId="{63FEB325-0011-47CA-8B99-62C10578147B}" srcId="{4FE0AECC-CA35-4670-B69F-B156A3938577}" destId="{5235F206-634D-401D-949F-267599BE4E97}" srcOrd="0" destOrd="0" parTransId="{71EC0F37-65BC-49D0-AAD0-F023B9B9B4F7}" sibTransId="{1BB1ED3D-E745-4321-A725-4ADA054CD7F9}"/>
    <dgm:cxn modelId="{EAA4CC28-5DAD-4664-9DC4-EAB28FA33A57}" type="presOf" srcId="{5235F206-634D-401D-949F-267599BE4E97}" destId="{660C555A-7478-4D72-91C2-AD8C55F42019}" srcOrd="0" destOrd="0" presId="urn:microsoft.com/office/officeart/2005/8/layout/hProcess6"/>
    <dgm:cxn modelId="{92A90C2A-E130-4FFC-B631-9071BCC2459C}" type="presOf" srcId="{3080C1D9-6280-4FC2-B318-1FC92F6B272E}" destId="{C2C5831D-0FAB-4424-8BB7-2445F2715D31}" srcOrd="1" destOrd="0" presId="urn:microsoft.com/office/officeart/2005/8/layout/hProcess6"/>
    <dgm:cxn modelId="{B4368C2D-0770-4F8C-A30E-4A6836F843D2}" type="presOf" srcId="{161E0E1D-1AE1-4E3C-8611-6596648F0985}" destId="{752D6E3A-0F3D-4537-BA38-0234618D978F}" srcOrd="0" destOrd="0" presId="urn:microsoft.com/office/officeart/2005/8/layout/hProcess6"/>
    <dgm:cxn modelId="{B6B16E41-482E-49B1-8C22-00A1D1DBF5E5}" srcId="{FB27BEDD-C38C-4AFA-9D9E-E74B36F6B81A}" destId="{AE072F79-A14D-47A0-B2BF-2F5378781EF9}" srcOrd="4" destOrd="0" parTransId="{E6244F44-DA9A-4CD1-95CA-58162F7BB91E}" sibTransId="{C7C2FC8C-B3D2-4710-8E13-3FF4F4B51D73}"/>
    <dgm:cxn modelId="{4C0DD044-E7A8-4A0E-A385-F51F8FBD0385}" type="presOf" srcId="{FB27BEDD-C38C-4AFA-9D9E-E74B36F6B81A}" destId="{34A5BA8D-F272-4AB9-8169-C065B3022E2D}" srcOrd="0" destOrd="0" presId="urn:microsoft.com/office/officeart/2005/8/layout/hProcess6"/>
    <dgm:cxn modelId="{09975545-54CE-47DE-8901-8FC1FE9D3196}" type="presOf" srcId="{A5291F24-709D-43AD-993D-797DB7427D5E}" destId="{960ADF37-45BC-4572-B78F-1B8D4FE88F09}" srcOrd="0" destOrd="0" presId="urn:microsoft.com/office/officeart/2005/8/layout/hProcess6"/>
    <dgm:cxn modelId="{0223D046-1DB4-4364-B834-CA8714EA445A}" type="presOf" srcId="{5235F206-634D-401D-949F-267599BE4E97}" destId="{A84B5DF4-B696-4A94-AC19-CEB51628CCDA}" srcOrd="1" destOrd="0" presId="urn:microsoft.com/office/officeart/2005/8/layout/hProcess6"/>
    <dgm:cxn modelId="{F792EA4B-F386-4C5A-B0F2-2DD02CF7EEB5}" srcId="{7A660F30-A19F-440A-A86A-9B3CD51B6C1B}" destId="{508AB38D-0F03-4CE6-9DEA-853FBC45EDF1}" srcOrd="0" destOrd="0" parTransId="{8F5B2A2F-A8A8-4901-AECC-60934A6962AE}" sibTransId="{770C1CC6-3184-417B-8012-E4EA48F3C2CC}"/>
    <dgm:cxn modelId="{B676EB6D-B492-4FCC-89ED-4A162721F0FE}" type="presOf" srcId="{D8992FC4-0696-42C5-94D2-BF6FBF8F3995}" destId="{2E09EE56-9246-4993-906A-AB84095D818D}" srcOrd="1" destOrd="0" presId="urn:microsoft.com/office/officeart/2005/8/layout/hProcess6"/>
    <dgm:cxn modelId="{96675550-8A08-471D-9CDF-BA139E2466F5}" type="presOf" srcId="{3080C1D9-6280-4FC2-B318-1FC92F6B272E}" destId="{25B395ED-1EF1-4BBB-A634-CA178070B39D}" srcOrd="0" destOrd="0" presId="urn:microsoft.com/office/officeart/2005/8/layout/hProcess6"/>
    <dgm:cxn modelId="{65C9F254-8B24-409C-A3A7-E192A0AF22BC}" type="presOf" srcId="{CAECA9D0-F80A-4908-9913-B71DC8EA2A88}" destId="{3B531C4C-7C07-43B0-8C63-55E4443D6155}" srcOrd="1" destOrd="0" presId="urn:microsoft.com/office/officeart/2005/8/layout/hProcess6"/>
    <dgm:cxn modelId="{DB4D7976-637E-464B-852D-E6E97236BE6F}" srcId="{5145D491-495D-4BDF-A8D3-4A0AC58C99B6}" destId="{4092C92A-C65E-4C11-9C97-362610ED1802}" srcOrd="0" destOrd="0" parTransId="{538EA7E1-00E2-4E3D-A80E-7254D19EF6A3}" sibTransId="{90F34994-8092-4B03-8FCC-79C4AC840039}"/>
    <dgm:cxn modelId="{F127E977-1858-48CC-9D01-A30CF352F416}" srcId="{161E0E1D-1AE1-4E3C-8611-6596648F0985}" destId="{3080C1D9-6280-4FC2-B318-1FC92F6B272E}" srcOrd="0" destOrd="0" parTransId="{1FFF4C23-B90E-4B9D-B2F0-693AAD00BE46}" sibTransId="{BEA7D3D1-B422-45F8-953B-C45A2479BA9D}"/>
    <dgm:cxn modelId="{4C458495-98E7-4175-AF84-28B541E48DC0}" type="presOf" srcId="{7A660F30-A19F-440A-A86A-9B3CD51B6C1B}" destId="{9779157E-C847-4B71-9BED-7D169C5F9BC0}" srcOrd="0" destOrd="0" presId="urn:microsoft.com/office/officeart/2005/8/layout/hProcess6"/>
    <dgm:cxn modelId="{32D8269D-ECBA-41A5-A03D-6D0FFD479BDB}" srcId="{40AB4C2E-B0B4-49BE-957C-8BF218AD0D12}" destId="{CAECA9D0-F80A-4908-9913-B71DC8EA2A88}" srcOrd="0" destOrd="0" parTransId="{5E87FE61-AD4D-4291-B7F3-B1450123AAFC}" sibTransId="{F84DA36E-8530-4327-AE04-CDE206794B6A}"/>
    <dgm:cxn modelId="{669715A0-9054-47FA-85D1-FCE88309D462}" srcId="{FB27BEDD-C38C-4AFA-9D9E-E74B36F6B81A}" destId="{4FE0AECC-CA35-4670-B69F-B156A3938577}" srcOrd="1" destOrd="0" parTransId="{CE9F4631-C0E1-4DBD-8BF1-83A3699EA424}" sibTransId="{9AEDBC4E-88F5-4C0B-A555-8E92924F2851}"/>
    <dgm:cxn modelId="{A3E798A4-2372-43FC-82D7-CE788647DAFB}" type="presOf" srcId="{4093037F-BA67-4C68-9FCB-2B894B3E02D4}" destId="{902DB818-2A62-481C-BA96-665FE1BFCF59}" srcOrd="1" destOrd="0" presId="urn:microsoft.com/office/officeart/2005/8/layout/hProcess6"/>
    <dgm:cxn modelId="{7304A9B4-C962-407C-A90E-AAAF5C92D805}" type="presOf" srcId="{5145D491-495D-4BDF-A8D3-4A0AC58C99B6}" destId="{C841D82C-5D5B-4C09-B7F1-C53E5721F4F5}" srcOrd="0" destOrd="0" presId="urn:microsoft.com/office/officeart/2005/8/layout/hProcess6"/>
    <dgm:cxn modelId="{6779FAB8-7475-42C1-BEF8-28FDD179E424}" srcId="{FB27BEDD-C38C-4AFA-9D9E-E74B36F6B81A}" destId="{40AB4C2E-B0B4-49BE-957C-8BF218AD0D12}" srcOrd="3" destOrd="0" parTransId="{91C4BDF9-4DF7-4C31-BBC2-0A45F9227134}" sibTransId="{30AC472B-5A06-4195-B246-FB393C522F47}"/>
    <dgm:cxn modelId="{9FF732B9-9677-4035-8505-A47D7D484FCE}" type="presOf" srcId="{FE2ED94C-3190-4719-82BF-F5CEF78A09CF}" destId="{16A7BB6A-3A4E-4210-AB0E-C762498B9611}" srcOrd="0" destOrd="0" presId="urn:microsoft.com/office/officeart/2005/8/layout/hProcess6"/>
    <dgm:cxn modelId="{F3EDD0BD-068A-41E8-A993-A9FA16457133}" srcId="{FB27BEDD-C38C-4AFA-9D9E-E74B36F6B81A}" destId="{7A660F30-A19F-440A-A86A-9B3CD51B6C1B}" srcOrd="5" destOrd="0" parTransId="{226CCA06-86C3-4B12-9DB2-1BA8116FBD78}" sibTransId="{30D23F4B-F283-413E-8BB7-47ECF2863EE5}"/>
    <dgm:cxn modelId="{4D332ABE-367D-455D-AE32-9CD0E2A54523}" type="presOf" srcId="{4FE0AECC-CA35-4670-B69F-B156A3938577}" destId="{01C4F734-0C2C-4FF4-AA79-BD716F22A9E7}" srcOrd="0" destOrd="0" presId="urn:microsoft.com/office/officeart/2005/8/layout/hProcess6"/>
    <dgm:cxn modelId="{A65D22C0-CAFD-462D-BEEB-CC396A531A45}" srcId="{FB27BEDD-C38C-4AFA-9D9E-E74B36F6B81A}" destId="{FE2ED94C-3190-4719-82BF-F5CEF78A09CF}" srcOrd="0" destOrd="0" parTransId="{4D2E2087-CBDF-47BA-B047-CEF54A933056}" sibTransId="{0FD44866-20F8-4C9B-9112-3CA736A2EA48}"/>
    <dgm:cxn modelId="{C204AAC2-BFF0-4A89-A7A8-3DA69A86B772}" type="presOf" srcId="{40AB4C2E-B0B4-49BE-957C-8BF218AD0D12}" destId="{B3A0089B-412E-48B0-A184-424C14C5DC9E}" srcOrd="0" destOrd="0" presId="urn:microsoft.com/office/officeart/2005/8/layout/hProcess6"/>
    <dgm:cxn modelId="{5DA6ADC5-9718-44D5-A11C-04FD54B185EB}" srcId="{A5291F24-709D-43AD-993D-797DB7427D5E}" destId="{62153C8B-E140-4A18-834D-9BA0006703CA}" srcOrd="0" destOrd="0" parTransId="{A81FA85D-D66E-4E8B-8CB7-05C2207AD67F}" sibTransId="{25085E3E-DEB2-4E54-8637-4612D3199C19}"/>
    <dgm:cxn modelId="{73E573C7-9489-4029-91B1-1B7DAB834DAE}" srcId="{FB27BEDD-C38C-4AFA-9D9E-E74B36F6B81A}" destId="{5145D491-495D-4BDF-A8D3-4A0AC58C99B6}" srcOrd="6" destOrd="0" parTransId="{05DBE2B0-9707-4F1B-8D35-693243F68D8C}" sibTransId="{D4904EA1-2013-482C-BE19-819B5581B82B}"/>
    <dgm:cxn modelId="{A5DD8DC7-B3BE-4A19-A888-2C637CA9F78D}" type="presOf" srcId="{D8992FC4-0696-42C5-94D2-BF6FBF8F3995}" destId="{EB1D163D-C646-44D8-B8B8-1C67E91FA589}" srcOrd="0" destOrd="0" presId="urn:microsoft.com/office/officeart/2005/8/layout/hProcess6"/>
    <dgm:cxn modelId="{0E597BD4-6554-4134-AC6D-05A1B5A806FD}" type="presOf" srcId="{508AB38D-0F03-4CE6-9DEA-853FBC45EDF1}" destId="{C8041661-60FD-43C8-9DD8-DF9949F288D9}" srcOrd="1" destOrd="0" presId="urn:microsoft.com/office/officeart/2005/8/layout/hProcess6"/>
    <dgm:cxn modelId="{085047D6-88B4-4BA5-AD1C-8B6E8E9CC1FB}" srcId="{FB27BEDD-C38C-4AFA-9D9E-E74B36F6B81A}" destId="{161E0E1D-1AE1-4E3C-8611-6596648F0985}" srcOrd="7" destOrd="0" parTransId="{548CDE57-2302-461D-AFE8-1C1B0CBE8D5D}" sibTransId="{45777BA3-6C41-4F3B-A248-44452F5D2ABB}"/>
    <dgm:cxn modelId="{F077A0D6-E4F4-4965-9DC7-4655FA3838DE}" type="presOf" srcId="{CAECA9D0-F80A-4908-9913-B71DC8EA2A88}" destId="{1176961A-4D56-44FB-A330-73B2806E0D08}" srcOrd="0" destOrd="0" presId="urn:microsoft.com/office/officeart/2005/8/layout/hProcess6"/>
    <dgm:cxn modelId="{5888F7DB-48B7-450D-B72D-8805DAAA9D3C}" type="presOf" srcId="{508AB38D-0F03-4CE6-9DEA-853FBC45EDF1}" destId="{619D3456-DD49-4C92-AFBE-59067CDEEAC2}" srcOrd="0" destOrd="0" presId="urn:microsoft.com/office/officeart/2005/8/layout/hProcess6"/>
    <dgm:cxn modelId="{1C2F75E3-3995-4C81-80B1-D04793D57CAF}" type="presOf" srcId="{4092C92A-C65E-4C11-9C97-362610ED1802}" destId="{FC34A654-D551-4D19-85BA-2CEE695352D9}" srcOrd="1" destOrd="0" presId="urn:microsoft.com/office/officeart/2005/8/layout/hProcess6"/>
    <dgm:cxn modelId="{8F9358F6-C98D-47F4-AE2A-54AA335B2A37}" type="presOf" srcId="{62153C8B-E140-4A18-834D-9BA0006703CA}" destId="{5F66434C-40A7-454A-A56D-970E5D99ADA7}" srcOrd="1" destOrd="0" presId="urn:microsoft.com/office/officeart/2005/8/layout/hProcess6"/>
    <dgm:cxn modelId="{05947FFA-31AB-4C50-B3A1-6C4C4DDA6629}" srcId="{AE072F79-A14D-47A0-B2BF-2F5378781EF9}" destId="{4093037F-BA67-4C68-9FCB-2B894B3E02D4}" srcOrd="0" destOrd="0" parTransId="{6171F579-FB4D-4526-A8EA-40F053E04E32}" sibTransId="{3404DFC2-593C-4672-9043-4D0C01A43F21}"/>
    <dgm:cxn modelId="{5C34B7E6-7BB4-4720-A745-D4C038DD042D}" type="presParOf" srcId="{34A5BA8D-F272-4AB9-8169-C065B3022E2D}" destId="{88592CA0-805F-42A3-831A-1D5FBFBE0179}" srcOrd="0" destOrd="0" presId="urn:microsoft.com/office/officeart/2005/8/layout/hProcess6"/>
    <dgm:cxn modelId="{59E9D220-AAB0-4AA1-AE05-8E0C11C96ECC}" type="presParOf" srcId="{88592CA0-805F-42A3-831A-1D5FBFBE0179}" destId="{CCAB6D7B-FEB1-4DF4-B208-9F6A8BBE4132}" srcOrd="0" destOrd="0" presId="urn:microsoft.com/office/officeart/2005/8/layout/hProcess6"/>
    <dgm:cxn modelId="{A3281319-3959-4D4A-AD73-CBC47C294F26}" type="presParOf" srcId="{88592CA0-805F-42A3-831A-1D5FBFBE0179}" destId="{EB1D163D-C646-44D8-B8B8-1C67E91FA589}" srcOrd="1" destOrd="0" presId="urn:microsoft.com/office/officeart/2005/8/layout/hProcess6"/>
    <dgm:cxn modelId="{0FE52F13-611E-444A-AB49-8B8B620C0175}" type="presParOf" srcId="{88592CA0-805F-42A3-831A-1D5FBFBE0179}" destId="{2E09EE56-9246-4993-906A-AB84095D818D}" srcOrd="2" destOrd="0" presId="urn:microsoft.com/office/officeart/2005/8/layout/hProcess6"/>
    <dgm:cxn modelId="{07DA4695-BE83-4887-9DC0-55BBA224B8E5}" type="presParOf" srcId="{88592CA0-805F-42A3-831A-1D5FBFBE0179}" destId="{16A7BB6A-3A4E-4210-AB0E-C762498B9611}" srcOrd="3" destOrd="0" presId="urn:microsoft.com/office/officeart/2005/8/layout/hProcess6"/>
    <dgm:cxn modelId="{EDFD70D1-E4ED-48D7-8842-219FFBD4D262}" type="presParOf" srcId="{34A5BA8D-F272-4AB9-8169-C065B3022E2D}" destId="{47EF8984-4667-448F-BAA0-DDB07C0686EF}" srcOrd="1" destOrd="0" presId="urn:microsoft.com/office/officeart/2005/8/layout/hProcess6"/>
    <dgm:cxn modelId="{D794A959-86CB-4E1B-A111-7EE2D2DA9965}" type="presParOf" srcId="{34A5BA8D-F272-4AB9-8169-C065B3022E2D}" destId="{28506009-2D36-47B3-8480-185C63ED177D}" srcOrd="2" destOrd="0" presId="urn:microsoft.com/office/officeart/2005/8/layout/hProcess6"/>
    <dgm:cxn modelId="{2DB3C707-7EEC-4F68-8C7C-FF5D021DD5B9}" type="presParOf" srcId="{28506009-2D36-47B3-8480-185C63ED177D}" destId="{D9C053C0-164A-432E-A16F-66B5C5F2A032}" srcOrd="0" destOrd="0" presId="urn:microsoft.com/office/officeart/2005/8/layout/hProcess6"/>
    <dgm:cxn modelId="{DED2C505-35A8-41E1-8713-685F32E40AE0}" type="presParOf" srcId="{28506009-2D36-47B3-8480-185C63ED177D}" destId="{660C555A-7478-4D72-91C2-AD8C55F42019}" srcOrd="1" destOrd="0" presId="urn:microsoft.com/office/officeart/2005/8/layout/hProcess6"/>
    <dgm:cxn modelId="{0D6696E3-D267-4636-86BF-051C6918408E}" type="presParOf" srcId="{28506009-2D36-47B3-8480-185C63ED177D}" destId="{A84B5DF4-B696-4A94-AC19-CEB51628CCDA}" srcOrd="2" destOrd="0" presId="urn:microsoft.com/office/officeart/2005/8/layout/hProcess6"/>
    <dgm:cxn modelId="{A2C40A62-9BBC-462A-86BF-5ECD503BC7AC}" type="presParOf" srcId="{28506009-2D36-47B3-8480-185C63ED177D}" destId="{01C4F734-0C2C-4FF4-AA79-BD716F22A9E7}" srcOrd="3" destOrd="0" presId="urn:microsoft.com/office/officeart/2005/8/layout/hProcess6"/>
    <dgm:cxn modelId="{AAFE4EFA-6208-4D3C-A257-5B5BA12A9B1B}" type="presParOf" srcId="{34A5BA8D-F272-4AB9-8169-C065B3022E2D}" destId="{C8B5425F-50EE-4950-B7B5-873C608D2FB3}" srcOrd="3" destOrd="0" presId="urn:microsoft.com/office/officeart/2005/8/layout/hProcess6"/>
    <dgm:cxn modelId="{B171C192-4CC1-4C19-9147-66919A6F3554}" type="presParOf" srcId="{34A5BA8D-F272-4AB9-8169-C065B3022E2D}" destId="{3321678F-9377-4A3A-B5A2-15D2DBB480A6}" srcOrd="4" destOrd="0" presId="urn:microsoft.com/office/officeart/2005/8/layout/hProcess6"/>
    <dgm:cxn modelId="{58ED4012-97F6-4B43-8700-9C9FF1E88169}" type="presParOf" srcId="{3321678F-9377-4A3A-B5A2-15D2DBB480A6}" destId="{5CC27D5D-8A58-466D-A033-D8B4E1C89600}" srcOrd="0" destOrd="0" presId="urn:microsoft.com/office/officeart/2005/8/layout/hProcess6"/>
    <dgm:cxn modelId="{4492DF61-BD1D-485E-96BA-E6956ED3DDD4}" type="presParOf" srcId="{3321678F-9377-4A3A-B5A2-15D2DBB480A6}" destId="{0393DF56-E68F-4DE8-BEB5-DE95DE2F3497}" srcOrd="1" destOrd="0" presId="urn:microsoft.com/office/officeart/2005/8/layout/hProcess6"/>
    <dgm:cxn modelId="{98304726-8A8C-4D06-BA2F-1DC2F0FF2D25}" type="presParOf" srcId="{3321678F-9377-4A3A-B5A2-15D2DBB480A6}" destId="{5F66434C-40A7-454A-A56D-970E5D99ADA7}" srcOrd="2" destOrd="0" presId="urn:microsoft.com/office/officeart/2005/8/layout/hProcess6"/>
    <dgm:cxn modelId="{0E36F3F9-B3D2-4D40-83C0-53FF3069AD7A}" type="presParOf" srcId="{3321678F-9377-4A3A-B5A2-15D2DBB480A6}" destId="{960ADF37-45BC-4572-B78F-1B8D4FE88F09}" srcOrd="3" destOrd="0" presId="urn:microsoft.com/office/officeart/2005/8/layout/hProcess6"/>
    <dgm:cxn modelId="{42BC5A99-4D1C-437C-9C77-8AB7D11531AF}" type="presParOf" srcId="{34A5BA8D-F272-4AB9-8169-C065B3022E2D}" destId="{9ACF6997-1463-42F2-A196-AD3A6B25D38A}" srcOrd="5" destOrd="0" presId="urn:microsoft.com/office/officeart/2005/8/layout/hProcess6"/>
    <dgm:cxn modelId="{986BDC5C-D406-431F-8D8B-066C1C4CBCF5}" type="presParOf" srcId="{34A5BA8D-F272-4AB9-8169-C065B3022E2D}" destId="{FC6C005E-F925-4B7E-8AEC-1728D59F9529}" srcOrd="6" destOrd="0" presId="urn:microsoft.com/office/officeart/2005/8/layout/hProcess6"/>
    <dgm:cxn modelId="{0B25EED3-C98B-41C0-8475-938EB6FDF312}" type="presParOf" srcId="{FC6C005E-F925-4B7E-8AEC-1728D59F9529}" destId="{E18DB820-9324-45C2-B5E1-7C5C8C2396BB}" srcOrd="0" destOrd="0" presId="urn:microsoft.com/office/officeart/2005/8/layout/hProcess6"/>
    <dgm:cxn modelId="{71C613A1-C363-43D3-BCB0-5835635C2E39}" type="presParOf" srcId="{FC6C005E-F925-4B7E-8AEC-1728D59F9529}" destId="{1176961A-4D56-44FB-A330-73B2806E0D08}" srcOrd="1" destOrd="0" presId="urn:microsoft.com/office/officeart/2005/8/layout/hProcess6"/>
    <dgm:cxn modelId="{5BEA3388-046C-4360-BFC2-66BBC9CFA6C1}" type="presParOf" srcId="{FC6C005E-F925-4B7E-8AEC-1728D59F9529}" destId="{3B531C4C-7C07-43B0-8C63-55E4443D6155}" srcOrd="2" destOrd="0" presId="urn:microsoft.com/office/officeart/2005/8/layout/hProcess6"/>
    <dgm:cxn modelId="{C6E37174-9482-4F50-93BB-F231FD2561EF}" type="presParOf" srcId="{FC6C005E-F925-4B7E-8AEC-1728D59F9529}" destId="{B3A0089B-412E-48B0-A184-424C14C5DC9E}" srcOrd="3" destOrd="0" presId="urn:microsoft.com/office/officeart/2005/8/layout/hProcess6"/>
    <dgm:cxn modelId="{E30BF3EC-0FB9-45A0-BFD0-F42BEA4D1C80}" type="presParOf" srcId="{34A5BA8D-F272-4AB9-8169-C065B3022E2D}" destId="{B83F610D-E9B9-40F0-BB43-2A87F859CCBF}" srcOrd="7" destOrd="0" presId="urn:microsoft.com/office/officeart/2005/8/layout/hProcess6"/>
    <dgm:cxn modelId="{072583F0-0D84-489C-9126-B7D47CF4252B}" type="presParOf" srcId="{34A5BA8D-F272-4AB9-8169-C065B3022E2D}" destId="{9A3D1AD1-16FF-426D-86B3-4A2F5AABFAFF}" srcOrd="8" destOrd="0" presId="urn:microsoft.com/office/officeart/2005/8/layout/hProcess6"/>
    <dgm:cxn modelId="{3102FAF9-8B95-4025-BE96-4D5906A7A756}" type="presParOf" srcId="{9A3D1AD1-16FF-426D-86B3-4A2F5AABFAFF}" destId="{4DDBDBAA-9C09-4CD9-A6EA-7A1DF12A44D9}" srcOrd="0" destOrd="0" presId="urn:microsoft.com/office/officeart/2005/8/layout/hProcess6"/>
    <dgm:cxn modelId="{A267EA5A-D51F-42F9-8388-17C37C5D65C0}" type="presParOf" srcId="{9A3D1AD1-16FF-426D-86B3-4A2F5AABFAFF}" destId="{69EABB04-F1FB-46B1-B70A-99143D2D7D5E}" srcOrd="1" destOrd="0" presId="urn:microsoft.com/office/officeart/2005/8/layout/hProcess6"/>
    <dgm:cxn modelId="{9C414734-46EB-4DB8-B807-87ADDA3ED539}" type="presParOf" srcId="{9A3D1AD1-16FF-426D-86B3-4A2F5AABFAFF}" destId="{902DB818-2A62-481C-BA96-665FE1BFCF59}" srcOrd="2" destOrd="0" presId="urn:microsoft.com/office/officeart/2005/8/layout/hProcess6"/>
    <dgm:cxn modelId="{93D6EE13-6759-489D-A7D4-5006FCB396F6}" type="presParOf" srcId="{9A3D1AD1-16FF-426D-86B3-4A2F5AABFAFF}" destId="{9AB484ED-3DD2-4765-8FA1-DFA5BDD87000}" srcOrd="3" destOrd="0" presId="urn:microsoft.com/office/officeart/2005/8/layout/hProcess6"/>
    <dgm:cxn modelId="{218EBC07-8268-41B1-B508-33DEE9D2BF63}" type="presParOf" srcId="{34A5BA8D-F272-4AB9-8169-C065B3022E2D}" destId="{6BA6346B-0E84-4742-A214-CF7C9283CEDA}" srcOrd="9" destOrd="0" presId="urn:microsoft.com/office/officeart/2005/8/layout/hProcess6"/>
    <dgm:cxn modelId="{783261AD-1349-4D3C-8C99-32360F507CA8}" type="presParOf" srcId="{34A5BA8D-F272-4AB9-8169-C065B3022E2D}" destId="{B40D5767-B1B4-4641-8186-C163A3AAAAF4}" srcOrd="10" destOrd="0" presId="urn:microsoft.com/office/officeart/2005/8/layout/hProcess6"/>
    <dgm:cxn modelId="{F9D71BED-53C6-494F-9E70-07C2BF7D71A1}" type="presParOf" srcId="{B40D5767-B1B4-4641-8186-C163A3AAAAF4}" destId="{AD5B09E5-1F74-4B08-8DB5-ED149C10E087}" srcOrd="0" destOrd="0" presId="urn:microsoft.com/office/officeart/2005/8/layout/hProcess6"/>
    <dgm:cxn modelId="{7BCCB743-63B7-472B-922B-371C0B74EF2E}" type="presParOf" srcId="{B40D5767-B1B4-4641-8186-C163A3AAAAF4}" destId="{619D3456-DD49-4C92-AFBE-59067CDEEAC2}" srcOrd="1" destOrd="0" presId="urn:microsoft.com/office/officeart/2005/8/layout/hProcess6"/>
    <dgm:cxn modelId="{88A02D84-7E39-4C97-A704-22794F0BCCEB}" type="presParOf" srcId="{B40D5767-B1B4-4641-8186-C163A3AAAAF4}" destId="{C8041661-60FD-43C8-9DD8-DF9949F288D9}" srcOrd="2" destOrd="0" presId="urn:microsoft.com/office/officeart/2005/8/layout/hProcess6"/>
    <dgm:cxn modelId="{75A93F9E-9A29-4349-8B6C-F6D5F0828144}" type="presParOf" srcId="{B40D5767-B1B4-4641-8186-C163A3AAAAF4}" destId="{9779157E-C847-4B71-9BED-7D169C5F9BC0}" srcOrd="3" destOrd="0" presId="urn:microsoft.com/office/officeart/2005/8/layout/hProcess6"/>
    <dgm:cxn modelId="{6A64A75E-A445-4C10-88DB-8143AFAAC1BC}" type="presParOf" srcId="{34A5BA8D-F272-4AB9-8169-C065B3022E2D}" destId="{706996C5-FE97-4DD6-B8C4-A6F7BCCCA3F4}" srcOrd="11" destOrd="0" presId="urn:microsoft.com/office/officeart/2005/8/layout/hProcess6"/>
    <dgm:cxn modelId="{CCB72767-484D-4F2A-90D4-DF8B22A386ED}" type="presParOf" srcId="{34A5BA8D-F272-4AB9-8169-C065B3022E2D}" destId="{9D5040E1-BB1E-4717-93F0-2200E93AF831}" srcOrd="12" destOrd="0" presId="urn:microsoft.com/office/officeart/2005/8/layout/hProcess6"/>
    <dgm:cxn modelId="{F259780A-AA97-4DE7-B3CF-6AF4D53DFFAF}" type="presParOf" srcId="{9D5040E1-BB1E-4717-93F0-2200E93AF831}" destId="{43EBB69F-1702-455A-A639-FE249A8C2D0C}" srcOrd="0" destOrd="0" presId="urn:microsoft.com/office/officeart/2005/8/layout/hProcess6"/>
    <dgm:cxn modelId="{9D768B1E-D7EB-46C6-81CF-3F67BBD3F50E}" type="presParOf" srcId="{9D5040E1-BB1E-4717-93F0-2200E93AF831}" destId="{DC3C85E0-BDBB-401A-BB9F-5CE1BE8E1F5D}" srcOrd="1" destOrd="0" presId="urn:microsoft.com/office/officeart/2005/8/layout/hProcess6"/>
    <dgm:cxn modelId="{518E435E-0D07-49A1-B2E2-99E3187420D0}" type="presParOf" srcId="{9D5040E1-BB1E-4717-93F0-2200E93AF831}" destId="{FC34A654-D551-4D19-85BA-2CEE695352D9}" srcOrd="2" destOrd="0" presId="urn:microsoft.com/office/officeart/2005/8/layout/hProcess6"/>
    <dgm:cxn modelId="{36A28EE7-FA10-4913-9770-596230C6E2F9}" type="presParOf" srcId="{9D5040E1-BB1E-4717-93F0-2200E93AF831}" destId="{C841D82C-5D5B-4C09-B7F1-C53E5721F4F5}" srcOrd="3" destOrd="0" presId="urn:microsoft.com/office/officeart/2005/8/layout/hProcess6"/>
    <dgm:cxn modelId="{F85AB279-AB7C-4760-9761-02D8E2D18568}" type="presParOf" srcId="{34A5BA8D-F272-4AB9-8169-C065B3022E2D}" destId="{48067E53-B8B8-4361-9C23-BF8DD2EEC74A}" srcOrd="13" destOrd="0" presId="urn:microsoft.com/office/officeart/2005/8/layout/hProcess6"/>
    <dgm:cxn modelId="{3DB147E8-A63E-43E8-86ED-C28D79E5063E}" type="presParOf" srcId="{34A5BA8D-F272-4AB9-8169-C065B3022E2D}" destId="{866081F5-A7AB-438A-BF60-E424F24C6DCF}" srcOrd="14" destOrd="0" presId="urn:microsoft.com/office/officeart/2005/8/layout/hProcess6"/>
    <dgm:cxn modelId="{EFE2F590-3EAA-4BFB-A3EC-6F032A8B6BBA}" type="presParOf" srcId="{866081F5-A7AB-438A-BF60-E424F24C6DCF}" destId="{1D0359C1-428B-4CD6-B0C8-EF352A1BB084}" srcOrd="0" destOrd="0" presId="urn:microsoft.com/office/officeart/2005/8/layout/hProcess6"/>
    <dgm:cxn modelId="{AD7FEDF0-8560-4058-A052-916F0BEA2B7C}" type="presParOf" srcId="{866081F5-A7AB-438A-BF60-E424F24C6DCF}" destId="{25B395ED-1EF1-4BBB-A634-CA178070B39D}" srcOrd="1" destOrd="0" presId="urn:microsoft.com/office/officeart/2005/8/layout/hProcess6"/>
    <dgm:cxn modelId="{B4320EE7-8156-4E82-AE9F-115A843B84B7}" type="presParOf" srcId="{866081F5-A7AB-438A-BF60-E424F24C6DCF}" destId="{C2C5831D-0FAB-4424-8BB7-2445F2715D31}" srcOrd="2" destOrd="0" presId="urn:microsoft.com/office/officeart/2005/8/layout/hProcess6"/>
    <dgm:cxn modelId="{08EE0ABC-675C-43A5-B0BA-3435F2FC5067}" type="presParOf" srcId="{866081F5-A7AB-438A-BF60-E424F24C6DCF}" destId="{752D6E3A-0F3D-4537-BA38-0234618D978F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27BEDD-C38C-4AFA-9D9E-E74B36F6B81A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61E0E1D-1AE1-4E3C-8611-6596648F0985}">
      <dgm:prSet phldrT="[文字]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zh-TW" altLang="en-US" dirty="0"/>
        </a:p>
      </dgm:t>
    </dgm:pt>
    <dgm:pt modelId="{548CDE57-2302-461D-AFE8-1C1B0CBE8D5D}" type="parTrans" cxnId="{085047D6-88B4-4BA5-AD1C-8B6E8E9CC1FB}">
      <dgm:prSet/>
      <dgm:spPr/>
      <dgm:t>
        <a:bodyPr/>
        <a:lstStyle/>
        <a:p>
          <a:endParaRPr lang="zh-TW" altLang="en-US"/>
        </a:p>
      </dgm:t>
    </dgm:pt>
    <dgm:pt modelId="{45777BA3-6C41-4F3B-A248-44452F5D2ABB}" type="sibTrans" cxnId="{085047D6-88B4-4BA5-AD1C-8B6E8E9CC1FB}">
      <dgm:prSet/>
      <dgm:spPr/>
      <dgm:t>
        <a:bodyPr/>
        <a:lstStyle/>
        <a:p>
          <a:endParaRPr lang="zh-TW" altLang="en-US"/>
        </a:p>
      </dgm:t>
    </dgm:pt>
    <dgm:pt modelId="{5145D491-495D-4BDF-A8D3-4A0AC58C99B6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zh-TW" altLang="en-US"/>
        </a:p>
      </dgm:t>
    </dgm:pt>
    <dgm:pt modelId="{05DBE2B0-9707-4F1B-8D35-693243F68D8C}" type="parTrans" cxnId="{73E573C7-9489-4029-91B1-1B7DAB834DAE}">
      <dgm:prSet/>
      <dgm:spPr/>
      <dgm:t>
        <a:bodyPr/>
        <a:lstStyle/>
        <a:p>
          <a:endParaRPr lang="zh-TW" altLang="en-US"/>
        </a:p>
      </dgm:t>
    </dgm:pt>
    <dgm:pt modelId="{D4904EA1-2013-482C-BE19-819B5581B82B}" type="sibTrans" cxnId="{73E573C7-9489-4029-91B1-1B7DAB834DAE}">
      <dgm:prSet/>
      <dgm:spPr/>
      <dgm:t>
        <a:bodyPr/>
        <a:lstStyle/>
        <a:p>
          <a:endParaRPr lang="zh-TW" altLang="en-US"/>
        </a:p>
      </dgm:t>
    </dgm:pt>
    <dgm:pt modelId="{AE072F79-A14D-47A0-B2BF-2F5378781EF9}">
      <dgm:prSet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zh-TW" altLang="en-US"/>
        </a:p>
      </dgm:t>
    </dgm:pt>
    <dgm:pt modelId="{E6244F44-DA9A-4CD1-95CA-58162F7BB91E}" type="parTrans" cxnId="{B6B16E41-482E-49B1-8C22-00A1D1DBF5E5}">
      <dgm:prSet/>
      <dgm:spPr/>
      <dgm:t>
        <a:bodyPr/>
        <a:lstStyle/>
        <a:p>
          <a:endParaRPr lang="zh-TW" altLang="en-US"/>
        </a:p>
      </dgm:t>
    </dgm:pt>
    <dgm:pt modelId="{C7C2FC8C-B3D2-4710-8E13-3FF4F4B51D73}" type="sibTrans" cxnId="{B6B16E41-482E-49B1-8C22-00A1D1DBF5E5}">
      <dgm:prSet/>
      <dgm:spPr/>
      <dgm:t>
        <a:bodyPr/>
        <a:lstStyle/>
        <a:p>
          <a:endParaRPr lang="zh-TW" altLang="en-US"/>
        </a:p>
      </dgm:t>
    </dgm:pt>
    <dgm:pt modelId="{A5291F24-709D-43AD-993D-797DB7427D5E}">
      <dgm:prSet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t>
        <a:bodyPr/>
        <a:lstStyle/>
        <a:p>
          <a:endParaRPr lang="zh-TW" altLang="en-US"/>
        </a:p>
      </dgm:t>
    </dgm:pt>
    <dgm:pt modelId="{A7181E0E-F43A-4BAD-AE06-868804163BE4}" type="parTrans" cxnId="{D0CA0113-E034-4C00-82AE-E727335024F9}">
      <dgm:prSet/>
      <dgm:spPr/>
      <dgm:t>
        <a:bodyPr/>
        <a:lstStyle/>
        <a:p>
          <a:endParaRPr lang="zh-TW" altLang="en-US"/>
        </a:p>
      </dgm:t>
    </dgm:pt>
    <dgm:pt modelId="{C64423C2-49AC-4DD0-8A00-49DEF5A4C831}" type="sibTrans" cxnId="{D0CA0113-E034-4C00-82AE-E727335024F9}">
      <dgm:prSet/>
      <dgm:spPr/>
      <dgm:t>
        <a:bodyPr/>
        <a:lstStyle/>
        <a:p>
          <a:endParaRPr lang="zh-TW" altLang="en-US"/>
        </a:p>
      </dgm:t>
    </dgm:pt>
    <dgm:pt modelId="{7A660F30-A19F-440A-A86A-9B3CD51B6C1B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zh-TW" altLang="en-US"/>
        </a:p>
      </dgm:t>
    </dgm:pt>
    <dgm:pt modelId="{226CCA06-86C3-4B12-9DB2-1BA8116FBD78}" type="parTrans" cxnId="{F3EDD0BD-068A-41E8-A993-A9FA16457133}">
      <dgm:prSet/>
      <dgm:spPr/>
      <dgm:t>
        <a:bodyPr/>
        <a:lstStyle/>
        <a:p>
          <a:endParaRPr lang="zh-TW" altLang="en-US"/>
        </a:p>
      </dgm:t>
    </dgm:pt>
    <dgm:pt modelId="{30D23F4B-F283-413E-8BB7-47ECF2863EE5}" type="sibTrans" cxnId="{F3EDD0BD-068A-41E8-A993-A9FA16457133}">
      <dgm:prSet/>
      <dgm:spPr/>
      <dgm:t>
        <a:bodyPr/>
        <a:lstStyle/>
        <a:p>
          <a:endParaRPr lang="zh-TW" altLang="en-US"/>
        </a:p>
      </dgm:t>
    </dgm:pt>
    <dgm:pt modelId="{FE2ED94C-3190-4719-82BF-F5CEF78A09CF}">
      <dgm:prSet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4D2E2087-CBDF-47BA-B047-CEF54A933056}" type="parTrans" cxnId="{A65D22C0-CAFD-462D-BEEB-CC396A531A45}">
      <dgm:prSet/>
      <dgm:spPr/>
      <dgm:t>
        <a:bodyPr/>
        <a:lstStyle/>
        <a:p>
          <a:endParaRPr lang="zh-TW" altLang="en-US"/>
        </a:p>
      </dgm:t>
    </dgm:pt>
    <dgm:pt modelId="{0FD44866-20F8-4C9B-9112-3CA736A2EA48}" type="sibTrans" cxnId="{A65D22C0-CAFD-462D-BEEB-CC396A531A45}">
      <dgm:prSet/>
      <dgm:spPr/>
      <dgm:t>
        <a:bodyPr/>
        <a:lstStyle/>
        <a:p>
          <a:endParaRPr lang="zh-TW" altLang="en-US"/>
        </a:p>
      </dgm:t>
    </dgm:pt>
    <dgm:pt modelId="{40AB4C2E-B0B4-49BE-957C-8BF218AD0D12}">
      <dgm:prSet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zh-TW" altLang="en-US"/>
        </a:p>
      </dgm:t>
    </dgm:pt>
    <dgm:pt modelId="{91C4BDF9-4DF7-4C31-BBC2-0A45F9227134}" type="parTrans" cxnId="{6779FAB8-7475-42C1-BEF8-28FDD179E424}">
      <dgm:prSet/>
      <dgm:spPr/>
      <dgm:t>
        <a:bodyPr/>
        <a:lstStyle/>
        <a:p>
          <a:endParaRPr lang="zh-TW" altLang="en-US"/>
        </a:p>
      </dgm:t>
    </dgm:pt>
    <dgm:pt modelId="{30AC472B-5A06-4195-B246-FB393C522F47}" type="sibTrans" cxnId="{6779FAB8-7475-42C1-BEF8-28FDD179E424}">
      <dgm:prSet/>
      <dgm:spPr/>
      <dgm:t>
        <a:bodyPr/>
        <a:lstStyle/>
        <a:p>
          <a:endParaRPr lang="zh-TW" altLang="en-US"/>
        </a:p>
      </dgm:t>
    </dgm:pt>
    <dgm:pt modelId="{4FE0AECC-CA35-4670-B69F-B156A3938577}">
      <dgm:prSet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zh-TW" altLang="en-US"/>
        </a:p>
      </dgm:t>
    </dgm:pt>
    <dgm:pt modelId="{CE9F4631-C0E1-4DBD-8BF1-83A3699EA424}" type="parTrans" cxnId="{669715A0-9054-47FA-85D1-FCE88309D462}">
      <dgm:prSet/>
      <dgm:spPr/>
      <dgm:t>
        <a:bodyPr/>
        <a:lstStyle/>
        <a:p>
          <a:endParaRPr lang="zh-TW" altLang="en-US"/>
        </a:p>
      </dgm:t>
    </dgm:pt>
    <dgm:pt modelId="{9AEDBC4E-88F5-4C0B-A555-8E92924F2851}" type="sibTrans" cxnId="{669715A0-9054-47FA-85D1-FCE88309D462}">
      <dgm:prSet/>
      <dgm:spPr/>
      <dgm:t>
        <a:bodyPr/>
        <a:lstStyle/>
        <a:p>
          <a:endParaRPr lang="zh-TW" altLang="en-US"/>
        </a:p>
      </dgm:t>
    </dgm:pt>
    <dgm:pt modelId="{4092C92A-C65E-4C11-9C97-362610ED1802}">
      <dgm:prSet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40747</a:t>
          </a:r>
          <a:endParaRPr lang="zh-TW" altLang="en-US" dirty="0"/>
        </a:p>
      </dgm:t>
    </dgm:pt>
    <dgm:pt modelId="{538EA7E1-00E2-4E3D-A80E-7254D19EF6A3}" type="parTrans" cxnId="{DB4D7976-637E-464B-852D-E6E97236BE6F}">
      <dgm:prSet/>
      <dgm:spPr/>
      <dgm:t>
        <a:bodyPr/>
        <a:lstStyle/>
        <a:p>
          <a:endParaRPr lang="zh-TW" altLang="en-US"/>
        </a:p>
      </dgm:t>
    </dgm:pt>
    <dgm:pt modelId="{90F34994-8092-4B03-8FCC-79C4AC840039}" type="sibTrans" cxnId="{DB4D7976-637E-464B-852D-E6E97236BE6F}">
      <dgm:prSet/>
      <dgm:spPr/>
      <dgm:t>
        <a:bodyPr/>
        <a:lstStyle/>
        <a:p>
          <a:endParaRPr lang="zh-TW" altLang="en-US"/>
        </a:p>
      </dgm:t>
    </dgm:pt>
    <dgm:pt modelId="{3080C1D9-6280-4FC2-B318-1FC92F6B272E}">
      <dgm:prSet custT="1"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sz="1500" b="0" i="0" u="none" dirty="0"/>
            <a:t>61046</a:t>
          </a:r>
          <a:br>
            <a:rPr lang="en-US" altLang="zh-TW" sz="1500" b="0" i="0" u="none" dirty="0"/>
          </a:br>
          <a:r>
            <a:rPr lang="en-US" altLang="zh-TW" sz="1100" b="0" i="0" u="none" dirty="0"/>
            <a:t>(</a:t>
          </a:r>
          <a:r>
            <a:rPr lang="zh-TW" altLang="en-US" sz="1100" b="0" i="0" u="none" dirty="0"/>
            <a:t>單特攻</a:t>
          </a:r>
          <a:r>
            <a:rPr lang="en-US" altLang="zh-TW" sz="1100" b="0" i="0" u="none" dirty="0"/>
            <a:t>)</a:t>
          </a:r>
          <a:endParaRPr lang="zh-TW" altLang="en-US" sz="1100" dirty="0"/>
        </a:p>
      </dgm:t>
    </dgm:pt>
    <dgm:pt modelId="{1FFF4C23-B90E-4B9D-B2F0-693AAD00BE46}" type="parTrans" cxnId="{F127E977-1858-48CC-9D01-A30CF352F416}">
      <dgm:prSet/>
      <dgm:spPr/>
      <dgm:t>
        <a:bodyPr/>
        <a:lstStyle/>
        <a:p>
          <a:endParaRPr lang="zh-TW" altLang="en-US"/>
        </a:p>
      </dgm:t>
    </dgm:pt>
    <dgm:pt modelId="{BEA7D3D1-B422-45F8-953B-C45A2479BA9D}" type="sibTrans" cxnId="{F127E977-1858-48CC-9D01-A30CF352F416}">
      <dgm:prSet/>
      <dgm:spPr/>
      <dgm:t>
        <a:bodyPr/>
        <a:lstStyle/>
        <a:p>
          <a:endParaRPr lang="zh-TW" altLang="en-US"/>
        </a:p>
      </dgm:t>
    </dgm:pt>
    <dgm:pt modelId="{4093037F-BA67-4C68-9FCB-2B894B3E02D4}">
      <dgm:prSet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37376</a:t>
          </a:r>
          <a:endParaRPr lang="zh-TW" altLang="en-US" dirty="0"/>
        </a:p>
      </dgm:t>
    </dgm:pt>
    <dgm:pt modelId="{6171F579-FB4D-4526-A8EA-40F053E04E32}" type="parTrans" cxnId="{05947FFA-31AB-4C50-B3A1-6C4C4DDA6629}">
      <dgm:prSet/>
      <dgm:spPr/>
      <dgm:t>
        <a:bodyPr/>
        <a:lstStyle/>
        <a:p>
          <a:endParaRPr lang="zh-TW" altLang="en-US"/>
        </a:p>
      </dgm:t>
    </dgm:pt>
    <dgm:pt modelId="{3404DFC2-593C-4672-9043-4D0C01A43F21}" type="sibTrans" cxnId="{05947FFA-31AB-4C50-B3A1-6C4C4DDA6629}">
      <dgm:prSet/>
      <dgm:spPr/>
      <dgm:t>
        <a:bodyPr/>
        <a:lstStyle/>
        <a:p>
          <a:endParaRPr lang="zh-TW" altLang="en-US"/>
        </a:p>
      </dgm:t>
    </dgm:pt>
    <dgm:pt modelId="{62153C8B-E140-4A18-834D-9BA0006703CA}">
      <dgm:prSet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48213</a:t>
          </a:r>
          <a:endParaRPr lang="zh-TW" altLang="en-US" dirty="0"/>
        </a:p>
      </dgm:t>
    </dgm:pt>
    <dgm:pt modelId="{A81FA85D-D66E-4E8B-8CB7-05C2207AD67F}" type="parTrans" cxnId="{5DA6ADC5-9718-44D5-A11C-04FD54B185EB}">
      <dgm:prSet/>
      <dgm:spPr/>
      <dgm:t>
        <a:bodyPr/>
        <a:lstStyle/>
        <a:p>
          <a:endParaRPr lang="zh-TW" altLang="en-US"/>
        </a:p>
      </dgm:t>
    </dgm:pt>
    <dgm:pt modelId="{25085E3E-DEB2-4E54-8637-4612D3199C19}" type="sibTrans" cxnId="{5DA6ADC5-9718-44D5-A11C-04FD54B185EB}">
      <dgm:prSet/>
      <dgm:spPr/>
      <dgm:t>
        <a:bodyPr/>
        <a:lstStyle/>
        <a:p>
          <a:endParaRPr lang="zh-TW" altLang="en-US"/>
        </a:p>
      </dgm:t>
    </dgm:pt>
    <dgm:pt modelId="{508AB38D-0F03-4CE6-9DEA-853FBC45EDF1}">
      <dgm:prSet custT="1"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sz="1500" b="0" i="0" u="none" dirty="0"/>
            <a:t>81345</a:t>
          </a:r>
          <a:br>
            <a:rPr lang="en-US" altLang="zh-TW" sz="1500" b="0" i="0" u="none" dirty="0"/>
          </a:br>
          <a:r>
            <a:rPr lang="en-US" altLang="zh-TW" sz="1100" b="0" i="0" u="none" dirty="0"/>
            <a:t>(</a:t>
          </a:r>
          <a:r>
            <a:rPr lang="zh-TW" altLang="en-US" sz="1100" b="0" i="0" u="none" dirty="0"/>
            <a:t>雙特攻</a:t>
          </a:r>
          <a:r>
            <a:rPr lang="en-US" altLang="zh-TW" sz="1100" b="0" i="0" u="none" dirty="0"/>
            <a:t>)</a:t>
          </a:r>
          <a:endParaRPr lang="zh-TW" altLang="en-US" sz="1100" dirty="0"/>
        </a:p>
      </dgm:t>
    </dgm:pt>
    <dgm:pt modelId="{8F5B2A2F-A8A8-4901-AECC-60934A6962AE}" type="parTrans" cxnId="{F792EA4B-F386-4C5A-B0F2-2DD02CF7EEB5}">
      <dgm:prSet/>
      <dgm:spPr/>
      <dgm:t>
        <a:bodyPr/>
        <a:lstStyle/>
        <a:p>
          <a:endParaRPr lang="zh-TW" altLang="en-US"/>
        </a:p>
      </dgm:t>
    </dgm:pt>
    <dgm:pt modelId="{770C1CC6-3184-417B-8012-E4EA48F3C2CC}" type="sibTrans" cxnId="{F792EA4B-F386-4C5A-B0F2-2DD02CF7EEB5}">
      <dgm:prSet/>
      <dgm:spPr/>
      <dgm:t>
        <a:bodyPr/>
        <a:lstStyle/>
        <a:p>
          <a:endParaRPr lang="zh-TW" altLang="en-US"/>
        </a:p>
      </dgm:t>
    </dgm:pt>
    <dgm:pt modelId="{D8992FC4-0696-42C5-94D2-BF6FBF8F3995}">
      <dgm:prSet/>
      <dgm:spPr>
        <a:solidFill>
          <a:schemeClr val="accent5"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37632</a:t>
          </a:r>
          <a:endParaRPr lang="zh-TW" altLang="en-US" dirty="0"/>
        </a:p>
      </dgm:t>
    </dgm:pt>
    <dgm:pt modelId="{0F0A4A8B-D29A-4604-B0DD-B995D359F247}" type="parTrans" cxnId="{480D7115-AE5E-4B6B-A092-AD7771E94D1C}">
      <dgm:prSet/>
      <dgm:spPr/>
      <dgm:t>
        <a:bodyPr/>
        <a:lstStyle/>
        <a:p>
          <a:endParaRPr lang="zh-TW" altLang="en-US"/>
        </a:p>
      </dgm:t>
    </dgm:pt>
    <dgm:pt modelId="{B7AF1658-A0AF-4E58-A764-94C6D0AFDCA6}" type="sibTrans" cxnId="{480D7115-AE5E-4B6B-A092-AD7771E94D1C}">
      <dgm:prSet/>
      <dgm:spPr/>
      <dgm:t>
        <a:bodyPr/>
        <a:lstStyle/>
        <a:p>
          <a:endParaRPr lang="zh-TW" altLang="en-US"/>
        </a:p>
      </dgm:t>
    </dgm:pt>
    <dgm:pt modelId="{CAECA9D0-F80A-4908-9913-B71DC8EA2A88}">
      <dgm:prSet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37591</a:t>
          </a:r>
          <a:endParaRPr lang="zh-TW" altLang="en-US" dirty="0"/>
        </a:p>
      </dgm:t>
    </dgm:pt>
    <dgm:pt modelId="{5E87FE61-AD4D-4291-B7F3-B1450123AAFC}" type="parTrans" cxnId="{32D8269D-ECBA-41A5-A03D-6D0FFD479BDB}">
      <dgm:prSet/>
      <dgm:spPr/>
      <dgm:t>
        <a:bodyPr/>
        <a:lstStyle/>
        <a:p>
          <a:endParaRPr lang="zh-TW" altLang="en-US"/>
        </a:p>
      </dgm:t>
    </dgm:pt>
    <dgm:pt modelId="{F84DA36E-8530-4327-AE04-CDE206794B6A}" type="sibTrans" cxnId="{32D8269D-ECBA-41A5-A03D-6D0FFD479BDB}">
      <dgm:prSet/>
      <dgm:spPr/>
      <dgm:t>
        <a:bodyPr/>
        <a:lstStyle/>
        <a:p>
          <a:endParaRPr lang="zh-TW" altLang="en-US"/>
        </a:p>
      </dgm:t>
    </dgm:pt>
    <dgm:pt modelId="{5235F206-634D-401D-949F-267599BE4E97}">
      <dgm:prSet custT="1"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sz="1500" dirty="0"/>
            <a:t>55939</a:t>
          </a:r>
          <a:br>
            <a:rPr lang="en-US" altLang="zh-TW" sz="1500" dirty="0"/>
          </a:br>
          <a:r>
            <a:rPr lang="en-US" altLang="zh-TW" sz="1100" b="0" i="0" u="none" dirty="0"/>
            <a:t>(</a:t>
          </a:r>
          <a:r>
            <a:rPr lang="zh-TW" altLang="en-US" sz="1100" b="0" i="0" u="none" dirty="0"/>
            <a:t>特攻</a:t>
          </a:r>
          <a:r>
            <a:rPr lang="en-US" altLang="zh-TW" sz="1100" b="0" i="0" u="none" dirty="0"/>
            <a:t>)</a:t>
          </a:r>
          <a:endParaRPr lang="zh-TW" altLang="en-US" sz="1100" dirty="0"/>
        </a:p>
      </dgm:t>
    </dgm:pt>
    <dgm:pt modelId="{71EC0F37-65BC-49D0-AAD0-F023B9B9B4F7}" type="parTrans" cxnId="{63FEB325-0011-47CA-8B99-62C10578147B}">
      <dgm:prSet/>
      <dgm:spPr/>
      <dgm:t>
        <a:bodyPr/>
        <a:lstStyle/>
        <a:p>
          <a:endParaRPr lang="zh-TW" altLang="en-US"/>
        </a:p>
      </dgm:t>
    </dgm:pt>
    <dgm:pt modelId="{1BB1ED3D-E745-4321-A725-4ADA054CD7F9}" type="sibTrans" cxnId="{63FEB325-0011-47CA-8B99-62C10578147B}">
      <dgm:prSet/>
      <dgm:spPr/>
      <dgm:t>
        <a:bodyPr/>
        <a:lstStyle/>
        <a:p>
          <a:endParaRPr lang="zh-TW" altLang="en-US"/>
        </a:p>
      </dgm:t>
    </dgm:pt>
    <dgm:pt modelId="{34A5BA8D-F272-4AB9-8169-C065B3022E2D}" type="pres">
      <dgm:prSet presAssocID="{FB27BEDD-C38C-4AFA-9D9E-E74B36F6B81A}" presName="theList" presStyleCnt="0">
        <dgm:presLayoutVars>
          <dgm:dir/>
          <dgm:animLvl val="lvl"/>
          <dgm:resizeHandles val="exact"/>
        </dgm:presLayoutVars>
      </dgm:prSet>
      <dgm:spPr/>
    </dgm:pt>
    <dgm:pt modelId="{B40D5767-B1B4-4641-8186-C163A3AAAAF4}" type="pres">
      <dgm:prSet presAssocID="{7A660F30-A19F-440A-A86A-9B3CD51B6C1B}" presName="compNode" presStyleCnt="0"/>
      <dgm:spPr/>
    </dgm:pt>
    <dgm:pt modelId="{AD5B09E5-1F74-4B08-8DB5-ED149C10E087}" type="pres">
      <dgm:prSet presAssocID="{7A660F30-A19F-440A-A86A-9B3CD51B6C1B}" presName="noGeometry" presStyleCnt="0"/>
      <dgm:spPr/>
    </dgm:pt>
    <dgm:pt modelId="{619D3456-DD49-4C92-AFBE-59067CDEEAC2}" type="pres">
      <dgm:prSet presAssocID="{7A660F30-A19F-440A-A86A-9B3CD51B6C1B}" presName="childTextVisible" presStyleLbl="bgAccFollowNode1" presStyleIdx="0" presStyleCnt="8">
        <dgm:presLayoutVars>
          <dgm:bulletEnabled val="1"/>
        </dgm:presLayoutVars>
      </dgm:prSet>
      <dgm:spPr/>
    </dgm:pt>
    <dgm:pt modelId="{C8041661-60FD-43C8-9DD8-DF9949F288D9}" type="pres">
      <dgm:prSet presAssocID="{7A660F30-A19F-440A-A86A-9B3CD51B6C1B}" presName="childTextHidden" presStyleLbl="bgAccFollowNode1" presStyleIdx="0" presStyleCnt="8"/>
      <dgm:spPr/>
    </dgm:pt>
    <dgm:pt modelId="{9779157E-C847-4B71-9BED-7D169C5F9BC0}" type="pres">
      <dgm:prSet presAssocID="{7A660F30-A19F-440A-A86A-9B3CD51B6C1B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706996C5-FE97-4DD6-B8C4-A6F7BCCCA3F4}" type="pres">
      <dgm:prSet presAssocID="{7A660F30-A19F-440A-A86A-9B3CD51B6C1B}" presName="aSpace" presStyleCnt="0"/>
      <dgm:spPr/>
    </dgm:pt>
    <dgm:pt modelId="{866081F5-A7AB-438A-BF60-E424F24C6DCF}" type="pres">
      <dgm:prSet presAssocID="{161E0E1D-1AE1-4E3C-8611-6596648F0985}" presName="compNode" presStyleCnt="0"/>
      <dgm:spPr/>
    </dgm:pt>
    <dgm:pt modelId="{1D0359C1-428B-4CD6-B0C8-EF352A1BB084}" type="pres">
      <dgm:prSet presAssocID="{161E0E1D-1AE1-4E3C-8611-6596648F0985}" presName="noGeometry" presStyleCnt="0"/>
      <dgm:spPr/>
    </dgm:pt>
    <dgm:pt modelId="{25B395ED-1EF1-4BBB-A634-CA178070B39D}" type="pres">
      <dgm:prSet presAssocID="{161E0E1D-1AE1-4E3C-8611-6596648F0985}" presName="childTextVisible" presStyleLbl="bgAccFollowNode1" presStyleIdx="1" presStyleCnt="8">
        <dgm:presLayoutVars>
          <dgm:bulletEnabled val="1"/>
        </dgm:presLayoutVars>
      </dgm:prSet>
      <dgm:spPr/>
    </dgm:pt>
    <dgm:pt modelId="{C2C5831D-0FAB-4424-8BB7-2445F2715D31}" type="pres">
      <dgm:prSet presAssocID="{161E0E1D-1AE1-4E3C-8611-6596648F0985}" presName="childTextHidden" presStyleLbl="bgAccFollowNode1" presStyleIdx="1" presStyleCnt="8"/>
      <dgm:spPr/>
    </dgm:pt>
    <dgm:pt modelId="{752D6E3A-0F3D-4537-BA38-0234618D978F}" type="pres">
      <dgm:prSet presAssocID="{161E0E1D-1AE1-4E3C-8611-6596648F0985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B6841416-3147-4477-995F-B1A1FD3E700A}" type="pres">
      <dgm:prSet presAssocID="{161E0E1D-1AE1-4E3C-8611-6596648F0985}" presName="aSpace" presStyleCnt="0"/>
      <dgm:spPr/>
    </dgm:pt>
    <dgm:pt modelId="{28506009-2D36-47B3-8480-185C63ED177D}" type="pres">
      <dgm:prSet presAssocID="{4FE0AECC-CA35-4670-B69F-B156A3938577}" presName="compNode" presStyleCnt="0"/>
      <dgm:spPr/>
    </dgm:pt>
    <dgm:pt modelId="{D9C053C0-164A-432E-A16F-66B5C5F2A032}" type="pres">
      <dgm:prSet presAssocID="{4FE0AECC-CA35-4670-B69F-B156A3938577}" presName="noGeometry" presStyleCnt="0"/>
      <dgm:spPr/>
    </dgm:pt>
    <dgm:pt modelId="{660C555A-7478-4D72-91C2-AD8C55F42019}" type="pres">
      <dgm:prSet presAssocID="{4FE0AECC-CA35-4670-B69F-B156A3938577}" presName="childTextVisible" presStyleLbl="bgAccFollowNode1" presStyleIdx="2" presStyleCnt="8">
        <dgm:presLayoutVars>
          <dgm:bulletEnabled val="1"/>
        </dgm:presLayoutVars>
      </dgm:prSet>
      <dgm:spPr/>
    </dgm:pt>
    <dgm:pt modelId="{A84B5DF4-B696-4A94-AC19-CEB51628CCDA}" type="pres">
      <dgm:prSet presAssocID="{4FE0AECC-CA35-4670-B69F-B156A3938577}" presName="childTextHidden" presStyleLbl="bgAccFollowNode1" presStyleIdx="2" presStyleCnt="8"/>
      <dgm:spPr/>
    </dgm:pt>
    <dgm:pt modelId="{01C4F734-0C2C-4FF4-AA79-BD716F22A9E7}" type="pres">
      <dgm:prSet presAssocID="{4FE0AECC-CA35-4670-B69F-B156A3938577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C8B5425F-50EE-4950-B7B5-873C608D2FB3}" type="pres">
      <dgm:prSet presAssocID="{4FE0AECC-CA35-4670-B69F-B156A3938577}" presName="aSpace" presStyleCnt="0"/>
      <dgm:spPr/>
    </dgm:pt>
    <dgm:pt modelId="{3321678F-9377-4A3A-B5A2-15D2DBB480A6}" type="pres">
      <dgm:prSet presAssocID="{A5291F24-709D-43AD-993D-797DB7427D5E}" presName="compNode" presStyleCnt="0"/>
      <dgm:spPr/>
    </dgm:pt>
    <dgm:pt modelId="{5CC27D5D-8A58-466D-A033-D8B4E1C89600}" type="pres">
      <dgm:prSet presAssocID="{A5291F24-709D-43AD-993D-797DB7427D5E}" presName="noGeometry" presStyleCnt="0"/>
      <dgm:spPr/>
    </dgm:pt>
    <dgm:pt modelId="{0393DF56-E68F-4DE8-BEB5-DE95DE2F3497}" type="pres">
      <dgm:prSet presAssocID="{A5291F24-709D-43AD-993D-797DB7427D5E}" presName="childTextVisible" presStyleLbl="bgAccFollowNode1" presStyleIdx="3" presStyleCnt="8">
        <dgm:presLayoutVars>
          <dgm:bulletEnabled val="1"/>
        </dgm:presLayoutVars>
      </dgm:prSet>
      <dgm:spPr/>
    </dgm:pt>
    <dgm:pt modelId="{5F66434C-40A7-454A-A56D-970E5D99ADA7}" type="pres">
      <dgm:prSet presAssocID="{A5291F24-709D-43AD-993D-797DB7427D5E}" presName="childTextHidden" presStyleLbl="bgAccFollowNode1" presStyleIdx="3" presStyleCnt="8"/>
      <dgm:spPr/>
    </dgm:pt>
    <dgm:pt modelId="{960ADF37-45BC-4572-B78F-1B8D4FE88F09}" type="pres">
      <dgm:prSet presAssocID="{A5291F24-709D-43AD-993D-797DB7427D5E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9ACF6997-1463-42F2-A196-AD3A6B25D38A}" type="pres">
      <dgm:prSet presAssocID="{A5291F24-709D-43AD-993D-797DB7427D5E}" presName="aSpace" presStyleCnt="0"/>
      <dgm:spPr/>
    </dgm:pt>
    <dgm:pt modelId="{9D5040E1-BB1E-4717-93F0-2200E93AF831}" type="pres">
      <dgm:prSet presAssocID="{5145D491-495D-4BDF-A8D3-4A0AC58C99B6}" presName="compNode" presStyleCnt="0"/>
      <dgm:spPr/>
    </dgm:pt>
    <dgm:pt modelId="{43EBB69F-1702-455A-A639-FE249A8C2D0C}" type="pres">
      <dgm:prSet presAssocID="{5145D491-495D-4BDF-A8D3-4A0AC58C99B6}" presName="noGeometry" presStyleCnt="0"/>
      <dgm:spPr/>
    </dgm:pt>
    <dgm:pt modelId="{DC3C85E0-BDBB-401A-BB9F-5CE1BE8E1F5D}" type="pres">
      <dgm:prSet presAssocID="{5145D491-495D-4BDF-A8D3-4A0AC58C99B6}" presName="childTextVisible" presStyleLbl="bgAccFollowNode1" presStyleIdx="4" presStyleCnt="8">
        <dgm:presLayoutVars>
          <dgm:bulletEnabled val="1"/>
        </dgm:presLayoutVars>
      </dgm:prSet>
      <dgm:spPr/>
    </dgm:pt>
    <dgm:pt modelId="{FC34A654-D551-4D19-85BA-2CEE695352D9}" type="pres">
      <dgm:prSet presAssocID="{5145D491-495D-4BDF-A8D3-4A0AC58C99B6}" presName="childTextHidden" presStyleLbl="bgAccFollowNode1" presStyleIdx="4" presStyleCnt="8"/>
      <dgm:spPr/>
    </dgm:pt>
    <dgm:pt modelId="{C841D82C-5D5B-4C09-B7F1-C53E5721F4F5}" type="pres">
      <dgm:prSet presAssocID="{5145D491-495D-4BDF-A8D3-4A0AC58C99B6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5636B31F-E2D2-4696-A418-92381D1D42F1}" type="pres">
      <dgm:prSet presAssocID="{5145D491-495D-4BDF-A8D3-4A0AC58C99B6}" presName="aSpace" presStyleCnt="0"/>
      <dgm:spPr/>
    </dgm:pt>
    <dgm:pt modelId="{88592CA0-805F-42A3-831A-1D5FBFBE0179}" type="pres">
      <dgm:prSet presAssocID="{FE2ED94C-3190-4719-82BF-F5CEF78A09CF}" presName="compNode" presStyleCnt="0"/>
      <dgm:spPr/>
    </dgm:pt>
    <dgm:pt modelId="{CCAB6D7B-FEB1-4DF4-B208-9F6A8BBE4132}" type="pres">
      <dgm:prSet presAssocID="{FE2ED94C-3190-4719-82BF-F5CEF78A09CF}" presName="noGeometry" presStyleCnt="0"/>
      <dgm:spPr/>
    </dgm:pt>
    <dgm:pt modelId="{EB1D163D-C646-44D8-B8B8-1C67E91FA589}" type="pres">
      <dgm:prSet presAssocID="{FE2ED94C-3190-4719-82BF-F5CEF78A09CF}" presName="childTextVisible" presStyleLbl="bgAccFollowNode1" presStyleIdx="5" presStyleCnt="8">
        <dgm:presLayoutVars>
          <dgm:bulletEnabled val="1"/>
        </dgm:presLayoutVars>
      </dgm:prSet>
      <dgm:spPr/>
    </dgm:pt>
    <dgm:pt modelId="{2E09EE56-9246-4993-906A-AB84095D818D}" type="pres">
      <dgm:prSet presAssocID="{FE2ED94C-3190-4719-82BF-F5CEF78A09CF}" presName="childTextHidden" presStyleLbl="bgAccFollowNode1" presStyleIdx="5" presStyleCnt="8"/>
      <dgm:spPr/>
    </dgm:pt>
    <dgm:pt modelId="{16A7BB6A-3A4E-4210-AB0E-C762498B9611}" type="pres">
      <dgm:prSet presAssocID="{FE2ED94C-3190-4719-82BF-F5CEF78A09CF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47EF8984-4667-448F-BAA0-DDB07C0686EF}" type="pres">
      <dgm:prSet presAssocID="{FE2ED94C-3190-4719-82BF-F5CEF78A09CF}" presName="aSpace" presStyleCnt="0"/>
      <dgm:spPr/>
    </dgm:pt>
    <dgm:pt modelId="{FC6C005E-F925-4B7E-8AEC-1728D59F9529}" type="pres">
      <dgm:prSet presAssocID="{40AB4C2E-B0B4-49BE-957C-8BF218AD0D12}" presName="compNode" presStyleCnt="0"/>
      <dgm:spPr/>
    </dgm:pt>
    <dgm:pt modelId="{E18DB820-9324-45C2-B5E1-7C5C8C2396BB}" type="pres">
      <dgm:prSet presAssocID="{40AB4C2E-B0B4-49BE-957C-8BF218AD0D12}" presName="noGeometry" presStyleCnt="0"/>
      <dgm:spPr/>
    </dgm:pt>
    <dgm:pt modelId="{1176961A-4D56-44FB-A330-73B2806E0D08}" type="pres">
      <dgm:prSet presAssocID="{40AB4C2E-B0B4-49BE-957C-8BF218AD0D12}" presName="childTextVisible" presStyleLbl="bgAccFollowNode1" presStyleIdx="6" presStyleCnt="8">
        <dgm:presLayoutVars>
          <dgm:bulletEnabled val="1"/>
        </dgm:presLayoutVars>
      </dgm:prSet>
      <dgm:spPr/>
    </dgm:pt>
    <dgm:pt modelId="{3B531C4C-7C07-43B0-8C63-55E4443D6155}" type="pres">
      <dgm:prSet presAssocID="{40AB4C2E-B0B4-49BE-957C-8BF218AD0D12}" presName="childTextHidden" presStyleLbl="bgAccFollowNode1" presStyleIdx="6" presStyleCnt="8"/>
      <dgm:spPr/>
    </dgm:pt>
    <dgm:pt modelId="{B3A0089B-412E-48B0-A184-424C14C5DC9E}" type="pres">
      <dgm:prSet presAssocID="{40AB4C2E-B0B4-49BE-957C-8BF218AD0D12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B83F610D-E9B9-40F0-BB43-2A87F859CCBF}" type="pres">
      <dgm:prSet presAssocID="{40AB4C2E-B0B4-49BE-957C-8BF218AD0D12}" presName="aSpace" presStyleCnt="0"/>
      <dgm:spPr/>
    </dgm:pt>
    <dgm:pt modelId="{9A3D1AD1-16FF-426D-86B3-4A2F5AABFAFF}" type="pres">
      <dgm:prSet presAssocID="{AE072F79-A14D-47A0-B2BF-2F5378781EF9}" presName="compNode" presStyleCnt="0"/>
      <dgm:spPr/>
    </dgm:pt>
    <dgm:pt modelId="{4DDBDBAA-9C09-4CD9-A6EA-7A1DF12A44D9}" type="pres">
      <dgm:prSet presAssocID="{AE072F79-A14D-47A0-B2BF-2F5378781EF9}" presName="noGeometry" presStyleCnt="0"/>
      <dgm:spPr/>
    </dgm:pt>
    <dgm:pt modelId="{69EABB04-F1FB-46B1-B70A-99143D2D7D5E}" type="pres">
      <dgm:prSet presAssocID="{AE072F79-A14D-47A0-B2BF-2F5378781EF9}" presName="childTextVisible" presStyleLbl="bgAccFollowNode1" presStyleIdx="7" presStyleCnt="8">
        <dgm:presLayoutVars>
          <dgm:bulletEnabled val="1"/>
        </dgm:presLayoutVars>
      </dgm:prSet>
      <dgm:spPr/>
    </dgm:pt>
    <dgm:pt modelId="{902DB818-2A62-481C-BA96-665FE1BFCF59}" type="pres">
      <dgm:prSet presAssocID="{AE072F79-A14D-47A0-B2BF-2F5378781EF9}" presName="childTextHidden" presStyleLbl="bgAccFollowNode1" presStyleIdx="7" presStyleCnt="8"/>
      <dgm:spPr/>
    </dgm:pt>
    <dgm:pt modelId="{9AB484ED-3DD2-4765-8FA1-DFA5BDD87000}" type="pres">
      <dgm:prSet presAssocID="{AE072F79-A14D-47A0-B2BF-2F5378781EF9}" presName="parentText" presStyleLbl="node1" presStyleIdx="7" presStyleCnt="8">
        <dgm:presLayoutVars>
          <dgm:chMax val="1"/>
          <dgm:bulletEnabled val="1"/>
        </dgm:presLayoutVars>
      </dgm:prSet>
      <dgm:spPr/>
    </dgm:pt>
  </dgm:ptLst>
  <dgm:cxnLst>
    <dgm:cxn modelId="{6B173500-7050-4E37-8364-AF5EC1C01B6B}" type="presOf" srcId="{7A660F30-A19F-440A-A86A-9B3CD51B6C1B}" destId="{9779157E-C847-4B71-9BED-7D169C5F9BC0}" srcOrd="0" destOrd="0" presId="urn:microsoft.com/office/officeart/2005/8/layout/hProcess6"/>
    <dgm:cxn modelId="{89068202-9DE4-4478-9360-AF2D7D0B05EA}" type="presOf" srcId="{3080C1D9-6280-4FC2-B318-1FC92F6B272E}" destId="{C2C5831D-0FAB-4424-8BB7-2445F2715D31}" srcOrd="1" destOrd="0" presId="urn:microsoft.com/office/officeart/2005/8/layout/hProcess6"/>
    <dgm:cxn modelId="{95FA660E-3B99-44A9-BDE5-D1F9E834A663}" type="presOf" srcId="{5145D491-495D-4BDF-A8D3-4A0AC58C99B6}" destId="{C841D82C-5D5B-4C09-B7F1-C53E5721F4F5}" srcOrd="0" destOrd="0" presId="urn:microsoft.com/office/officeart/2005/8/layout/hProcess6"/>
    <dgm:cxn modelId="{BCBF5211-1F6B-43A6-969F-3375BA439BC4}" type="presOf" srcId="{CAECA9D0-F80A-4908-9913-B71DC8EA2A88}" destId="{1176961A-4D56-44FB-A330-73B2806E0D08}" srcOrd="0" destOrd="0" presId="urn:microsoft.com/office/officeart/2005/8/layout/hProcess6"/>
    <dgm:cxn modelId="{D0CA0113-E034-4C00-82AE-E727335024F9}" srcId="{FB27BEDD-C38C-4AFA-9D9E-E74B36F6B81A}" destId="{A5291F24-709D-43AD-993D-797DB7427D5E}" srcOrd="3" destOrd="0" parTransId="{A7181E0E-F43A-4BAD-AE06-868804163BE4}" sibTransId="{C64423C2-49AC-4DD0-8A00-49DEF5A4C831}"/>
    <dgm:cxn modelId="{480D7115-AE5E-4B6B-A092-AD7771E94D1C}" srcId="{FE2ED94C-3190-4719-82BF-F5CEF78A09CF}" destId="{D8992FC4-0696-42C5-94D2-BF6FBF8F3995}" srcOrd="0" destOrd="0" parTransId="{0F0A4A8B-D29A-4604-B0DD-B995D359F247}" sibTransId="{B7AF1658-A0AF-4E58-A764-94C6D0AFDCA6}"/>
    <dgm:cxn modelId="{63FEB325-0011-47CA-8B99-62C10578147B}" srcId="{4FE0AECC-CA35-4670-B69F-B156A3938577}" destId="{5235F206-634D-401D-949F-267599BE4E97}" srcOrd="0" destOrd="0" parTransId="{71EC0F37-65BC-49D0-AAD0-F023B9B9B4F7}" sibTransId="{1BB1ED3D-E745-4321-A725-4ADA054CD7F9}"/>
    <dgm:cxn modelId="{7A3D7A32-7EA5-4B04-A72A-49BD6D32CE4A}" type="presOf" srcId="{CAECA9D0-F80A-4908-9913-B71DC8EA2A88}" destId="{3B531C4C-7C07-43B0-8C63-55E4443D6155}" srcOrd="1" destOrd="0" presId="urn:microsoft.com/office/officeart/2005/8/layout/hProcess6"/>
    <dgm:cxn modelId="{5DED255B-348D-42DB-AEE4-5CC414883EF6}" type="presOf" srcId="{40AB4C2E-B0B4-49BE-957C-8BF218AD0D12}" destId="{B3A0089B-412E-48B0-A184-424C14C5DC9E}" srcOrd="0" destOrd="0" presId="urn:microsoft.com/office/officeart/2005/8/layout/hProcess6"/>
    <dgm:cxn modelId="{9382C15B-5786-47BB-97A9-5566C5BA5732}" type="presOf" srcId="{508AB38D-0F03-4CE6-9DEA-853FBC45EDF1}" destId="{C8041661-60FD-43C8-9DD8-DF9949F288D9}" srcOrd="1" destOrd="0" presId="urn:microsoft.com/office/officeart/2005/8/layout/hProcess6"/>
    <dgm:cxn modelId="{F217AF5C-FB37-40CA-8996-41A254D8EB81}" type="presOf" srcId="{D8992FC4-0696-42C5-94D2-BF6FBF8F3995}" destId="{EB1D163D-C646-44D8-B8B8-1C67E91FA589}" srcOrd="0" destOrd="0" presId="urn:microsoft.com/office/officeart/2005/8/layout/hProcess6"/>
    <dgm:cxn modelId="{B6B16E41-482E-49B1-8C22-00A1D1DBF5E5}" srcId="{FB27BEDD-C38C-4AFA-9D9E-E74B36F6B81A}" destId="{AE072F79-A14D-47A0-B2BF-2F5378781EF9}" srcOrd="7" destOrd="0" parTransId="{E6244F44-DA9A-4CD1-95CA-58162F7BB91E}" sibTransId="{C7C2FC8C-B3D2-4710-8E13-3FF4F4B51D73}"/>
    <dgm:cxn modelId="{4C0DD044-E7A8-4A0E-A385-F51F8FBD0385}" type="presOf" srcId="{FB27BEDD-C38C-4AFA-9D9E-E74B36F6B81A}" destId="{34A5BA8D-F272-4AB9-8169-C065B3022E2D}" srcOrd="0" destOrd="0" presId="urn:microsoft.com/office/officeart/2005/8/layout/hProcess6"/>
    <dgm:cxn modelId="{7BF7C565-84AD-4B2B-BF7E-2B3B968A0FB0}" type="presOf" srcId="{62153C8B-E140-4A18-834D-9BA0006703CA}" destId="{0393DF56-E68F-4DE8-BEB5-DE95DE2F3497}" srcOrd="0" destOrd="0" presId="urn:microsoft.com/office/officeart/2005/8/layout/hProcess6"/>
    <dgm:cxn modelId="{6F0FCC47-F7F0-4CC2-AEF2-38FEA2293A73}" type="presOf" srcId="{3080C1D9-6280-4FC2-B318-1FC92F6B272E}" destId="{25B395ED-1EF1-4BBB-A634-CA178070B39D}" srcOrd="0" destOrd="0" presId="urn:microsoft.com/office/officeart/2005/8/layout/hProcess6"/>
    <dgm:cxn modelId="{F792EA4B-F386-4C5A-B0F2-2DD02CF7EEB5}" srcId="{7A660F30-A19F-440A-A86A-9B3CD51B6C1B}" destId="{508AB38D-0F03-4CE6-9DEA-853FBC45EDF1}" srcOrd="0" destOrd="0" parTransId="{8F5B2A2F-A8A8-4901-AECC-60934A6962AE}" sibTransId="{770C1CC6-3184-417B-8012-E4EA48F3C2CC}"/>
    <dgm:cxn modelId="{2AE61E52-5D81-46D5-AE3C-B75071526829}" type="presOf" srcId="{D8992FC4-0696-42C5-94D2-BF6FBF8F3995}" destId="{2E09EE56-9246-4993-906A-AB84095D818D}" srcOrd="1" destOrd="0" presId="urn:microsoft.com/office/officeart/2005/8/layout/hProcess6"/>
    <dgm:cxn modelId="{DB4D7976-637E-464B-852D-E6E97236BE6F}" srcId="{5145D491-495D-4BDF-A8D3-4A0AC58C99B6}" destId="{4092C92A-C65E-4C11-9C97-362610ED1802}" srcOrd="0" destOrd="0" parTransId="{538EA7E1-00E2-4E3D-A80E-7254D19EF6A3}" sibTransId="{90F34994-8092-4B03-8FCC-79C4AC840039}"/>
    <dgm:cxn modelId="{F127E977-1858-48CC-9D01-A30CF352F416}" srcId="{161E0E1D-1AE1-4E3C-8611-6596648F0985}" destId="{3080C1D9-6280-4FC2-B318-1FC92F6B272E}" srcOrd="0" destOrd="0" parTransId="{1FFF4C23-B90E-4B9D-B2F0-693AAD00BE46}" sibTransId="{BEA7D3D1-B422-45F8-953B-C45A2479BA9D}"/>
    <dgm:cxn modelId="{AB3F5E90-1860-4C75-ACB1-1C2BE06F910D}" type="presOf" srcId="{4093037F-BA67-4C68-9FCB-2B894B3E02D4}" destId="{69EABB04-F1FB-46B1-B70A-99143D2D7D5E}" srcOrd="0" destOrd="0" presId="urn:microsoft.com/office/officeart/2005/8/layout/hProcess6"/>
    <dgm:cxn modelId="{7AE2D394-8B83-4FB8-B9E2-0D385A4C534C}" type="presOf" srcId="{FE2ED94C-3190-4719-82BF-F5CEF78A09CF}" destId="{16A7BB6A-3A4E-4210-AB0E-C762498B9611}" srcOrd="0" destOrd="0" presId="urn:microsoft.com/office/officeart/2005/8/layout/hProcess6"/>
    <dgm:cxn modelId="{32D8269D-ECBA-41A5-A03D-6D0FFD479BDB}" srcId="{40AB4C2E-B0B4-49BE-957C-8BF218AD0D12}" destId="{CAECA9D0-F80A-4908-9913-B71DC8EA2A88}" srcOrd="0" destOrd="0" parTransId="{5E87FE61-AD4D-4291-B7F3-B1450123AAFC}" sibTransId="{F84DA36E-8530-4327-AE04-CDE206794B6A}"/>
    <dgm:cxn modelId="{669715A0-9054-47FA-85D1-FCE88309D462}" srcId="{FB27BEDD-C38C-4AFA-9D9E-E74B36F6B81A}" destId="{4FE0AECC-CA35-4670-B69F-B156A3938577}" srcOrd="2" destOrd="0" parTransId="{CE9F4631-C0E1-4DBD-8BF1-83A3699EA424}" sibTransId="{9AEDBC4E-88F5-4C0B-A555-8E92924F2851}"/>
    <dgm:cxn modelId="{A22232A8-B62A-42D6-80DF-F3F793E5D7FF}" type="presOf" srcId="{4093037F-BA67-4C68-9FCB-2B894B3E02D4}" destId="{902DB818-2A62-481C-BA96-665FE1BFCF59}" srcOrd="1" destOrd="0" presId="urn:microsoft.com/office/officeart/2005/8/layout/hProcess6"/>
    <dgm:cxn modelId="{8D2CB3A8-D370-4211-9857-54A2A45AFC72}" type="presOf" srcId="{4FE0AECC-CA35-4670-B69F-B156A3938577}" destId="{01C4F734-0C2C-4FF4-AA79-BD716F22A9E7}" srcOrd="0" destOrd="0" presId="urn:microsoft.com/office/officeart/2005/8/layout/hProcess6"/>
    <dgm:cxn modelId="{B79420AF-E93A-40F1-B1C0-EC4854A2BC58}" type="presOf" srcId="{62153C8B-E140-4A18-834D-9BA0006703CA}" destId="{5F66434C-40A7-454A-A56D-970E5D99ADA7}" srcOrd="1" destOrd="0" presId="urn:microsoft.com/office/officeart/2005/8/layout/hProcess6"/>
    <dgm:cxn modelId="{6779FAB8-7475-42C1-BEF8-28FDD179E424}" srcId="{FB27BEDD-C38C-4AFA-9D9E-E74B36F6B81A}" destId="{40AB4C2E-B0B4-49BE-957C-8BF218AD0D12}" srcOrd="6" destOrd="0" parTransId="{91C4BDF9-4DF7-4C31-BBC2-0A45F9227134}" sibTransId="{30AC472B-5A06-4195-B246-FB393C522F47}"/>
    <dgm:cxn modelId="{F3EDD0BD-068A-41E8-A993-A9FA16457133}" srcId="{FB27BEDD-C38C-4AFA-9D9E-E74B36F6B81A}" destId="{7A660F30-A19F-440A-A86A-9B3CD51B6C1B}" srcOrd="0" destOrd="0" parTransId="{226CCA06-86C3-4B12-9DB2-1BA8116FBD78}" sibTransId="{30D23F4B-F283-413E-8BB7-47ECF2863EE5}"/>
    <dgm:cxn modelId="{A65D22C0-CAFD-462D-BEEB-CC396A531A45}" srcId="{FB27BEDD-C38C-4AFA-9D9E-E74B36F6B81A}" destId="{FE2ED94C-3190-4719-82BF-F5CEF78A09CF}" srcOrd="5" destOrd="0" parTransId="{4D2E2087-CBDF-47BA-B047-CEF54A933056}" sibTransId="{0FD44866-20F8-4C9B-9112-3CA736A2EA48}"/>
    <dgm:cxn modelId="{B1D7CDC2-9664-4FBF-A89D-932BF368B5B6}" type="presOf" srcId="{4092C92A-C65E-4C11-9C97-362610ED1802}" destId="{DC3C85E0-BDBB-401A-BB9F-5CE1BE8E1F5D}" srcOrd="0" destOrd="0" presId="urn:microsoft.com/office/officeart/2005/8/layout/hProcess6"/>
    <dgm:cxn modelId="{BD5735C5-83C0-4968-87E1-9812F792D2FF}" type="presOf" srcId="{AE072F79-A14D-47A0-B2BF-2F5378781EF9}" destId="{9AB484ED-3DD2-4765-8FA1-DFA5BDD87000}" srcOrd="0" destOrd="0" presId="urn:microsoft.com/office/officeart/2005/8/layout/hProcess6"/>
    <dgm:cxn modelId="{5DA6ADC5-9718-44D5-A11C-04FD54B185EB}" srcId="{A5291F24-709D-43AD-993D-797DB7427D5E}" destId="{62153C8B-E140-4A18-834D-9BA0006703CA}" srcOrd="0" destOrd="0" parTransId="{A81FA85D-D66E-4E8B-8CB7-05C2207AD67F}" sibTransId="{25085E3E-DEB2-4E54-8637-4612D3199C19}"/>
    <dgm:cxn modelId="{73E573C7-9489-4029-91B1-1B7DAB834DAE}" srcId="{FB27BEDD-C38C-4AFA-9D9E-E74B36F6B81A}" destId="{5145D491-495D-4BDF-A8D3-4A0AC58C99B6}" srcOrd="4" destOrd="0" parTransId="{05DBE2B0-9707-4F1B-8D35-693243F68D8C}" sibTransId="{D4904EA1-2013-482C-BE19-819B5581B82B}"/>
    <dgm:cxn modelId="{7E4E82D1-6DCC-4EFD-80A9-D8C1AF072887}" type="presOf" srcId="{5235F206-634D-401D-949F-267599BE4E97}" destId="{A84B5DF4-B696-4A94-AC19-CEB51628CCDA}" srcOrd="1" destOrd="0" presId="urn:microsoft.com/office/officeart/2005/8/layout/hProcess6"/>
    <dgm:cxn modelId="{009847D4-6D4B-4E6F-9877-142E11AF1C85}" type="presOf" srcId="{4092C92A-C65E-4C11-9C97-362610ED1802}" destId="{FC34A654-D551-4D19-85BA-2CEE695352D9}" srcOrd="1" destOrd="0" presId="urn:microsoft.com/office/officeart/2005/8/layout/hProcess6"/>
    <dgm:cxn modelId="{085047D6-88B4-4BA5-AD1C-8B6E8E9CC1FB}" srcId="{FB27BEDD-C38C-4AFA-9D9E-E74B36F6B81A}" destId="{161E0E1D-1AE1-4E3C-8611-6596648F0985}" srcOrd="1" destOrd="0" parTransId="{548CDE57-2302-461D-AFE8-1C1B0CBE8D5D}" sibTransId="{45777BA3-6C41-4F3B-A248-44452F5D2ABB}"/>
    <dgm:cxn modelId="{C56E57D7-68E8-4184-BE6A-6E8E3B92E74E}" type="presOf" srcId="{161E0E1D-1AE1-4E3C-8611-6596648F0985}" destId="{752D6E3A-0F3D-4537-BA38-0234618D978F}" srcOrd="0" destOrd="0" presId="urn:microsoft.com/office/officeart/2005/8/layout/hProcess6"/>
    <dgm:cxn modelId="{A871C5DB-4C67-4E65-A056-3BC41B7652CA}" type="presOf" srcId="{5235F206-634D-401D-949F-267599BE4E97}" destId="{660C555A-7478-4D72-91C2-AD8C55F42019}" srcOrd="0" destOrd="0" presId="urn:microsoft.com/office/officeart/2005/8/layout/hProcess6"/>
    <dgm:cxn modelId="{5AB03AE0-C3F8-4E65-968B-9A5F75DD646C}" type="presOf" srcId="{A5291F24-709D-43AD-993D-797DB7427D5E}" destId="{960ADF37-45BC-4572-B78F-1B8D4FE88F09}" srcOrd="0" destOrd="0" presId="urn:microsoft.com/office/officeart/2005/8/layout/hProcess6"/>
    <dgm:cxn modelId="{8E5352F1-9939-4273-A35E-D2A2C8DA638D}" type="presOf" srcId="{508AB38D-0F03-4CE6-9DEA-853FBC45EDF1}" destId="{619D3456-DD49-4C92-AFBE-59067CDEEAC2}" srcOrd="0" destOrd="0" presId="urn:microsoft.com/office/officeart/2005/8/layout/hProcess6"/>
    <dgm:cxn modelId="{05947FFA-31AB-4C50-B3A1-6C4C4DDA6629}" srcId="{AE072F79-A14D-47A0-B2BF-2F5378781EF9}" destId="{4093037F-BA67-4C68-9FCB-2B894B3E02D4}" srcOrd="0" destOrd="0" parTransId="{6171F579-FB4D-4526-A8EA-40F053E04E32}" sibTransId="{3404DFC2-593C-4672-9043-4D0C01A43F21}"/>
    <dgm:cxn modelId="{EFAA5DA2-FA2D-4F92-AC3D-E379515EA536}" type="presParOf" srcId="{34A5BA8D-F272-4AB9-8169-C065B3022E2D}" destId="{B40D5767-B1B4-4641-8186-C163A3AAAAF4}" srcOrd="0" destOrd="0" presId="urn:microsoft.com/office/officeart/2005/8/layout/hProcess6"/>
    <dgm:cxn modelId="{ACEFEFF7-5154-46EA-90FD-4E08713081E8}" type="presParOf" srcId="{B40D5767-B1B4-4641-8186-C163A3AAAAF4}" destId="{AD5B09E5-1F74-4B08-8DB5-ED149C10E087}" srcOrd="0" destOrd="0" presId="urn:microsoft.com/office/officeart/2005/8/layout/hProcess6"/>
    <dgm:cxn modelId="{E1A73430-7E1F-43D6-A178-D8AFC037CE5B}" type="presParOf" srcId="{B40D5767-B1B4-4641-8186-C163A3AAAAF4}" destId="{619D3456-DD49-4C92-AFBE-59067CDEEAC2}" srcOrd="1" destOrd="0" presId="urn:microsoft.com/office/officeart/2005/8/layout/hProcess6"/>
    <dgm:cxn modelId="{6B61B97E-892E-4DDD-B490-0C45985EB760}" type="presParOf" srcId="{B40D5767-B1B4-4641-8186-C163A3AAAAF4}" destId="{C8041661-60FD-43C8-9DD8-DF9949F288D9}" srcOrd="2" destOrd="0" presId="urn:microsoft.com/office/officeart/2005/8/layout/hProcess6"/>
    <dgm:cxn modelId="{5A2392DB-9EDC-4912-BE23-94D4F35AB2C1}" type="presParOf" srcId="{B40D5767-B1B4-4641-8186-C163A3AAAAF4}" destId="{9779157E-C847-4B71-9BED-7D169C5F9BC0}" srcOrd="3" destOrd="0" presId="urn:microsoft.com/office/officeart/2005/8/layout/hProcess6"/>
    <dgm:cxn modelId="{2C6B1CDC-E4B2-429F-8352-2E2F449729EE}" type="presParOf" srcId="{34A5BA8D-F272-4AB9-8169-C065B3022E2D}" destId="{706996C5-FE97-4DD6-B8C4-A6F7BCCCA3F4}" srcOrd="1" destOrd="0" presId="urn:microsoft.com/office/officeart/2005/8/layout/hProcess6"/>
    <dgm:cxn modelId="{14E521CC-5D43-4507-B86A-8E5216DA6853}" type="presParOf" srcId="{34A5BA8D-F272-4AB9-8169-C065B3022E2D}" destId="{866081F5-A7AB-438A-BF60-E424F24C6DCF}" srcOrd="2" destOrd="0" presId="urn:microsoft.com/office/officeart/2005/8/layout/hProcess6"/>
    <dgm:cxn modelId="{9B05E93C-F49B-4FBA-B066-B1EACE8700B5}" type="presParOf" srcId="{866081F5-A7AB-438A-BF60-E424F24C6DCF}" destId="{1D0359C1-428B-4CD6-B0C8-EF352A1BB084}" srcOrd="0" destOrd="0" presId="urn:microsoft.com/office/officeart/2005/8/layout/hProcess6"/>
    <dgm:cxn modelId="{CF96CFE3-9D23-4DEE-94F1-9A2B47B27280}" type="presParOf" srcId="{866081F5-A7AB-438A-BF60-E424F24C6DCF}" destId="{25B395ED-1EF1-4BBB-A634-CA178070B39D}" srcOrd="1" destOrd="0" presId="urn:microsoft.com/office/officeart/2005/8/layout/hProcess6"/>
    <dgm:cxn modelId="{A0D57939-0E15-4EA9-BF30-C02D2C26457F}" type="presParOf" srcId="{866081F5-A7AB-438A-BF60-E424F24C6DCF}" destId="{C2C5831D-0FAB-4424-8BB7-2445F2715D31}" srcOrd="2" destOrd="0" presId="urn:microsoft.com/office/officeart/2005/8/layout/hProcess6"/>
    <dgm:cxn modelId="{F7BA308F-9C68-42C3-A353-C164CF1E19E3}" type="presParOf" srcId="{866081F5-A7AB-438A-BF60-E424F24C6DCF}" destId="{752D6E3A-0F3D-4537-BA38-0234618D978F}" srcOrd="3" destOrd="0" presId="urn:microsoft.com/office/officeart/2005/8/layout/hProcess6"/>
    <dgm:cxn modelId="{6FD2141E-1660-4DD1-B57F-81D7AED7E442}" type="presParOf" srcId="{34A5BA8D-F272-4AB9-8169-C065B3022E2D}" destId="{B6841416-3147-4477-995F-B1A1FD3E700A}" srcOrd="3" destOrd="0" presId="urn:microsoft.com/office/officeart/2005/8/layout/hProcess6"/>
    <dgm:cxn modelId="{CE3D5D56-AD2A-4207-A4F3-91BA2F2968C4}" type="presParOf" srcId="{34A5BA8D-F272-4AB9-8169-C065B3022E2D}" destId="{28506009-2D36-47B3-8480-185C63ED177D}" srcOrd="4" destOrd="0" presId="urn:microsoft.com/office/officeart/2005/8/layout/hProcess6"/>
    <dgm:cxn modelId="{CCFA7E36-3AAC-4076-91CC-50CE0E7CC346}" type="presParOf" srcId="{28506009-2D36-47B3-8480-185C63ED177D}" destId="{D9C053C0-164A-432E-A16F-66B5C5F2A032}" srcOrd="0" destOrd="0" presId="urn:microsoft.com/office/officeart/2005/8/layout/hProcess6"/>
    <dgm:cxn modelId="{8FAAAE80-431B-44DF-ADD7-073F23887226}" type="presParOf" srcId="{28506009-2D36-47B3-8480-185C63ED177D}" destId="{660C555A-7478-4D72-91C2-AD8C55F42019}" srcOrd="1" destOrd="0" presId="urn:microsoft.com/office/officeart/2005/8/layout/hProcess6"/>
    <dgm:cxn modelId="{E56E4A7A-70CA-481C-B3CD-AF7ED17C3ED7}" type="presParOf" srcId="{28506009-2D36-47B3-8480-185C63ED177D}" destId="{A84B5DF4-B696-4A94-AC19-CEB51628CCDA}" srcOrd="2" destOrd="0" presId="urn:microsoft.com/office/officeart/2005/8/layout/hProcess6"/>
    <dgm:cxn modelId="{6572ED65-FD85-4CB3-AD10-5304C9B2C297}" type="presParOf" srcId="{28506009-2D36-47B3-8480-185C63ED177D}" destId="{01C4F734-0C2C-4FF4-AA79-BD716F22A9E7}" srcOrd="3" destOrd="0" presId="urn:microsoft.com/office/officeart/2005/8/layout/hProcess6"/>
    <dgm:cxn modelId="{5ACC4779-4620-4EBC-B82E-1C9947439F5F}" type="presParOf" srcId="{34A5BA8D-F272-4AB9-8169-C065B3022E2D}" destId="{C8B5425F-50EE-4950-B7B5-873C608D2FB3}" srcOrd="5" destOrd="0" presId="urn:microsoft.com/office/officeart/2005/8/layout/hProcess6"/>
    <dgm:cxn modelId="{F20E66B5-68E1-4811-B321-A3CB82519101}" type="presParOf" srcId="{34A5BA8D-F272-4AB9-8169-C065B3022E2D}" destId="{3321678F-9377-4A3A-B5A2-15D2DBB480A6}" srcOrd="6" destOrd="0" presId="urn:microsoft.com/office/officeart/2005/8/layout/hProcess6"/>
    <dgm:cxn modelId="{2BA76221-D15D-4909-916F-AA2FA107AF1E}" type="presParOf" srcId="{3321678F-9377-4A3A-B5A2-15D2DBB480A6}" destId="{5CC27D5D-8A58-466D-A033-D8B4E1C89600}" srcOrd="0" destOrd="0" presId="urn:microsoft.com/office/officeart/2005/8/layout/hProcess6"/>
    <dgm:cxn modelId="{935B2C71-1AFC-4B97-AA63-9230317D624D}" type="presParOf" srcId="{3321678F-9377-4A3A-B5A2-15D2DBB480A6}" destId="{0393DF56-E68F-4DE8-BEB5-DE95DE2F3497}" srcOrd="1" destOrd="0" presId="urn:microsoft.com/office/officeart/2005/8/layout/hProcess6"/>
    <dgm:cxn modelId="{F615223D-B3D6-42C5-ACA6-CBE18578ECC3}" type="presParOf" srcId="{3321678F-9377-4A3A-B5A2-15D2DBB480A6}" destId="{5F66434C-40A7-454A-A56D-970E5D99ADA7}" srcOrd="2" destOrd="0" presId="urn:microsoft.com/office/officeart/2005/8/layout/hProcess6"/>
    <dgm:cxn modelId="{B642C26C-86E1-46C7-87F6-2B678A9CDEF7}" type="presParOf" srcId="{3321678F-9377-4A3A-B5A2-15D2DBB480A6}" destId="{960ADF37-45BC-4572-B78F-1B8D4FE88F09}" srcOrd="3" destOrd="0" presId="urn:microsoft.com/office/officeart/2005/8/layout/hProcess6"/>
    <dgm:cxn modelId="{A01591F9-3609-498D-925C-C8F8B78EFCC6}" type="presParOf" srcId="{34A5BA8D-F272-4AB9-8169-C065B3022E2D}" destId="{9ACF6997-1463-42F2-A196-AD3A6B25D38A}" srcOrd="7" destOrd="0" presId="urn:microsoft.com/office/officeart/2005/8/layout/hProcess6"/>
    <dgm:cxn modelId="{2FB0DF40-DB42-41E2-BF7D-16DE33FFED7C}" type="presParOf" srcId="{34A5BA8D-F272-4AB9-8169-C065B3022E2D}" destId="{9D5040E1-BB1E-4717-93F0-2200E93AF831}" srcOrd="8" destOrd="0" presId="urn:microsoft.com/office/officeart/2005/8/layout/hProcess6"/>
    <dgm:cxn modelId="{197A3CDA-8EC1-4954-8548-131B70A9E071}" type="presParOf" srcId="{9D5040E1-BB1E-4717-93F0-2200E93AF831}" destId="{43EBB69F-1702-455A-A639-FE249A8C2D0C}" srcOrd="0" destOrd="0" presId="urn:microsoft.com/office/officeart/2005/8/layout/hProcess6"/>
    <dgm:cxn modelId="{5769CBB8-931C-47D3-8264-D4B508BDE9AD}" type="presParOf" srcId="{9D5040E1-BB1E-4717-93F0-2200E93AF831}" destId="{DC3C85E0-BDBB-401A-BB9F-5CE1BE8E1F5D}" srcOrd="1" destOrd="0" presId="urn:microsoft.com/office/officeart/2005/8/layout/hProcess6"/>
    <dgm:cxn modelId="{3D0A73C3-E567-4B13-94B6-E1261EADFDD4}" type="presParOf" srcId="{9D5040E1-BB1E-4717-93F0-2200E93AF831}" destId="{FC34A654-D551-4D19-85BA-2CEE695352D9}" srcOrd="2" destOrd="0" presId="urn:microsoft.com/office/officeart/2005/8/layout/hProcess6"/>
    <dgm:cxn modelId="{AAC9E00D-9D0B-46F1-A7B3-F481B9AE5FD7}" type="presParOf" srcId="{9D5040E1-BB1E-4717-93F0-2200E93AF831}" destId="{C841D82C-5D5B-4C09-B7F1-C53E5721F4F5}" srcOrd="3" destOrd="0" presId="urn:microsoft.com/office/officeart/2005/8/layout/hProcess6"/>
    <dgm:cxn modelId="{1904412B-E4D0-4172-8591-EFD9BB587A5C}" type="presParOf" srcId="{34A5BA8D-F272-4AB9-8169-C065B3022E2D}" destId="{5636B31F-E2D2-4696-A418-92381D1D42F1}" srcOrd="9" destOrd="0" presId="urn:microsoft.com/office/officeart/2005/8/layout/hProcess6"/>
    <dgm:cxn modelId="{06785339-40E1-4407-9309-688960C8C434}" type="presParOf" srcId="{34A5BA8D-F272-4AB9-8169-C065B3022E2D}" destId="{88592CA0-805F-42A3-831A-1D5FBFBE0179}" srcOrd="10" destOrd="0" presId="urn:microsoft.com/office/officeart/2005/8/layout/hProcess6"/>
    <dgm:cxn modelId="{C9B5F9C0-B402-4745-842E-B5B2D52D5B6C}" type="presParOf" srcId="{88592CA0-805F-42A3-831A-1D5FBFBE0179}" destId="{CCAB6D7B-FEB1-4DF4-B208-9F6A8BBE4132}" srcOrd="0" destOrd="0" presId="urn:microsoft.com/office/officeart/2005/8/layout/hProcess6"/>
    <dgm:cxn modelId="{48770816-9D7F-4BD0-A03F-C14ACF9E5E8D}" type="presParOf" srcId="{88592CA0-805F-42A3-831A-1D5FBFBE0179}" destId="{EB1D163D-C646-44D8-B8B8-1C67E91FA589}" srcOrd="1" destOrd="0" presId="urn:microsoft.com/office/officeart/2005/8/layout/hProcess6"/>
    <dgm:cxn modelId="{D1727966-A90D-4DD1-83D5-622EB220BFA6}" type="presParOf" srcId="{88592CA0-805F-42A3-831A-1D5FBFBE0179}" destId="{2E09EE56-9246-4993-906A-AB84095D818D}" srcOrd="2" destOrd="0" presId="urn:microsoft.com/office/officeart/2005/8/layout/hProcess6"/>
    <dgm:cxn modelId="{561B3412-BD40-4F6E-AB21-7D5B39D88022}" type="presParOf" srcId="{88592CA0-805F-42A3-831A-1D5FBFBE0179}" destId="{16A7BB6A-3A4E-4210-AB0E-C762498B9611}" srcOrd="3" destOrd="0" presId="urn:microsoft.com/office/officeart/2005/8/layout/hProcess6"/>
    <dgm:cxn modelId="{CFA190D9-F754-4261-A6AC-4254E17FF41B}" type="presParOf" srcId="{34A5BA8D-F272-4AB9-8169-C065B3022E2D}" destId="{47EF8984-4667-448F-BAA0-DDB07C0686EF}" srcOrd="11" destOrd="0" presId="urn:microsoft.com/office/officeart/2005/8/layout/hProcess6"/>
    <dgm:cxn modelId="{324EFA27-579A-48E2-B13C-086567BFE34B}" type="presParOf" srcId="{34A5BA8D-F272-4AB9-8169-C065B3022E2D}" destId="{FC6C005E-F925-4B7E-8AEC-1728D59F9529}" srcOrd="12" destOrd="0" presId="urn:microsoft.com/office/officeart/2005/8/layout/hProcess6"/>
    <dgm:cxn modelId="{C0896385-DDE5-4830-B243-AACCD62A1ADE}" type="presParOf" srcId="{FC6C005E-F925-4B7E-8AEC-1728D59F9529}" destId="{E18DB820-9324-45C2-B5E1-7C5C8C2396BB}" srcOrd="0" destOrd="0" presId="urn:microsoft.com/office/officeart/2005/8/layout/hProcess6"/>
    <dgm:cxn modelId="{F564548E-BF99-4522-BD39-2CCEB9ED92F3}" type="presParOf" srcId="{FC6C005E-F925-4B7E-8AEC-1728D59F9529}" destId="{1176961A-4D56-44FB-A330-73B2806E0D08}" srcOrd="1" destOrd="0" presId="urn:microsoft.com/office/officeart/2005/8/layout/hProcess6"/>
    <dgm:cxn modelId="{ED4AAB12-ABCD-40FB-BD5D-14CA4D8B839E}" type="presParOf" srcId="{FC6C005E-F925-4B7E-8AEC-1728D59F9529}" destId="{3B531C4C-7C07-43B0-8C63-55E4443D6155}" srcOrd="2" destOrd="0" presId="urn:microsoft.com/office/officeart/2005/8/layout/hProcess6"/>
    <dgm:cxn modelId="{1DE2C9EB-315D-4724-84DC-9C605CDF518C}" type="presParOf" srcId="{FC6C005E-F925-4B7E-8AEC-1728D59F9529}" destId="{B3A0089B-412E-48B0-A184-424C14C5DC9E}" srcOrd="3" destOrd="0" presId="urn:microsoft.com/office/officeart/2005/8/layout/hProcess6"/>
    <dgm:cxn modelId="{225E434D-DF7D-40BF-A6F2-4F938DAA3CA7}" type="presParOf" srcId="{34A5BA8D-F272-4AB9-8169-C065B3022E2D}" destId="{B83F610D-E9B9-40F0-BB43-2A87F859CCBF}" srcOrd="13" destOrd="0" presId="urn:microsoft.com/office/officeart/2005/8/layout/hProcess6"/>
    <dgm:cxn modelId="{C9397FCE-6184-40C7-A251-9D6DDC134258}" type="presParOf" srcId="{34A5BA8D-F272-4AB9-8169-C065B3022E2D}" destId="{9A3D1AD1-16FF-426D-86B3-4A2F5AABFAFF}" srcOrd="14" destOrd="0" presId="urn:microsoft.com/office/officeart/2005/8/layout/hProcess6"/>
    <dgm:cxn modelId="{F5AB8FF4-E527-4F58-83F2-1E33BC123EF3}" type="presParOf" srcId="{9A3D1AD1-16FF-426D-86B3-4A2F5AABFAFF}" destId="{4DDBDBAA-9C09-4CD9-A6EA-7A1DF12A44D9}" srcOrd="0" destOrd="0" presId="urn:microsoft.com/office/officeart/2005/8/layout/hProcess6"/>
    <dgm:cxn modelId="{612E4107-8F00-41BE-946D-C568E9329ADA}" type="presParOf" srcId="{9A3D1AD1-16FF-426D-86B3-4A2F5AABFAFF}" destId="{69EABB04-F1FB-46B1-B70A-99143D2D7D5E}" srcOrd="1" destOrd="0" presId="urn:microsoft.com/office/officeart/2005/8/layout/hProcess6"/>
    <dgm:cxn modelId="{54E35481-E854-4126-98EA-3A9A0EFD8AB2}" type="presParOf" srcId="{9A3D1AD1-16FF-426D-86B3-4A2F5AABFAFF}" destId="{902DB818-2A62-481C-BA96-665FE1BFCF59}" srcOrd="2" destOrd="0" presId="urn:microsoft.com/office/officeart/2005/8/layout/hProcess6"/>
    <dgm:cxn modelId="{E34E7479-C5C5-4A2D-BE37-774E6D2A0ED8}" type="presParOf" srcId="{9A3D1AD1-16FF-426D-86B3-4A2F5AABFAFF}" destId="{9AB484ED-3DD2-4765-8FA1-DFA5BDD87000}" srcOrd="3" destOrd="0" presId="urn:microsoft.com/office/officeart/2005/8/layout/hProcess6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27BEDD-C38C-4AFA-9D9E-E74B36F6B81A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61E0E1D-1AE1-4E3C-8611-6596648F0985}">
      <dgm:prSet phldrT="[文字]"/>
      <dgm:spPr>
        <a:noFill/>
        <a:ln>
          <a:noFill/>
        </a:ln>
      </dgm:spPr>
      <dgm:t>
        <a:bodyPr/>
        <a:lstStyle/>
        <a:p>
          <a:endParaRPr lang="zh-TW" altLang="en-US" dirty="0"/>
        </a:p>
      </dgm:t>
    </dgm:pt>
    <dgm:pt modelId="{548CDE57-2302-461D-AFE8-1C1B0CBE8D5D}" type="parTrans" cxnId="{085047D6-88B4-4BA5-AD1C-8B6E8E9CC1FB}">
      <dgm:prSet/>
      <dgm:spPr/>
      <dgm:t>
        <a:bodyPr/>
        <a:lstStyle/>
        <a:p>
          <a:endParaRPr lang="zh-TW" altLang="en-US"/>
        </a:p>
      </dgm:t>
    </dgm:pt>
    <dgm:pt modelId="{45777BA3-6C41-4F3B-A248-44452F5D2ABB}" type="sibTrans" cxnId="{085047D6-88B4-4BA5-AD1C-8B6E8E9CC1FB}">
      <dgm:prSet/>
      <dgm:spPr/>
      <dgm:t>
        <a:bodyPr/>
        <a:lstStyle/>
        <a:p>
          <a:endParaRPr lang="zh-TW" altLang="en-US"/>
        </a:p>
      </dgm:t>
    </dgm:pt>
    <dgm:pt modelId="{5145D491-495D-4BDF-A8D3-4A0AC58C99B6}">
      <dgm:prSet/>
      <dgm:spPr>
        <a:noFill/>
        <a:ln>
          <a:noFill/>
        </a:ln>
      </dgm:spPr>
      <dgm:t>
        <a:bodyPr/>
        <a:lstStyle/>
        <a:p>
          <a:endParaRPr lang="zh-TW" altLang="en-US"/>
        </a:p>
      </dgm:t>
    </dgm:pt>
    <dgm:pt modelId="{05DBE2B0-9707-4F1B-8D35-693243F68D8C}" type="parTrans" cxnId="{73E573C7-9489-4029-91B1-1B7DAB834DAE}">
      <dgm:prSet/>
      <dgm:spPr/>
      <dgm:t>
        <a:bodyPr/>
        <a:lstStyle/>
        <a:p>
          <a:endParaRPr lang="zh-TW" altLang="en-US"/>
        </a:p>
      </dgm:t>
    </dgm:pt>
    <dgm:pt modelId="{D4904EA1-2013-482C-BE19-819B5581B82B}" type="sibTrans" cxnId="{73E573C7-9489-4029-91B1-1B7DAB834DAE}">
      <dgm:prSet/>
      <dgm:spPr/>
      <dgm:t>
        <a:bodyPr/>
        <a:lstStyle/>
        <a:p>
          <a:endParaRPr lang="zh-TW" altLang="en-US"/>
        </a:p>
      </dgm:t>
    </dgm:pt>
    <dgm:pt modelId="{AE072F79-A14D-47A0-B2BF-2F5378781EF9}">
      <dgm:prSet/>
      <dgm:spPr>
        <a:noFill/>
        <a:ln>
          <a:noFill/>
        </a:ln>
      </dgm:spPr>
      <dgm:t>
        <a:bodyPr/>
        <a:lstStyle/>
        <a:p>
          <a:endParaRPr lang="zh-TW" altLang="en-US"/>
        </a:p>
      </dgm:t>
    </dgm:pt>
    <dgm:pt modelId="{E6244F44-DA9A-4CD1-95CA-58162F7BB91E}" type="parTrans" cxnId="{B6B16E41-482E-49B1-8C22-00A1D1DBF5E5}">
      <dgm:prSet/>
      <dgm:spPr/>
      <dgm:t>
        <a:bodyPr/>
        <a:lstStyle/>
        <a:p>
          <a:endParaRPr lang="zh-TW" altLang="en-US"/>
        </a:p>
      </dgm:t>
    </dgm:pt>
    <dgm:pt modelId="{C7C2FC8C-B3D2-4710-8E13-3FF4F4B51D73}" type="sibTrans" cxnId="{B6B16E41-482E-49B1-8C22-00A1D1DBF5E5}">
      <dgm:prSet/>
      <dgm:spPr/>
      <dgm:t>
        <a:bodyPr/>
        <a:lstStyle/>
        <a:p>
          <a:endParaRPr lang="zh-TW" altLang="en-US"/>
        </a:p>
      </dgm:t>
    </dgm:pt>
    <dgm:pt modelId="{A5291F24-709D-43AD-993D-797DB7427D5E}">
      <dgm:prSet/>
      <dgm:spPr>
        <a:noFill/>
        <a:ln>
          <a:noFill/>
        </a:ln>
      </dgm:spPr>
      <dgm:t>
        <a:bodyPr/>
        <a:lstStyle/>
        <a:p>
          <a:endParaRPr lang="zh-TW" altLang="en-US"/>
        </a:p>
      </dgm:t>
    </dgm:pt>
    <dgm:pt modelId="{A7181E0E-F43A-4BAD-AE06-868804163BE4}" type="parTrans" cxnId="{D0CA0113-E034-4C00-82AE-E727335024F9}">
      <dgm:prSet/>
      <dgm:spPr/>
      <dgm:t>
        <a:bodyPr/>
        <a:lstStyle/>
        <a:p>
          <a:endParaRPr lang="zh-TW" altLang="en-US"/>
        </a:p>
      </dgm:t>
    </dgm:pt>
    <dgm:pt modelId="{C64423C2-49AC-4DD0-8A00-49DEF5A4C831}" type="sibTrans" cxnId="{D0CA0113-E034-4C00-82AE-E727335024F9}">
      <dgm:prSet/>
      <dgm:spPr/>
      <dgm:t>
        <a:bodyPr/>
        <a:lstStyle/>
        <a:p>
          <a:endParaRPr lang="zh-TW" altLang="en-US"/>
        </a:p>
      </dgm:t>
    </dgm:pt>
    <dgm:pt modelId="{7A660F30-A19F-440A-A86A-9B3CD51B6C1B}">
      <dgm:prSet/>
      <dgm:spPr>
        <a:noFill/>
        <a:ln>
          <a:noFill/>
        </a:ln>
      </dgm:spPr>
      <dgm:t>
        <a:bodyPr/>
        <a:lstStyle/>
        <a:p>
          <a:endParaRPr lang="zh-TW" altLang="en-US"/>
        </a:p>
      </dgm:t>
    </dgm:pt>
    <dgm:pt modelId="{226CCA06-86C3-4B12-9DB2-1BA8116FBD78}" type="parTrans" cxnId="{F3EDD0BD-068A-41E8-A993-A9FA16457133}">
      <dgm:prSet/>
      <dgm:spPr/>
      <dgm:t>
        <a:bodyPr/>
        <a:lstStyle/>
        <a:p>
          <a:endParaRPr lang="zh-TW" altLang="en-US"/>
        </a:p>
      </dgm:t>
    </dgm:pt>
    <dgm:pt modelId="{30D23F4B-F283-413E-8BB7-47ECF2863EE5}" type="sibTrans" cxnId="{F3EDD0BD-068A-41E8-A993-A9FA16457133}">
      <dgm:prSet/>
      <dgm:spPr/>
      <dgm:t>
        <a:bodyPr/>
        <a:lstStyle/>
        <a:p>
          <a:endParaRPr lang="zh-TW" altLang="en-US"/>
        </a:p>
      </dgm:t>
    </dgm:pt>
    <dgm:pt modelId="{FE2ED94C-3190-4719-82BF-F5CEF78A09CF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t>
        <a:bodyPr/>
        <a:lstStyle/>
        <a:p>
          <a:endParaRPr lang="zh-TW" altLang="en-US"/>
        </a:p>
      </dgm:t>
    </dgm:pt>
    <dgm:pt modelId="{4D2E2087-CBDF-47BA-B047-CEF54A933056}" type="parTrans" cxnId="{A65D22C0-CAFD-462D-BEEB-CC396A531A45}">
      <dgm:prSet/>
      <dgm:spPr/>
      <dgm:t>
        <a:bodyPr/>
        <a:lstStyle/>
        <a:p>
          <a:endParaRPr lang="zh-TW" altLang="en-US"/>
        </a:p>
      </dgm:t>
    </dgm:pt>
    <dgm:pt modelId="{0FD44866-20F8-4C9B-9112-3CA736A2EA48}" type="sibTrans" cxnId="{A65D22C0-CAFD-462D-BEEB-CC396A531A45}">
      <dgm:prSet/>
      <dgm:spPr/>
      <dgm:t>
        <a:bodyPr/>
        <a:lstStyle/>
        <a:p>
          <a:endParaRPr lang="zh-TW" altLang="en-US"/>
        </a:p>
      </dgm:t>
    </dgm:pt>
    <dgm:pt modelId="{40AB4C2E-B0B4-49BE-957C-8BF218AD0D12}">
      <dgm:prSet/>
      <dgm:spPr>
        <a:noFill/>
        <a:ln>
          <a:noFill/>
        </a:ln>
      </dgm:spPr>
      <dgm:t>
        <a:bodyPr/>
        <a:lstStyle/>
        <a:p>
          <a:endParaRPr lang="zh-TW" altLang="en-US"/>
        </a:p>
      </dgm:t>
    </dgm:pt>
    <dgm:pt modelId="{91C4BDF9-4DF7-4C31-BBC2-0A45F9227134}" type="parTrans" cxnId="{6779FAB8-7475-42C1-BEF8-28FDD179E424}">
      <dgm:prSet/>
      <dgm:spPr/>
      <dgm:t>
        <a:bodyPr/>
        <a:lstStyle/>
        <a:p>
          <a:endParaRPr lang="zh-TW" altLang="en-US"/>
        </a:p>
      </dgm:t>
    </dgm:pt>
    <dgm:pt modelId="{30AC472B-5A06-4195-B246-FB393C522F47}" type="sibTrans" cxnId="{6779FAB8-7475-42C1-BEF8-28FDD179E424}">
      <dgm:prSet/>
      <dgm:spPr/>
      <dgm:t>
        <a:bodyPr/>
        <a:lstStyle/>
        <a:p>
          <a:endParaRPr lang="zh-TW" altLang="en-US"/>
        </a:p>
      </dgm:t>
    </dgm:pt>
    <dgm:pt modelId="{4FE0AECC-CA35-4670-B69F-B156A3938577}">
      <dgm:prSet/>
      <dgm:spPr>
        <a:noFill/>
        <a:ln>
          <a:noFill/>
        </a:ln>
      </dgm:spPr>
      <dgm:t>
        <a:bodyPr/>
        <a:lstStyle/>
        <a:p>
          <a:endParaRPr lang="zh-TW" altLang="en-US"/>
        </a:p>
      </dgm:t>
    </dgm:pt>
    <dgm:pt modelId="{CE9F4631-C0E1-4DBD-8BF1-83A3699EA424}" type="parTrans" cxnId="{669715A0-9054-47FA-85D1-FCE88309D462}">
      <dgm:prSet/>
      <dgm:spPr/>
      <dgm:t>
        <a:bodyPr/>
        <a:lstStyle/>
        <a:p>
          <a:endParaRPr lang="zh-TW" altLang="en-US"/>
        </a:p>
      </dgm:t>
    </dgm:pt>
    <dgm:pt modelId="{9AEDBC4E-88F5-4C0B-A555-8E92924F2851}" type="sibTrans" cxnId="{669715A0-9054-47FA-85D1-FCE88309D462}">
      <dgm:prSet/>
      <dgm:spPr/>
      <dgm:t>
        <a:bodyPr/>
        <a:lstStyle/>
        <a:p>
          <a:endParaRPr lang="zh-TW" altLang="en-US"/>
        </a:p>
      </dgm:t>
    </dgm:pt>
    <dgm:pt modelId="{4092C92A-C65E-4C11-9C97-362610ED1802}">
      <dgm:prSet/>
      <dgm:spPr>
        <a:noFill/>
        <a:ln>
          <a:noFill/>
        </a:ln>
      </dgm:spPr>
      <dgm:t>
        <a:bodyPr/>
        <a:lstStyle/>
        <a:p>
          <a:endParaRPr lang="zh-TW" altLang="en-US" dirty="0"/>
        </a:p>
      </dgm:t>
    </dgm:pt>
    <dgm:pt modelId="{538EA7E1-00E2-4E3D-A80E-7254D19EF6A3}" type="parTrans" cxnId="{DB4D7976-637E-464B-852D-E6E97236BE6F}">
      <dgm:prSet/>
      <dgm:spPr/>
      <dgm:t>
        <a:bodyPr/>
        <a:lstStyle/>
        <a:p>
          <a:endParaRPr lang="zh-TW" altLang="en-US"/>
        </a:p>
      </dgm:t>
    </dgm:pt>
    <dgm:pt modelId="{90F34994-8092-4B03-8FCC-79C4AC840039}" type="sibTrans" cxnId="{DB4D7976-637E-464B-852D-E6E97236BE6F}">
      <dgm:prSet/>
      <dgm:spPr/>
      <dgm:t>
        <a:bodyPr/>
        <a:lstStyle/>
        <a:p>
          <a:endParaRPr lang="zh-TW" altLang="en-US"/>
        </a:p>
      </dgm:t>
    </dgm:pt>
    <dgm:pt modelId="{3080C1D9-6280-4FC2-B318-1FC92F6B272E}">
      <dgm:prSet/>
      <dgm:spPr>
        <a:noFill/>
        <a:ln>
          <a:noFill/>
        </a:ln>
      </dgm:spPr>
      <dgm:t>
        <a:bodyPr/>
        <a:lstStyle/>
        <a:p>
          <a:endParaRPr lang="zh-TW" altLang="en-US" dirty="0"/>
        </a:p>
      </dgm:t>
    </dgm:pt>
    <dgm:pt modelId="{1FFF4C23-B90E-4B9D-B2F0-693AAD00BE46}" type="parTrans" cxnId="{F127E977-1858-48CC-9D01-A30CF352F416}">
      <dgm:prSet/>
      <dgm:spPr/>
      <dgm:t>
        <a:bodyPr/>
        <a:lstStyle/>
        <a:p>
          <a:endParaRPr lang="zh-TW" altLang="en-US"/>
        </a:p>
      </dgm:t>
    </dgm:pt>
    <dgm:pt modelId="{BEA7D3D1-B422-45F8-953B-C45A2479BA9D}" type="sibTrans" cxnId="{F127E977-1858-48CC-9D01-A30CF352F416}">
      <dgm:prSet/>
      <dgm:spPr/>
      <dgm:t>
        <a:bodyPr/>
        <a:lstStyle/>
        <a:p>
          <a:endParaRPr lang="zh-TW" altLang="en-US"/>
        </a:p>
      </dgm:t>
    </dgm:pt>
    <dgm:pt modelId="{4093037F-BA67-4C68-9FCB-2B894B3E02D4}">
      <dgm:prSet/>
      <dgm:spPr>
        <a:noFill/>
        <a:ln>
          <a:noFill/>
        </a:ln>
      </dgm:spPr>
      <dgm:t>
        <a:bodyPr/>
        <a:lstStyle/>
        <a:p>
          <a:endParaRPr lang="zh-TW" altLang="en-US" dirty="0"/>
        </a:p>
      </dgm:t>
    </dgm:pt>
    <dgm:pt modelId="{6171F579-FB4D-4526-A8EA-40F053E04E32}" type="parTrans" cxnId="{05947FFA-31AB-4C50-B3A1-6C4C4DDA6629}">
      <dgm:prSet/>
      <dgm:spPr/>
      <dgm:t>
        <a:bodyPr/>
        <a:lstStyle/>
        <a:p>
          <a:endParaRPr lang="zh-TW" altLang="en-US"/>
        </a:p>
      </dgm:t>
    </dgm:pt>
    <dgm:pt modelId="{3404DFC2-593C-4672-9043-4D0C01A43F21}" type="sibTrans" cxnId="{05947FFA-31AB-4C50-B3A1-6C4C4DDA6629}">
      <dgm:prSet/>
      <dgm:spPr/>
      <dgm:t>
        <a:bodyPr/>
        <a:lstStyle/>
        <a:p>
          <a:endParaRPr lang="zh-TW" altLang="en-US"/>
        </a:p>
      </dgm:t>
    </dgm:pt>
    <dgm:pt modelId="{62153C8B-E140-4A18-834D-9BA0006703CA}">
      <dgm:prSet/>
      <dgm:spPr>
        <a:noFill/>
        <a:ln>
          <a:noFill/>
        </a:ln>
      </dgm:spPr>
      <dgm:t>
        <a:bodyPr/>
        <a:lstStyle/>
        <a:p>
          <a:endParaRPr lang="zh-TW" altLang="en-US" dirty="0"/>
        </a:p>
      </dgm:t>
    </dgm:pt>
    <dgm:pt modelId="{A81FA85D-D66E-4E8B-8CB7-05C2207AD67F}" type="parTrans" cxnId="{5DA6ADC5-9718-44D5-A11C-04FD54B185EB}">
      <dgm:prSet/>
      <dgm:spPr/>
      <dgm:t>
        <a:bodyPr/>
        <a:lstStyle/>
        <a:p>
          <a:endParaRPr lang="zh-TW" altLang="en-US"/>
        </a:p>
      </dgm:t>
    </dgm:pt>
    <dgm:pt modelId="{25085E3E-DEB2-4E54-8637-4612D3199C19}" type="sibTrans" cxnId="{5DA6ADC5-9718-44D5-A11C-04FD54B185EB}">
      <dgm:prSet/>
      <dgm:spPr/>
      <dgm:t>
        <a:bodyPr/>
        <a:lstStyle/>
        <a:p>
          <a:endParaRPr lang="zh-TW" altLang="en-US"/>
        </a:p>
      </dgm:t>
    </dgm:pt>
    <dgm:pt modelId="{508AB38D-0F03-4CE6-9DEA-853FBC45EDF1}">
      <dgm:prSet/>
      <dgm:spPr>
        <a:noFill/>
        <a:ln>
          <a:noFill/>
        </a:ln>
      </dgm:spPr>
      <dgm:t>
        <a:bodyPr/>
        <a:lstStyle/>
        <a:p>
          <a:endParaRPr lang="zh-TW" altLang="en-US" dirty="0"/>
        </a:p>
      </dgm:t>
    </dgm:pt>
    <dgm:pt modelId="{8F5B2A2F-A8A8-4901-AECC-60934A6962AE}" type="parTrans" cxnId="{F792EA4B-F386-4C5A-B0F2-2DD02CF7EEB5}">
      <dgm:prSet/>
      <dgm:spPr/>
      <dgm:t>
        <a:bodyPr/>
        <a:lstStyle/>
        <a:p>
          <a:endParaRPr lang="zh-TW" altLang="en-US"/>
        </a:p>
      </dgm:t>
    </dgm:pt>
    <dgm:pt modelId="{770C1CC6-3184-417B-8012-E4EA48F3C2CC}" type="sibTrans" cxnId="{F792EA4B-F386-4C5A-B0F2-2DD02CF7EEB5}">
      <dgm:prSet/>
      <dgm:spPr/>
      <dgm:t>
        <a:bodyPr/>
        <a:lstStyle/>
        <a:p>
          <a:endParaRPr lang="zh-TW" altLang="en-US"/>
        </a:p>
      </dgm:t>
    </dgm:pt>
    <dgm:pt modelId="{D8992FC4-0696-42C5-94D2-BF6FBF8F3995}">
      <dgm:prSet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22997</a:t>
          </a:r>
          <a:endParaRPr lang="zh-TW" altLang="en-US" dirty="0"/>
        </a:p>
      </dgm:t>
    </dgm:pt>
    <dgm:pt modelId="{0F0A4A8B-D29A-4604-B0DD-B995D359F247}" type="parTrans" cxnId="{480D7115-AE5E-4B6B-A092-AD7771E94D1C}">
      <dgm:prSet/>
      <dgm:spPr/>
      <dgm:t>
        <a:bodyPr/>
        <a:lstStyle/>
        <a:p>
          <a:endParaRPr lang="zh-TW" altLang="en-US"/>
        </a:p>
      </dgm:t>
    </dgm:pt>
    <dgm:pt modelId="{B7AF1658-A0AF-4E58-A764-94C6D0AFDCA6}" type="sibTrans" cxnId="{480D7115-AE5E-4B6B-A092-AD7771E94D1C}">
      <dgm:prSet/>
      <dgm:spPr/>
      <dgm:t>
        <a:bodyPr/>
        <a:lstStyle/>
        <a:p>
          <a:endParaRPr lang="zh-TW" altLang="en-US"/>
        </a:p>
      </dgm:t>
    </dgm:pt>
    <dgm:pt modelId="{CAECA9D0-F80A-4908-9913-B71DC8EA2A88}">
      <dgm:prSet/>
      <dgm:spPr>
        <a:noFill/>
        <a:ln>
          <a:noFill/>
        </a:ln>
      </dgm:spPr>
      <dgm:t>
        <a:bodyPr/>
        <a:lstStyle/>
        <a:p>
          <a:endParaRPr lang="zh-TW" altLang="en-US" dirty="0"/>
        </a:p>
      </dgm:t>
    </dgm:pt>
    <dgm:pt modelId="{5E87FE61-AD4D-4291-B7F3-B1450123AAFC}" type="parTrans" cxnId="{32D8269D-ECBA-41A5-A03D-6D0FFD479BDB}">
      <dgm:prSet/>
      <dgm:spPr/>
      <dgm:t>
        <a:bodyPr/>
        <a:lstStyle/>
        <a:p>
          <a:endParaRPr lang="zh-TW" altLang="en-US"/>
        </a:p>
      </dgm:t>
    </dgm:pt>
    <dgm:pt modelId="{F84DA36E-8530-4327-AE04-CDE206794B6A}" type="sibTrans" cxnId="{32D8269D-ECBA-41A5-A03D-6D0FFD479BDB}">
      <dgm:prSet/>
      <dgm:spPr/>
      <dgm:t>
        <a:bodyPr/>
        <a:lstStyle/>
        <a:p>
          <a:endParaRPr lang="zh-TW" altLang="en-US"/>
        </a:p>
      </dgm:t>
    </dgm:pt>
    <dgm:pt modelId="{5235F206-634D-401D-949F-267599BE4E97}">
      <dgm:prSet/>
      <dgm:spPr>
        <a:noFill/>
        <a:ln>
          <a:noFill/>
        </a:ln>
      </dgm:spPr>
      <dgm:t>
        <a:bodyPr/>
        <a:lstStyle/>
        <a:p>
          <a:endParaRPr lang="zh-TW" altLang="en-US" dirty="0"/>
        </a:p>
      </dgm:t>
    </dgm:pt>
    <dgm:pt modelId="{71EC0F37-65BC-49D0-AAD0-F023B9B9B4F7}" type="parTrans" cxnId="{63FEB325-0011-47CA-8B99-62C10578147B}">
      <dgm:prSet/>
      <dgm:spPr/>
      <dgm:t>
        <a:bodyPr/>
        <a:lstStyle/>
        <a:p>
          <a:endParaRPr lang="zh-TW" altLang="en-US"/>
        </a:p>
      </dgm:t>
    </dgm:pt>
    <dgm:pt modelId="{1BB1ED3D-E745-4321-A725-4ADA054CD7F9}" type="sibTrans" cxnId="{63FEB325-0011-47CA-8B99-62C10578147B}">
      <dgm:prSet/>
      <dgm:spPr/>
      <dgm:t>
        <a:bodyPr/>
        <a:lstStyle/>
        <a:p>
          <a:endParaRPr lang="zh-TW" altLang="en-US"/>
        </a:p>
      </dgm:t>
    </dgm:pt>
    <dgm:pt modelId="{34A5BA8D-F272-4AB9-8169-C065B3022E2D}" type="pres">
      <dgm:prSet presAssocID="{FB27BEDD-C38C-4AFA-9D9E-E74B36F6B81A}" presName="theList" presStyleCnt="0">
        <dgm:presLayoutVars>
          <dgm:dir/>
          <dgm:animLvl val="lvl"/>
          <dgm:resizeHandles val="exact"/>
        </dgm:presLayoutVars>
      </dgm:prSet>
      <dgm:spPr/>
    </dgm:pt>
    <dgm:pt modelId="{88592CA0-805F-42A3-831A-1D5FBFBE0179}" type="pres">
      <dgm:prSet presAssocID="{FE2ED94C-3190-4719-82BF-F5CEF78A09CF}" presName="compNode" presStyleCnt="0"/>
      <dgm:spPr/>
    </dgm:pt>
    <dgm:pt modelId="{CCAB6D7B-FEB1-4DF4-B208-9F6A8BBE4132}" type="pres">
      <dgm:prSet presAssocID="{FE2ED94C-3190-4719-82BF-F5CEF78A09CF}" presName="noGeometry" presStyleCnt="0"/>
      <dgm:spPr/>
    </dgm:pt>
    <dgm:pt modelId="{EB1D163D-C646-44D8-B8B8-1C67E91FA589}" type="pres">
      <dgm:prSet presAssocID="{FE2ED94C-3190-4719-82BF-F5CEF78A09CF}" presName="childTextVisible" presStyleLbl="bgAccFollowNode1" presStyleIdx="0" presStyleCnt="8">
        <dgm:presLayoutVars>
          <dgm:bulletEnabled val="1"/>
        </dgm:presLayoutVars>
      </dgm:prSet>
      <dgm:spPr/>
    </dgm:pt>
    <dgm:pt modelId="{2E09EE56-9246-4993-906A-AB84095D818D}" type="pres">
      <dgm:prSet presAssocID="{FE2ED94C-3190-4719-82BF-F5CEF78A09CF}" presName="childTextHidden" presStyleLbl="bgAccFollowNode1" presStyleIdx="0" presStyleCnt="8"/>
      <dgm:spPr/>
    </dgm:pt>
    <dgm:pt modelId="{16A7BB6A-3A4E-4210-AB0E-C762498B9611}" type="pres">
      <dgm:prSet presAssocID="{FE2ED94C-3190-4719-82BF-F5CEF78A09CF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47EF8984-4667-448F-BAA0-DDB07C0686EF}" type="pres">
      <dgm:prSet presAssocID="{FE2ED94C-3190-4719-82BF-F5CEF78A09CF}" presName="aSpace" presStyleCnt="0"/>
      <dgm:spPr/>
    </dgm:pt>
    <dgm:pt modelId="{28506009-2D36-47B3-8480-185C63ED177D}" type="pres">
      <dgm:prSet presAssocID="{4FE0AECC-CA35-4670-B69F-B156A3938577}" presName="compNode" presStyleCnt="0"/>
      <dgm:spPr/>
    </dgm:pt>
    <dgm:pt modelId="{D9C053C0-164A-432E-A16F-66B5C5F2A032}" type="pres">
      <dgm:prSet presAssocID="{4FE0AECC-CA35-4670-B69F-B156A3938577}" presName="noGeometry" presStyleCnt="0"/>
      <dgm:spPr/>
    </dgm:pt>
    <dgm:pt modelId="{660C555A-7478-4D72-91C2-AD8C55F42019}" type="pres">
      <dgm:prSet presAssocID="{4FE0AECC-CA35-4670-B69F-B156A3938577}" presName="childTextVisible" presStyleLbl="bgAccFollowNode1" presStyleIdx="1" presStyleCnt="8">
        <dgm:presLayoutVars>
          <dgm:bulletEnabled val="1"/>
        </dgm:presLayoutVars>
      </dgm:prSet>
      <dgm:spPr/>
    </dgm:pt>
    <dgm:pt modelId="{A84B5DF4-B696-4A94-AC19-CEB51628CCDA}" type="pres">
      <dgm:prSet presAssocID="{4FE0AECC-CA35-4670-B69F-B156A3938577}" presName="childTextHidden" presStyleLbl="bgAccFollowNode1" presStyleIdx="1" presStyleCnt="8"/>
      <dgm:spPr/>
    </dgm:pt>
    <dgm:pt modelId="{01C4F734-0C2C-4FF4-AA79-BD716F22A9E7}" type="pres">
      <dgm:prSet presAssocID="{4FE0AECC-CA35-4670-B69F-B156A3938577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C8B5425F-50EE-4950-B7B5-873C608D2FB3}" type="pres">
      <dgm:prSet presAssocID="{4FE0AECC-CA35-4670-B69F-B156A3938577}" presName="aSpace" presStyleCnt="0"/>
      <dgm:spPr/>
    </dgm:pt>
    <dgm:pt modelId="{3321678F-9377-4A3A-B5A2-15D2DBB480A6}" type="pres">
      <dgm:prSet presAssocID="{A5291F24-709D-43AD-993D-797DB7427D5E}" presName="compNode" presStyleCnt="0"/>
      <dgm:spPr/>
    </dgm:pt>
    <dgm:pt modelId="{5CC27D5D-8A58-466D-A033-D8B4E1C89600}" type="pres">
      <dgm:prSet presAssocID="{A5291F24-709D-43AD-993D-797DB7427D5E}" presName="noGeometry" presStyleCnt="0"/>
      <dgm:spPr/>
    </dgm:pt>
    <dgm:pt modelId="{0393DF56-E68F-4DE8-BEB5-DE95DE2F3497}" type="pres">
      <dgm:prSet presAssocID="{A5291F24-709D-43AD-993D-797DB7427D5E}" presName="childTextVisible" presStyleLbl="bgAccFollowNode1" presStyleIdx="2" presStyleCnt="8">
        <dgm:presLayoutVars>
          <dgm:bulletEnabled val="1"/>
        </dgm:presLayoutVars>
      </dgm:prSet>
      <dgm:spPr/>
    </dgm:pt>
    <dgm:pt modelId="{5F66434C-40A7-454A-A56D-970E5D99ADA7}" type="pres">
      <dgm:prSet presAssocID="{A5291F24-709D-43AD-993D-797DB7427D5E}" presName="childTextHidden" presStyleLbl="bgAccFollowNode1" presStyleIdx="2" presStyleCnt="8"/>
      <dgm:spPr/>
    </dgm:pt>
    <dgm:pt modelId="{960ADF37-45BC-4572-B78F-1B8D4FE88F09}" type="pres">
      <dgm:prSet presAssocID="{A5291F24-709D-43AD-993D-797DB7427D5E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9ACF6997-1463-42F2-A196-AD3A6B25D38A}" type="pres">
      <dgm:prSet presAssocID="{A5291F24-709D-43AD-993D-797DB7427D5E}" presName="aSpace" presStyleCnt="0"/>
      <dgm:spPr/>
    </dgm:pt>
    <dgm:pt modelId="{FC6C005E-F925-4B7E-8AEC-1728D59F9529}" type="pres">
      <dgm:prSet presAssocID="{40AB4C2E-B0B4-49BE-957C-8BF218AD0D12}" presName="compNode" presStyleCnt="0"/>
      <dgm:spPr/>
    </dgm:pt>
    <dgm:pt modelId="{E18DB820-9324-45C2-B5E1-7C5C8C2396BB}" type="pres">
      <dgm:prSet presAssocID="{40AB4C2E-B0B4-49BE-957C-8BF218AD0D12}" presName="noGeometry" presStyleCnt="0"/>
      <dgm:spPr/>
    </dgm:pt>
    <dgm:pt modelId="{1176961A-4D56-44FB-A330-73B2806E0D08}" type="pres">
      <dgm:prSet presAssocID="{40AB4C2E-B0B4-49BE-957C-8BF218AD0D12}" presName="childTextVisible" presStyleLbl="bgAccFollowNode1" presStyleIdx="3" presStyleCnt="8">
        <dgm:presLayoutVars>
          <dgm:bulletEnabled val="1"/>
        </dgm:presLayoutVars>
      </dgm:prSet>
      <dgm:spPr/>
    </dgm:pt>
    <dgm:pt modelId="{3B531C4C-7C07-43B0-8C63-55E4443D6155}" type="pres">
      <dgm:prSet presAssocID="{40AB4C2E-B0B4-49BE-957C-8BF218AD0D12}" presName="childTextHidden" presStyleLbl="bgAccFollowNode1" presStyleIdx="3" presStyleCnt="8"/>
      <dgm:spPr/>
    </dgm:pt>
    <dgm:pt modelId="{B3A0089B-412E-48B0-A184-424C14C5DC9E}" type="pres">
      <dgm:prSet presAssocID="{40AB4C2E-B0B4-49BE-957C-8BF218AD0D12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B83F610D-E9B9-40F0-BB43-2A87F859CCBF}" type="pres">
      <dgm:prSet presAssocID="{40AB4C2E-B0B4-49BE-957C-8BF218AD0D12}" presName="aSpace" presStyleCnt="0"/>
      <dgm:spPr/>
    </dgm:pt>
    <dgm:pt modelId="{9A3D1AD1-16FF-426D-86B3-4A2F5AABFAFF}" type="pres">
      <dgm:prSet presAssocID="{AE072F79-A14D-47A0-B2BF-2F5378781EF9}" presName="compNode" presStyleCnt="0"/>
      <dgm:spPr/>
    </dgm:pt>
    <dgm:pt modelId="{4DDBDBAA-9C09-4CD9-A6EA-7A1DF12A44D9}" type="pres">
      <dgm:prSet presAssocID="{AE072F79-A14D-47A0-B2BF-2F5378781EF9}" presName="noGeometry" presStyleCnt="0"/>
      <dgm:spPr/>
    </dgm:pt>
    <dgm:pt modelId="{69EABB04-F1FB-46B1-B70A-99143D2D7D5E}" type="pres">
      <dgm:prSet presAssocID="{AE072F79-A14D-47A0-B2BF-2F5378781EF9}" presName="childTextVisible" presStyleLbl="bgAccFollowNode1" presStyleIdx="4" presStyleCnt="8">
        <dgm:presLayoutVars>
          <dgm:bulletEnabled val="1"/>
        </dgm:presLayoutVars>
      </dgm:prSet>
      <dgm:spPr/>
    </dgm:pt>
    <dgm:pt modelId="{902DB818-2A62-481C-BA96-665FE1BFCF59}" type="pres">
      <dgm:prSet presAssocID="{AE072F79-A14D-47A0-B2BF-2F5378781EF9}" presName="childTextHidden" presStyleLbl="bgAccFollowNode1" presStyleIdx="4" presStyleCnt="8"/>
      <dgm:spPr/>
    </dgm:pt>
    <dgm:pt modelId="{9AB484ED-3DD2-4765-8FA1-DFA5BDD87000}" type="pres">
      <dgm:prSet presAssocID="{AE072F79-A14D-47A0-B2BF-2F5378781EF9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6BA6346B-0E84-4742-A214-CF7C9283CEDA}" type="pres">
      <dgm:prSet presAssocID="{AE072F79-A14D-47A0-B2BF-2F5378781EF9}" presName="aSpace" presStyleCnt="0"/>
      <dgm:spPr/>
    </dgm:pt>
    <dgm:pt modelId="{B40D5767-B1B4-4641-8186-C163A3AAAAF4}" type="pres">
      <dgm:prSet presAssocID="{7A660F30-A19F-440A-A86A-9B3CD51B6C1B}" presName="compNode" presStyleCnt="0"/>
      <dgm:spPr/>
    </dgm:pt>
    <dgm:pt modelId="{AD5B09E5-1F74-4B08-8DB5-ED149C10E087}" type="pres">
      <dgm:prSet presAssocID="{7A660F30-A19F-440A-A86A-9B3CD51B6C1B}" presName="noGeometry" presStyleCnt="0"/>
      <dgm:spPr/>
    </dgm:pt>
    <dgm:pt modelId="{619D3456-DD49-4C92-AFBE-59067CDEEAC2}" type="pres">
      <dgm:prSet presAssocID="{7A660F30-A19F-440A-A86A-9B3CD51B6C1B}" presName="childTextVisible" presStyleLbl="bgAccFollowNode1" presStyleIdx="5" presStyleCnt="8">
        <dgm:presLayoutVars>
          <dgm:bulletEnabled val="1"/>
        </dgm:presLayoutVars>
      </dgm:prSet>
      <dgm:spPr/>
    </dgm:pt>
    <dgm:pt modelId="{C8041661-60FD-43C8-9DD8-DF9949F288D9}" type="pres">
      <dgm:prSet presAssocID="{7A660F30-A19F-440A-A86A-9B3CD51B6C1B}" presName="childTextHidden" presStyleLbl="bgAccFollowNode1" presStyleIdx="5" presStyleCnt="8"/>
      <dgm:spPr/>
    </dgm:pt>
    <dgm:pt modelId="{9779157E-C847-4B71-9BED-7D169C5F9BC0}" type="pres">
      <dgm:prSet presAssocID="{7A660F30-A19F-440A-A86A-9B3CD51B6C1B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706996C5-FE97-4DD6-B8C4-A6F7BCCCA3F4}" type="pres">
      <dgm:prSet presAssocID="{7A660F30-A19F-440A-A86A-9B3CD51B6C1B}" presName="aSpace" presStyleCnt="0"/>
      <dgm:spPr/>
    </dgm:pt>
    <dgm:pt modelId="{9D5040E1-BB1E-4717-93F0-2200E93AF831}" type="pres">
      <dgm:prSet presAssocID="{5145D491-495D-4BDF-A8D3-4A0AC58C99B6}" presName="compNode" presStyleCnt="0"/>
      <dgm:spPr/>
    </dgm:pt>
    <dgm:pt modelId="{43EBB69F-1702-455A-A639-FE249A8C2D0C}" type="pres">
      <dgm:prSet presAssocID="{5145D491-495D-4BDF-A8D3-4A0AC58C99B6}" presName="noGeometry" presStyleCnt="0"/>
      <dgm:spPr/>
    </dgm:pt>
    <dgm:pt modelId="{DC3C85E0-BDBB-401A-BB9F-5CE1BE8E1F5D}" type="pres">
      <dgm:prSet presAssocID="{5145D491-495D-4BDF-A8D3-4A0AC58C99B6}" presName="childTextVisible" presStyleLbl="bgAccFollowNode1" presStyleIdx="6" presStyleCnt="8">
        <dgm:presLayoutVars>
          <dgm:bulletEnabled val="1"/>
        </dgm:presLayoutVars>
      </dgm:prSet>
      <dgm:spPr/>
    </dgm:pt>
    <dgm:pt modelId="{FC34A654-D551-4D19-85BA-2CEE695352D9}" type="pres">
      <dgm:prSet presAssocID="{5145D491-495D-4BDF-A8D3-4A0AC58C99B6}" presName="childTextHidden" presStyleLbl="bgAccFollowNode1" presStyleIdx="6" presStyleCnt="8"/>
      <dgm:spPr/>
    </dgm:pt>
    <dgm:pt modelId="{C841D82C-5D5B-4C09-B7F1-C53E5721F4F5}" type="pres">
      <dgm:prSet presAssocID="{5145D491-495D-4BDF-A8D3-4A0AC58C99B6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48067E53-B8B8-4361-9C23-BF8DD2EEC74A}" type="pres">
      <dgm:prSet presAssocID="{5145D491-495D-4BDF-A8D3-4A0AC58C99B6}" presName="aSpace" presStyleCnt="0"/>
      <dgm:spPr/>
    </dgm:pt>
    <dgm:pt modelId="{866081F5-A7AB-438A-BF60-E424F24C6DCF}" type="pres">
      <dgm:prSet presAssocID="{161E0E1D-1AE1-4E3C-8611-6596648F0985}" presName="compNode" presStyleCnt="0"/>
      <dgm:spPr/>
    </dgm:pt>
    <dgm:pt modelId="{1D0359C1-428B-4CD6-B0C8-EF352A1BB084}" type="pres">
      <dgm:prSet presAssocID="{161E0E1D-1AE1-4E3C-8611-6596648F0985}" presName="noGeometry" presStyleCnt="0"/>
      <dgm:spPr/>
    </dgm:pt>
    <dgm:pt modelId="{25B395ED-1EF1-4BBB-A634-CA178070B39D}" type="pres">
      <dgm:prSet presAssocID="{161E0E1D-1AE1-4E3C-8611-6596648F0985}" presName="childTextVisible" presStyleLbl="bgAccFollowNode1" presStyleIdx="7" presStyleCnt="8">
        <dgm:presLayoutVars>
          <dgm:bulletEnabled val="1"/>
        </dgm:presLayoutVars>
      </dgm:prSet>
      <dgm:spPr/>
    </dgm:pt>
    <dgm:pt modelId="{C2C5831D-0FAB-4424-8BB7-2445F2715D31}" type="pres">
      <dgm:prSet presAssocID="{161E0E1D-1AE1-4E3C-8611-6596648F0985}" presName="childTextHidden" presStyleLbl="bgAccFollowNode1" presStyleIdx="7" presStyleCnt="8"/>
      <dgm:spPr/>
    </dgm:pt>
    <dgm:pt modelId="{752D6E3A-0F3D-4537-BA38-0234618D978F}" type="pres">
      <dgm:prSet presAssocID="{161E0E1D-1AE1-4E3C-8611-6596648F0985}" presName="parentText" presStyleLbl="node1" presStyleIdx="7" presStyleCnt="8">
        <dgm:presLayoutVars>
          <dgm:chMax val="1"/>
          <dgm:bulletEnabled val="1"/>
        </dgm:presLayoutVars>
      </dgm:prSet>
      <dgm:spPr/>
    </dgm:pt>
  </dgm:ptLst>
  <dgm:cxnLst>
    <dgm:cxn modelId="{BF475009-874A-44B8-A89C-05C7D233AC1C}" type="presOf" srcId="{62153C8B-E140-4A18-834D-9BA0006703CA}" destId="{5F66434C-40A7-454A-A56D-970E5D99ADA7}" srcOrd="1" destOrd="0" presId="urn:microsoft.com/office/officeart/2005/8/layout/hProcess6"/>
    <dgm:cxn modelId="{029DA10D-5CC0-436A-8166-F2002AB86FE9}" type="presOf" srcId="{161E0E1D-1AE1-4E3C-8611-6596648F0985}" destId="{752D6E3A-0F3D-4537-BA38-0234618D978F}" srcOrd="0" destOrd="0" presId="urn:microsoft.com/office/officeart/2005/8/layout/hProcess6"/>
    <dgm:cxn modelId="{E853890F-7DB3-4981-8292-1F2C67C74300}" type="presOf" srcId="{4093037F-BA67-4C68-9FCB-2B894B3E02D4}" destId="{902DB818-2A62-481C-BA96-665FE1BFCF59}" srcOrd="1" destOrd="0" presId="urn:microsoft.com/office/officeart/2005/8/layout/hProcess6"/>
    <dgm:cxn modelId="{D0CA0113-E034-4C00-82AE-E727335024F9}" srcId="{FB27BEDD-C38C-4AFA-9D9E-E74B36F6B81A}" destId="{A5291F24-709D-43AD-993D-797DB7427D5E}" srcOrd="2" destOrd="0" parTransId="{A7181E0E-F43A-4BAD-AE06-868804163BE4}" sibTransId="{C64423C2-49AC-4DD0-8A00-49DEF5A4C831}"/>
    <dgm:cxn modelId="{69AB3413-99F1-4DD1-995A-BDA03FFEB241}" type="presOf" srcId="{5235F206-634D-401D-949F-267599BE4E97}" destId="{660C555A-7478-4D72-91C2-AD8C55F42019}" srcOrd="0" destOrd="0" presId="urn:microsoft.com/office/officeart/2005/8/layout/hProcess6"/>
    <dgm:cxn modelId="{480D7115-AE5E-4B6B-A092-AD7771E94D1C}" srcId="{FE2ED94C-3190-4719-82BF-F5CEF78A09CF}" destId="{D8992FC4-0696-42C5-94D2-BF6FBF8F3995}" srcOrd="0" destOrd="0" parTransId="{0F0A4A8B-D29A-4604-B0DD-B995D359F247}" sibTransId="{B7AF1658-A0AF-4E58-A764-94C6D0AFDCA6}"/>
    <dgm:cxn modelId="{70A37316-BE17-447C-9D6F-062D13F221A4}" type="presOf" srcId="{CAECA9D0-F80A-4908-9913-B71DC8EA2A88}" destId="{1176961A-4D56-44FB-A330-73B2806E0D08}" srcOrd="0" destOrd="0" presId="urn:microsoft.com/office/officeart/2005/8/layout/hProcess6"/>
    <dgm:cxn modelId="{63FEB325-0011-47CA-8B99-62C10578147B}" srcId="{4FE0AECC-CA35-4670-B69F-B156A3938577}" destId="{5235F206-634D-401D-949F-267599BE4E97}" srcOrd="0" destOrd="0" parTransId="{71EC0F37-65BC-49D0-AAD0-F023B9B9B4F7}" sibTransId="{1BB1ED3D-E745-4321-A725-4ADA054CD7F9}"/>
    <dgm:cxn modelId="{CA949032-13A3-4559-BEDE-690472118A88}" type="presOf" srcId="{4FE0AECC-CA35-4670-B69F-B156A3938577}" destId="{01C4F734-0C2C-4FF4-AA79-BD716F22A9E7}" srcOrd="0" destOrd="0" presId="urn:microsoft.com/office/officeart/2005/8/layout/hProcess6"/>
    <dgm:cxn modelId="{4FF5CB34-324F-4D03-A5E0-8968A4458497}" type="presOf" srcId="{3080C1D9-6280-4FC2-B318-1FC92F6B272E}" destId="{25B395ED-1EF1-4BBB-A634-CA178070B39D}" srcOrd="0" destOrd="0" presId="urn:microsoft.com/office/officeart/2005/8/layout/hProcess6"/>
    <dgm:cxn modelId="{B6B16E41-482E-49B1-8C22-00A1D1DBF5E5}" srcId="{FB27BEDD-C38C-4AFA-9D9E-E74B36F6B81A}" destId="{AE072F79-A14D-47A0-B2BF-2F5378781EF9}" srcOrd="4" destOrd="0" parTransId="{E6244F44-DA9A-4CD1-95CA-58162F7BB91E}" sibTransId="{C7C2FC8C-B3D2-4710-8E13-3FF4F4B51D73}"/>
    <dgm:cxn modelId="{4C0DD044-E7A8-4A0E-A385-F51F8FBD0385}" type="presOf" srcId="{FB27BEDD-C38C-4AFA-9D9E-E74B36F6B81A}" destId="{34A5BA8D-F272-4AB9-8169-C065B3022E2D}" srcOrd="0" destOrd="0" presId="urn:microsoft.com/office/officeart/2005/8/layout/hProcess6"/>
    <dgm:cxn modelId="{F792EA4B-F386-4C5A-B0F2-2DD02CF7EEB5}" srcId="{7A660F30-A19F-440A-A86A-9B3CD51B6C1B}" destId="{508AB38D-0F03-4CE6-9DEA-853FBC45EDF1}" srcOrd="0" destOrd="0" parTransId="{8F5B2A2F-A8A8-4901-AECC-60934A6962AE}" sibTransId="{770C1CC6-3184-417B-8012-E4EA48F3C2CC}"/>
    <dgm:cxn modelId="{DB4D7976-637E-464B-852D-E6E97236BE6F}" srcId="{5145D491-495D-4BDF-A8D3-4A0AC58C99B6}" destId="{4092C92A-C65E-4C11-9C97-362610ED1802}" srcOrd="0" destOrd="0" parTransId="{538EA7E1-00E2-4E3D-A80E-7254D19EF6A3}" sibTransId="{90F34994-8092-4B03-8FCC-79C4AC840039}"/>
    <dgm:cxn modelId="{EA409856-4FD9-4947-8F26-2F57F0C983FC}" type="presOf" srcId="{3080C1D9-6280-4FC2-B318-1FC92F6B272E}" destId="{C2C5831D-0FAB-4424-8BB7-2445F2715D31}" srcOrd="1" destOrd="0" presId="urn:microsoft.com/office/officeart/2005/8/layout/hProcess6"/>
    <dgm:cxn modelId="{4195F856-DAAC-4992-A11F-B2DBB9421FE2}" type="presOf" srcId="{D8992FC4-0696-42C5-94D2-BF6FBF8F3995}" destId="{EB1D163D-C646-44D8-B8B8-1C67E91FA589}" srcOrd="0" destOrd="0" presId="urn:microsoft.com/office/officeart/2005/8/layout/hProcess6"/>
    <dgm:cxn modelId="{F127E977-1858-48CC-9D01-A30CF352F416}" srcId="{161E0E1D-1AE1-4E3C-8611-6596648F0985}" destId="{3080C1D9-6280-4FC2-B318-1FC92F6B272E}" srcOrd="0" destOrd="0" parTransId="{1FFF4C23-B90E-4B9D-B2F0-693AAD00BE46}" sibTransId="{BEA7D3D1-B422-45F8-953B-C45A2479BA9D}"/>
    <dgm:cxn modelId="{499BD489-D165-428B-ADFB-543738715C42}" type="presOf" srcId="{4092C92A-C65E-4C11-9C97-362610ED1802}" destId="{DC3C85E0-BDBB-401A-BB9F-5CE1BE8E1F5D}" srcOrd="0" destOrd="0" presId="urn:microsoft.com/office/officeart/2005/8/layout/hProcess6"/>
    <dgm:cxn modelId="{E256CC93-4264-481C-86E3-7F19F15204BB}" type="presOf" srcId="{AE072F79-A14D-47A0-B2BF-2F5378781EF9}" destId="{9AB484ED-3DD2-4765-8FA1-DFA5BDD87000}" srcOrd="0" destOrd="0" presId="urn:microsoft.com/office/officeart/2005/8/layout/hProcess6"/>
    <dgm:cxn modelId="{32D8269D-ECBA-41A5-A03D-6D0FFD479BDB}" srcId="{40AB4C2E-B0B4-49BE-957C-8BF218AD0D12}" destId="{CAECA9D0-F80A-4908-9913-B71DC8EA2A88}" srcOrd="0" destOrd="0" parTransId="{5E87FE61-AD4D-4291-B7F3-B1450123AAFC}" sibTransId="{F84DA36E-8530-4327-AE04-CDE206794B6A}"/>
    <dgm:cxn modelId="{669715A0-9054-47FA-85D1-FCE88309D462}" srcId="{FB27BEDD-C38C-4AFA-9D9E-E74B36F6B81A}" destId="{4FE0AECC-CA35-4670-B69F-B156A3938577}" srcOrd="1" destOrd="0" parTransId="{CE9F4631-C0E1-4DBD-8BF1-83A3699EA424}" sibTransId="{9AEDBC4E-88F5-4C0B-A555-8E92924F2851}"/>
    <dgm:cxn modelId="{AFC4A9A1-9732-4864-AD64-A0F500188A26}" type="presOf" srcId="{5145D491-495D-4BDF-A8D3-4A0AC58C99B6}" destId="{C841D82C-5D5B-4C09-B7F1-C53E5721F4F5}" srcOrd="0" destOrd="0" presId="urn:microsoft.com/office/officeart/2005/8/layout/hProcess6"/>
    <dgm:cxn modelId="{256C1FAF-0E86-402F-9181-827EC1B7E7A2}" type="presOf" srcId="{5235F206-634D-401D-949F-267599BE4E97}" destId="{A84B5DF4-B696-4A94-AC19-CEB51628CCDA}" srcOrd="1" destOrd="0" presId="urn:microsoft.com/office/officeart/2005/8/layout/hProcess6"/>
    <dgm:cxn modelId="{6779FAB8-7475-42C1-BEF8-28FDD179E424}" srcId="{FB27BEDD-C38C-4AFA-9D9E-E74B36F6B81A}" destId="{40AB4C2E-B0B4-49BE-957C-8BF218AD0D12}" srcOrd="3" destOrd="0" parTransId="{91C4BDF9-4DF7-4C31-BBC2-0A45F9227134}" sibTransId="{30AC472B-5A06-4195-B246-FB393C522F47}"/>
    <dgm:cxn modelId="{4EF3D0B9-CDD8-4662-9A85-5851DAFCB9C3}" type="presOf" srcId="{FE2ED94C-3190-4719-82BF-F5CEF78A09CF}" destId="{16A7BB6A-3A4E-4210-AB0E-C762498B9611}" srcOrd="0" destOrd="0" presId="urn:microsoft.com/office/officeart/2005/8/layout/hProcess6"/>
    <dgm:cxn modelId="{251E31BB-9E3D-48BF-9CC1-0FD275A1A9C7}" type="presOf" srcId="{4093037F-BA67-4C68-9FCB-2B894B3E02D4}" destId="{69EABB04-F1FB-46B1-B70A-99143D2D7D5E}" srcOrd="0" destOrd="0" presId="urn:microsoft.com/office/officeart/2005/8/layout/hProcess6"/>
    <dgm:cxn modelId="{F3EDD0BD-068A-41E8-A993-A9FA16457133}" srcId="{FB27BEDD-C38C-4AFA-9D9E-E74B36F6B81A}" destId="{7A660F30-A19F-440A-A86A-9B3CD51B6C1B}" srcOrd="5" destOrd="0" parTransId="{226CCA06-86C3-4B12-9DB2-1BA8116FBD78}" sibTransId="{30D23F4B-F283-413E-8BB7-47ECF2863EE5}"/>
    <dgm:cxn modelId="{A65D22C0-CAFD-462D-BEEB-CC396A531A45}" srcId="{FB27BEDD-C38C-4AFA-9D9E-E74B36F6B81A}" destId="{FE2ED94C-3190-4719-82BF-F5CEF78A09CF}" srcOrd="0" destOrd="0" parTransId="{4D2E2087-CBDF-47BA-B047-CEF54A933056}" sibTransId="{0FD44866-20F8-4C9B-9112-3CA736A2EA48}"/>
    <dgm:cxn modelId="{21C5A2C3-13D2-444A-89E6-283E3A9F2F39}" type="presOf" srcId="{4092C92A-C65E-4C11-9C97-362610ED1802}" destId="{FC34A654-D551-4D19-85BA-2CEE695352D9}" srcOrd="1" destOrd="0" presId="urn:microsoft.com/office/officeart/2005/8/layout/hProcess6"/>
    <dgm:cxn modelId="{0ABA72C5-ED77-4DF3-B8A4-3679DED62D04}" type="presOf" srcId="{508AB38D-0F03-4CE6-9DEA-853FBC45EDF1}" destId="{619D3456-DD49-4C92-AFBE-59067CDEEAC2}" srcOrd="0" destOrd="0" presId="urn:microsoft.com/office/officeart/2005/8/layout/hProcess6"/>
    <dgm:cxn modelId="{5DA6ADC5-9718-44D5-A11C-04FD54B185EB}" srcId="{A5291F24-709D-43AD-993D-797DB7427D5E}" destId="{62153C8B-E140-4A18-834D-9BA0006703CA}" srcOrd="0" destOrd="0" parTransId="{A81FA85D-D66E-4E8B-8CB7-05C2207AD67F}" sibTransId="{25085E3E-DEB2-4E54-8637-4612D3199C19}"/>
    <dgm:cxn modelId="{73E573C7-9489-4029-91B1-1B7DAB834DAE}" srcId="{FB27BEDD-C38C-4AFA-9D9E-E74B36F6B81A}" destId="{5145D491-495D-4BDF-A8D3-4A0AC58C99B6}" srcOrd="6" destOrd="0" parTransId="{05DBE2B0-9707-4F1B-8D35-693243F68D8C}" sibTransId="{D4904EA1-2013-482C-BE19-819B5581B82B}"/>
    <dgm:cxn modelId="{E7C147CE-10FF-47AC-AC2B-96D0C03243C4}" type="presOf" srcId="{508AB38D-0F03-4CE6-9DEA-853FBC45EDF1}" destId="{C8041661-60FD-43C8-9DD8-DF9949F288D9}" srcOrd="1" destOrd="0" presId="urn:microsoft.com/office/officeart/2005/8/layout/hProcess6"/>
    <dgm:cxn modelId="{085047D6-88B4-4BA5-AD1C-8B6E8E9CC1FB}" srcId="{FB27BEDD-C38C-4AFA-9D9E-E74B36F6B81A}" destId="{161E0E1D-1AE1-4E3C-8611-6596648F0985}" srcOrd="7" destOrd="0" parTransId="{548CDE57-2302-461D-AFE8-1C1B0CBE8D5D}" sibTransId="{45777BA3-6C41-4F3B-A248-44452F5D2ABB}"/>
    <dgm:cxn modelId="{04BA54D9-5D21-49C8-93F3-8E9D68B4E09B}" type="presOf" srcId="{40AB4C2E-B0B4-49BE-957C-8BF218AD0D12}" destId="{B3A0089B-412E-48B0-A184-424C14C5DC9E}" srcOrd="0" destOrd="0" presId="urn:microsoft.com/office/officeart/2005/8/layout/hProcess6"/>
    <dgm:cxn modelId="{99E1EFDE-0F74-4C57-B767-EDA53F687794}" type="presOf" srcId="{CAECA9D0-F80A-4908-9913-B71DC8EA2A88}" destId="{3B531C4C-7C07-43B0-8C63-55E4443D6155}" srcOrd="1" destOrd="0" presId="urn:microsoft.com/office/officeart/2005/8/layout/hProcess6"/>
    <dgm:cxn modelId="{35D0B2F1-A61D-459F-866B-45EB72A3179B}" type="presOf" srcId="{A5291F24-709D-43AD-993D-797DB7427D5E}" destId="{960ADF37-45BC-4572-B78F-1B8D4FE88F09}" srcOrd="0" destOrd="0" presId="urn:microsoft.com/office/officeart/2005/8/layout/hProcess6"/>
    <dgm:cxn modelId="{1E9EB6F9-5250-4CED-93FD-7B27CF45944B}" type="presOf" srcId="{7A660F30-A19F-440A-A86A-9B3CD51B6C1B}" destId="{9779157E-C847-4B71-9BED-7D169C5F9BC0}" srcOrd="0" destOrd="0" presId="urn:microsoft.com/office/officeart/2005/8/layout/hProcess6"/>
    <dgm:cxn modelId="{05947FFA-31AB-4C50-B3A1-6C4C4DDA6629}" srcId="{AE072F79-A14D-47A0-B2BF-2F5378781EF9}" destId="{4093037F-BA67-4C68-9FCB-2B894B3E02D4}" srcOrd="0" destOrd="0" parTransId="{6171F579-FB4D-4526-A8EA-40F053E04E32}" sibTransId="{3404DFC2-593C-4672-9043-4D0C01A43F21}"/>
    <dgm:cxn modelId="{BF83D1FA-77A3-44EE-8559-54AB1E870572}" type="presOf" srcId="{D8992FC4-0696-42C5-94D2-BF6FBF8F3995}" destId="{2E09EE56-9246-4993-906A-AB84095D818D}" srcOrd="1" destOrd="0" presId="urn:microsoft.com/office/officeart/2005/8/layout/hProcess6"/>
    <dgm:cxn modelId="{746507FE-F054-4333-AE33-F5A9996F6E3B}" type="presOf" srcId="{62153C8B-E140-4A18-834D-9BA0006703CA}" destId="{0393DF56-E68F-4DE8-BEB5-DE95DE2F3497}" srcOrd="0" destOrd="0" presId="urn:microsoft.com/office/officeart/2005/8/layout/hProcess6"/>
    <dgm:cxn modelId="{5C34B7E6-7BB4-4720-A745-D4C038DD042D}" type="presParOf" srcId="{34A5BA8D-F272-4AB9-8169-C065B3022E2D}" destId="{88592CA0-805F-42A3-831A-1D5FBFBE0179}" srcOrd="0" destOrd="0" presId="urn:microsoft.com/office/officeart/2005/8/layout/hProcess6"/>
    <dgm:cxn modelId="{37945381-87FF-463C-80DA-F95B408E9509}" type="presParOf" srcId="{88592CA0-805F-42A3-831A-1D5FBFBE0179}" destId="{CCAB6D7B-FEB1-4DF4-B208-9F6A8BBE4132}" srcOrd="0" destOrd="0" presId="urn:microsoft.com/office/officeart/2005/8/layout/hProcess6"/>
    <dgm:cxn modelId="{54282885-7C85-41CA-80BF-F1777EFDD8D3}" type="presParOf" srcId="{88592CA0-805F-42A3-831A-1D5FBFBE0179}" destId="{EB1D163D-C646-44D8-B8B8-1C67E91FA589}" srcOrd="1" destOrd="0" presId="urn:microsoft.com/office/officeart/2005/8/layout/hProcess6"/>
    <dgm:cxn modelId="{59B4A7C7-C500-4CCD-AF28-FC5DE0D763FF}" type="presParOf" srcId="{88592CA0-805F-42A3-831A-1D5FBFBE0179}" destId="{2E09EE56-9246-4993-906A-AB84095D818D}" srcOrd="2" destOrd="0" presId="urn:microsoft.com/office/officeart/2005/8/layout/hProcess6"/>
    <dgm:cxn modelId="{46725111-587D-43DF-860F-DB80EBB409A6}" type="presParOf" srcId="{88592CA0-805F-42A3-831A-1D5FBFBE0179}" destId="{16A7BB6A-3A4E-4210-AB0E-C762498B9611}" srcOrd="3" destOrd="0" presId="urn:microsoft.com/office/officeart/2005/8/layout/hProcess6"/>
    <dgm:cxn modelId="{EDFD70D1-E4ED-48D7-8842-219FFBD4D262}" type="presParOf" srcId="{34A5BA8D-F272-4AB9-8169-C065B3022E2D}" destId="{47EF8984-4667-448F-BAA0-DDB07C0686EF}" srcOrd="1" destOrd="0" presId="urn:microsoft.com/office/officeart/2005/8/layout/hProcess6"/>
    <dgm:cxn modelId="{D794A959-86CB-4E1B-A111-7EE2D2DA9965}" type="presParOf" srcId="{34A5BA8D-F272-4AB9-8169-C065B3022E2D}" destId="{28506009-2D36-47B3-8480-185C63ED177D}" srcOrd="2" destOrd="0" presId="urn:microsoft.com/office/officeart/2005/8/layout/hProcess6"/>
    <dgm:cxn modelId="{5343D086-58B0-42E7-B8B4-C97F36B5F59A}" type="presParOf" srcId="{28506009-2D36-47B3-8480-185C63ED177D}" destId="{D9C053C0-164A-432E-A16F-66B5C5F2A032}" srcOrd="0" destOrd="0" presId="urn:microsoft.com/office/officeart/2005/8/layout/hProcess6"/>
    <dgm:cxn modelId="{83BF876D-4E46-43FC-8411-57A47A042F3B}" type="presParOf" srcId="{28506009-2D36-47B3-8480-185C63ED177D}" destId="{660C555A-7478-4D72-91C2-AD8C55F42019}" srcOrd="1" destOrd="0" presId="urn:microsoft.com/office/officeart/2005/8/layout/hProcess6"/>
    <dgm:cxn modelId="{A689372E-15EC-413D-96AC-90FDC52AEB35}" type="presParOf" srcId="{28506009-2D36-47B3-8480-185C63ED177D}" destId="{A84B5DF4-B696-4A94-AC19-CEB51628CCDA}" srcOrd="2" destOrd="0" presId="urn:microsoft.com/office/officeart/2005/8/layout/hProcess6"/>
    <dgm:cxn modelId="{7BAE4C0A-7138-425E-AAED-1B77C5FFAC72}" type="presParOf" srcId="{28506009-2D36-47B3-8480-185C63ED177D}" destId="{01C4F734-0C2C-4FF4-AA79-BD716F22A9E7}" srcOrd="3" destOrd="0" presId="urn:microsoft.com/office/officeart/2005/8/layout/hProcess6"/>
    <dgm:cxn modelId="{AAFE4EFA-6208-4D3C-A257-5B5BA12A9B1B}" type="presParOf" srcId="{34A5BA8D-F272-4AB9-8169-C065B3022E2D}" destId="{C8B5425F-50EE-4950-B7B5-873C608D2FB3}" srcOrd="3" destOrd="0" presId="urn:microsoft.com/office/officeart/2005/8/layout/hProcess6"/>
    <dgm:cxn modelId="{B171C192-4CC1-4C19-9147-66919A6F3554}" type="presParOf" srcId="{34A5BA8D-F272-4AB9-8169-C065B3022E2D}" destId="{3321678F-9377-4A3A-B5A2-15D2DBB480A6}" srcOrd="4" destOrd="0" presId="urn:microsoft.com/office/officeart/2005/8/layout/hProcess6"/>
    <dgm:cxn modelId="{AC47C893-D916-4728-B6B5-9ECBBCD241EC}" type="presParOf" srcId="{3321678F-9377-4A3A-B5A2-15D2DBB480A6}" destId="{5CC27D5D-8A58-466D-A033-D8B4E1C89600}" srcOrd="0" destOrd="0" presId="urn:microsoft.com/office/officeart/2005/8/layout/hProcess6"/>
    <dgm:cxn modelId="{E7667541-E74D-42BE-80B6-C70449B14342}" type="presParOf" srcId="{3321678F-9377-4A3A-B5A2-15D2DBB480A6}" destId="{0393DF56-E68F-4DE8-BEB5-DE95DE2F3497}" srcOrd="1" destOrd="0" presId="urn:microsoft.com/office/officeart/2005/8/layout/hProcess6"/>
    <dgm:cxn modelId="{03E6D0F6-9D8D-4675-B397-334C6E58FE13}" type="presParOf" srcId="{3321678F-9377-4A3A-B5A2-15D2DBB480A6}" destId="{5F66434C-40A7-454A-A56D-970E5D99ADA7}" srcOrd="2" destOrd="0" presId="urn:microsoft.com/office/officeart/2005/8/layout/hProcess6"/>
    <dgm:cxn modelId="{6A3F86F2-D42F-4633-AEC0-916E1419E329}" type="presParOf" srcId="{3321678F-9377-4A3A-B5A2-15D2DBB480A6}" destId="{960ADF37-45BC-4572-B78F-1B8D4FE88F09}" srcOrd="3" destOrd="0" presId="urn:microsoft.com/office/officeart/2005/8/layout/hProcess6"/>
    <dgm:cxn modelId="{42BC5A99-4D1C-437C-9C77-8AB7D11531AF}" type="presParOf" srcId="{34A5BA8D-F272-4AB9-8169-C065B3022E2D}" destId="{9ACF6997-1463-42F2-A196-AD3A6B25D38A}" srcOrd="5" destOrd="0" presId="urn:microsoft.com/office/officeart/2005/8/layout/hProcess6"/>
    <dgm:cxn modelId="{986BDC5C-D406-431F-8D8B-066C1C4CBCF5}" type="presParOf" srcId="{34A5BA8D-F272-4AB9-8169-C065B3022E2D}" destId="{FC6C005E-F925-4B7E-8AEC-1728D59F9529}" srcOrd="6" destOrd="0" presId="urn:microsoft.com/office/officeart/2005/8/layout/hProcess6"/>
    <dgm:cxn modelId="{C1C8BDF3-A2AF-46CE-A229-82475AFA619C}" type="presParOf" srcId="{FC6C005E-F925-4B7E-8AEC-1728D59F9529}" destId="{E18DB820-9324-45C2-B5E1-7C5C8C2396BB}" srcOrd="0" destOrd="0" presId="urn:microsoft.com/office/officeart/2005/8/layout/hProcess6"/>
    <dgm:cxn modelId="{B159FFEC-EEF8-41BB-9574-AE23EC4614AB}" type="presParOf" srcId="{FC6C005E-F925-4B7E-8AEC-1728D59F9529}" destId="{1176961A-4D56-44FB-A330-73B2806E0D08}" srcOrd="1" destOrd="0" presId="urn:microsoft.com/office/officeart/2005/8/layout/hProcess6"/>
    <dgm:cxn modelId="{367119A2-3297-42EE-9C63-338E29DA616E}" type="presParOf" srcId="{FC6C005E-F925-4B7E-8AEC-1728D59F9529}" destId="{3B531C4C-7C07-43B0-8C63-55E4443D6155}" srcOrd="2" destOrd="0" presId="urn:microsoft.com/office/officeart/2005/8/layout/hProcess6"/>
    <dgm:cxn modelId="{CAADE0E4-972E-4183-8D6E-62D879F9278C}" type="presParOf" srcId="{FC6C005E-F925-4B7E-8AEC-1728D59F9529}" destId="{B3A0089B-412E-48B0-A184-424C14C5DC9E}" srcOrd="3" destOrd="0" presId="urn:microsoft.com/office/officeart/2005/8/layout/hProcess6"/>
    <dgm:cxn modelId="{E30BF3EC-0FB9-45A0-BFD0-F42BEA4D1C80}" type="presParOf" srcId="{34A5BA8D-F272-4AB9-8169-C065B3022E2D}" destId="{B83F610D-E9B9-40F0-BB43-2A87F859CCBF}" srcOrd="7" destOrd="0" presId="urn:microsoft.com/office/officeart/2005/8/layout/hProcess6"/>
    <dgm:cxn modelId="{072583F0-0D84-489C-9126-B7D47CF4252B}" type="presParOf" srcId="{34A5BA8D-F272-4AB9-8169-C065B3022E2D}" destId="{9A3D1AD1-16FF-426D-86B3-4A2F5AABFAFF}" srcOrd="8" destOrd="0" presId="urn:microsoft.com/office/officeart/2005/8/layout/hProcess6"/>
    <dgm:cxn modelId="{D927C1CF-779B-4C3E-94EA-9FDB832C5A8E}" type="presParOf" srcId="{9A3D1AD1-16FF-426D-86B3-4A2F5AABFAFF}" destId="{4DDBDBAA-9C09-4CD9-A6EA-7A1DF12A44D9}" srcOrd="0" destOrd="0" presId="urn:microsoft.com/office/officeart/2005/8/layout/hProcess6"/>
    <dgm:cxn modelId="{F8C3BE4B-5408-49EB-AE05-DEC5B646D9DE}" type="presParOf" srcId="{9A3D1AD1-16FF-426D-86B3-4A2F5AABFAFF}" destId="{69EABB04-F1FB-46B1-B70A-99143D2D7D5E}" srcOrd="1" destOrd="0" presId="urn:microsoft.com/office/officeart/2005/8/layout/hProcess6"/>
    <dgm:cxn modelId="{5505AD21-F610-48A4-A27C-ACD5CD91CF54}" type="presParOf" srcId="{9A3D1AD1-16FF-426D-86B3-4A2F5AABFAFF}" destId="{902DB818-2A62-481C-BA96-665FE1BFCF59}" srcOrd="2" destOrd="0" presId="urn:microsoft.com/office/officeart/2005/8/layout/hProcess6"/>
    <dgm:cxn modelId="{70F20C73-951E-4047-9739-397EBE5CF1C3}" type="presParOf" srcId="{9A3D1AD1-16FF-426D-86B3-4A2F5AABFAFF}" destId="{9AB484ED-3DD2-4765-8FA1-DFA5BDD87000}" srcOrd="3" destOrd="0" presId="urn:microsoft.com/office/officeart/2005/8/layout/hProcess6"/>
    <dgm:cxn modelId="{218EBC07-8268-41B1-B508-33DEE9D2BF63}" type="presParOf" srcId="{34A5BA8D-F272-4AB9-8169-C065B3022E2D}" destId="{6BA6346B-0E84-4742-A214-CF7C9283CEDA}" srcOrd="9" destOrd="0" presId="urn:microsoft.com/office/officeart/2005/8/layout/hProcess6"/>
    <dgm:cxn modelId="{783261AD-1349-4D3C-8C99-32360F507CA8}" type="presParOf" srcId="{34A5BA8D-F272-4AB9-8169-C065B3022E2D}" destId="{B40D5767-B1B4-4641-8186-C163A3AAAAF4}" srcOrd="10" destOrd="0" presId="urn:microsoft.com/office/officeart/2005/8/layout/hProcess6"/>
    <dgm:cxn modelId="{3B0D5322-26B1-4D0F-8B4F-D7C8A9B2DC4F}" type="presParOf" srcId="{B40D5767-B1B4-4641-8186-C163A3AAAAF4}" destId="{AD5B09E5-1F74-4B08-8DB5-ED149C10E087}" srcOrd="0" destOrd="0" presId="urn:microsoft.com/office/officeart/2005/8/layout/hProcess6"/>
    <dgm:cxn modelId="{603B8EB8-B0B3-406C-BE67-AB5CB38E8B4D}" type="presParOf" srcId="{B40D5767-B1B4-4641-8186-C163A3AAAAF4}" destId="{619D3456-DD49-4C92-AFBE-59067CDEEAC2}" srcOrd="1" destOrd="0" presId="urn:microsoft.com/office/officeart/2005/8/layout/hProcess6"/>
    <dgm:cxn modelId="{84C4293C-049C-4579-AA6B-A3F5624FA7FE}" type="presParOf" srcId="{B40D5767-B1B4-4641-8186-C163A3AAAAF4}" destId="{C8041661-60FD-43C8-9DD8-DF9949F288D9}" srcOrd="2" destOrd="0" presId="urn:microsoft.com/office/officeart/2005/8/layout/hProcess6"/>
    <dgm:cxn modelId="{B05A0588-CBB8-40F3-B747-CBFE1E93583F}" type="presParOf" srcId="{B40D5767-B1B4-4641-8186-C163A3AAAAF4}" destId="{9779157E-C847-4B71-9BED-7D169C5F9BC0}" srcOrd="3" destOrd="0" presId="urn:microsoft.com/office/officeart/2005/8/layout/hProcess6"/>
    <dgm:cxn modelId="{6A64A75E-A445-4C10-88DB-8143AFAAC1BC}" type="presParOf" srcId="{34A5BA8D-F272-4AB9-8169-C065B3022E2D}" destId="{706996C5-FE97-4DD6-B8C4-A6F7BCCCA3F4}" srcOrd="11" destOrd="0" presId="urn:microsoft.com/office/officeart/2005/8/layout/hProcess6"/>
    <dgm:cxn modelId="{CCB72767-484D-4F2A-90D4-DF8B22A386ED}" type="presParOf" srcId="{34A5BA8D-F272-4AB9-8169-C065B3022E2D}" destId="{9D5040E1-BB1E-4717-93F0-2200E93AF831}" srcOrd="12" destOrd="0" presId="urn:microsoft.com/office/officeart/2005/8/layout/hProcess6"/>
    <dgm:cxn modelId="{F5809E72-C82C-4F23-9CED-08C38C5D9F7D}" type="presParOf" srcId="{9D5040E1-BB1E-4717-93F0-2200E93AF831}" destId="{43EBB69F-1702-455A-A639-FE249A8C2D0C}" srcOrd="0" destOrd="0" presId="urn:microsoft.com/office/officeart/2005/8/layout/hProcess6"/>
    <dgm:cxn modelId="{9BBE1295-C007-43F0-8D14-E7F7CAF69761}" type="presParOf" srcId="{9D5040E1-BB1E-4717-93F0-2200E93AF831}" destId="{DC3C85E0-BDBB-401A-BB9F-5CE1BE8E1F5D}" srcOrd="1" destOrd="0" presId="urn:microsoft.com/office/officeart/2005/8/layout/hProcess6"/>
    <dgm:cxn modelId="{45872C8C-68C0-4547-9437-B9376E327690}" type="presParOf" srcId="{9D5040E1-BB1E-4717-93F0-2200E93AF831}" destId="{FC34A654-D551-4D19-85BA-2CEE695352D9}" srcOrd="2" destOrd="0" presId="urn:microsoft.com/office/officeart/2005/8/layout/hProcess6"/>
    <dgm:cxn modelId="{8F5F74D9-944A-4CFC-BE25-8075B2FA7EC5}" type="presParOf" srcId="{9D5040E1-BB1E-4717-93F0-2200E93AF831}" destId="{C841D82C-5D5B-4C09-B7F1-C53E5721F4F5}" srcOrd="3" destOrd="0" presId="urn:microsoft.com/office/officeart/2005/8/layout/hProcess6"/>
    <dgm:cxn modelId="{F85AB279-AB7C-4760-9761-02D8E2D18568}" type="presParOf" srcId="{34A5BA8D-F272-4AB9-8169-C065B3022E2D}" destId="{48067E53-B8B8-4361-9C23-BF8DD2EEC74A}" srcOrd="13" destOrd="0" presId="urn:microsoft.com/office/officeart/2005/8/layout/hProcess6"/>
    <dgm:cxn modelId="{3DB147E8-A63E-43E8-86ED-C28D79E5063E}" type="presParOf" srcId="{34A5BA8D-F272-4AB9-8169-C065B3022E2D}" destId="{866081F5-A7AB-438A-BF60-E424F24C6DCF}" srcOrd="14" destOrd="0" presId="urn:microsoft.com/office/officeart/2005/8/layout/hProcess6"/>
    <dgm:cxn modelId="{0F7411E9-C144-4BA1-AB84-9673697FEB8F}" type="presParOf" srcId="{866081F5-A7AB-438A-BF60-E424F24C6DCF}" destId="{1D0359C1-428B-4CD6-B0C8-EF352A1BB084}" srcOrd="0" destOrd="0" presId="urn:microsoft.com/office/officeart/2005/8/layout/hProcess6"/>
    <dgm:cxn modelId="{E896D86A-A02E-4977-BD27-D69D1609272A}" type="presParOf" srcId="{866081F5-A7AB-438A-BF60-E424F24C6DCF}" destId="{25B395ED-1EF1-4BBB-A634-CA178070B39D}" srcOrd="1" destOrd="0" presId="urn:microsoft.com/office/officeart/2005/8/layout/hProcess6"/>
    <dgm:cxn modelId="{A34FB712-5B32-4616-A1C1-AF5048D23EA5}" type="presParOf" srcId="{866081F5-A7AB-438A-BF60-E424F24C6DCF}" destId="{C2C5831D-0FAB-4424-8BB7-2445F2715D31}" srcOrd="2" destOrd="0" presId="urn:microsoft.com/office/officeart/2005/8/layout/hProcess6"/>
    <dgm:cxn modelId="{B87B7792-1164-4894-9649-4E1DAB0F423F}" type="presParOf" srcId="{866081F5-A7AB-438A-BF60-E424F24C6DCF}" destId="{752D6E3A-0F3D-4537-BA38-0234618D978F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27BEDD-C38C-4AFA-9D9E-E74B36F6B81A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61E0E1D-1AE1-4E3C-8611-6596648F0985}">
      <dgm:prSet phldrT="[文字]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>
          <a:solidFill>
            <a:schemeClr val="bg1"/>
          </a:solidFill>
        </a:ln>
      </dgm:spPr>
      <dgm:t>
        <a:bodyPr/>
        <a:lstStyle/>
        <a:p>
          <a:endParaRPr lang="zh-TW" altLang="en-US" dirty="0"/>
        </a:p>
      </dgm:t>
    </dgm:pt>
    <dgm:pt modelId="{548CDE57-2302-461D-AFE8-1C1B0CBE8D5D}" type="parTrans" cxnId="{085047D6-88B4-4BA5-AD1C-8B6E8E9CC1FB}">
      <dgm:prSet/>
      <dgm:spPr/>
      <dgm:t>
        <a:bodyPr/>
        <a:lstStyle/>
        <a:p>
          <a:endParaRPr lang="zh-TW" altLang="en-US"/>
        </a:p>
      </dgm:t>
    </dgm:pt>
    <dgm:pt modelId="{45777BA3-6C41-4F3B-A248-44452F5D2ABB}" type="sibTrans" cxnId="{085047D6-88B4-4BA5-AD1C-8B6E8E9CC1FB}">
      <dgm:prSet/>
      <dgm:spPr/>
      <dgm:t>
        <a:bodyPr/>
        <a:lstStyle/>
        <a:p>
          <a:endParaRPr lang="zh-TW" altLang="en-US"/>
        </a:p>
      </dgm:t>
    </dgm:pt>
    <dgm:pt modelId="{5145D491-495D-4BDF-A8D3-4A0AC58C99B6}">
      <dgm:prSet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t>
        <a:bodyPr/>
        <a:lstStyle/>
        <a:p>
          <a:endParaRPr lang="zh-TW" altLang="en-US"/>
        </a:p>
      </dgm:t>
    </dgm:pt>
    <dgm:pt modelId="{05DBE2B0-9707-4F1B-8D35-693243F68D8C}" type="parTrans" cxnId="{73E573C7-9489-4029-91B1-1B7DAB834DAE}">
      <dgm:prSet/>
      <dgm:spPr/>
      <dgm:t>
        <a:bodyPr/>
        <a:lstStyle/>
        <a:p>
          <a:endParaRPr lang="zh-TW" altLang="en-US"/>
        </a:p>
      </dgm:t>
    </dgm:pt>
    <dgm:pt modelId="{D4904EA1-2013-482C-BE19-819B5581B82B}" type="sibTrans" cxnId="{73E573C7-9489-4029-91B1-1B7DAB834DAE}">
      <dgm:prSet/>
      <dgm:spPr/>
      <dgm:t>
        <a:bodyPr/>
        <a:lstStyle/>
        <a:p>
          <a:endParaRPr lang="zh-TW" altLang="en-US"/>
        </a:p>
      </dgm:t>
    </dgm:pt>
    <dgm:pt modelId="{AE072F79-A14D-47A0-B2BF-2F5378781EF9}">
      <dgm:prSet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t>
        <a:bodyPr/>
        <a:lstStyle/>
        <a:p>
          <a:endParaRPr lang="zh-TW" altLang="en-US"/>
        </a:p>
      </dgm:t>
    </dgm:pt>
    <dgm:pt modelId="{E6244F44-DA9A-4CD1-95CA-58162F7BB91E}" type="parTrans" cxnId="{B6B16E41-482E-49B1-8C22-00A1D1DBF5E5}">
      <dgm:prSet/>
      <dgm:spPr/>
      <dgm:t>
        <a:bodyPr/>
        <a:lstStyle/>
        <a:p>
          <a:endParaRPr lang="zh-TW" altLang="en-US"/>
        </a:p>
      </dgm:t>
    </dgm:pt>
    <dgm:pt modelId="{C7C2FC8C-B3D2-4710-8E13-3FF4F4B51D73}" type="sibTrans" cxnId="{B6B16E41-482E-49B1-8C22-00A1D1DBF5E5}">
      <dgm:prSet/>
      <dgm:spPr/>
      <dgm:t>
        <a:bodyPr/>
        <a:lstStyle/>
        <a:p>
          <a:endParaRPr lang="zh-TW" altLang="en-US"/>
        </a:p>
      </dgm:t>
    </dgm:pt>
    <dgm:pt modelId="{A5291F24-709D-43AD-993D-797DB7427D5E}">
      <dgm:prSet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>
          <a:solidFill>
            <a:schemeClr val="bg1"/>
          </a:solidFill>
        </a:ln>
      </dgm:spPr>
      <dgm:t>
        <a:bodyPr/>
        <a:lstStyle/>
        <a:p>
          <a:endParaRPr lang="zh-TW" altLang="en-US"/>
        </a:p>
      </dgm:t>
    </dgm:pt>
    <dgm:pt modelId="{A7181E0E-F43A-4BAD-AE06-868804163BE4}" type="parTrans" cxnId="{D0CA0113-E034-4C00-82AE-E727335024F9}">
      <dgm:prSet/>
      <dgm:spPr/>
      <dgm:t>
        <a:bodyPr/>
        <a:lstStyle/>
        <a:p>
          <a:endParaRPr lang="zh-TW" altLang="en-US"/>
        </a:p>
      </dgm:t>
    </dgm:pt>
    <dgm:pt modelId="{C64423C2-49AC-4DD0-8A00-49DEF5A4C831}" type="sibTrans" cxnId="{D0CA0113-E034-4C00-82AE-E727335024F9}">
      <dgm:prSet/>
      <dgm:spPr/>
      <dgm:t>
        <a:bodyPr/>
        <a:lstStyle/>
        <a:p>
          <a:endParaRPr lang="zh-TW" altLang="en-US"/>
        </a:p>
      </dgm:t>
    </dgm:pt>
    <dgm:pt modelId="{7A660F30-A19F-440A-A86A-9B3CD51B6C1B}">
      <dgm:prSet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t>
        <a:bodyPr/>
        <a:lstStyle/>
        <a:p>
          <a:endParaRPr lang="zh-TW" altLang="en-US"/>
        </a:p>
      </dgm:t>
    </dgm:pt>
    <dgm:pt modelId="{226CCA06-86C3-4B12-9DB2-1BA8116FBD78}" type="parTrans" cxnId="{F3EDD0BD-068A-41E8-A993-A9FA16457133}">
      <dgm:prSet/>
      <dgm:spPr/>
      <dgm:t>
        <a:bodyPr/>
        <a:lstStyle/>
        <a:p>
          <a:endParaRPr lang="zh-TW" altLang="en-US"/>
        </a:p>
      </dgm:t>
    </dgm:pt>
    <dgm:pt modelId="{30D23F4B-F283-413E-8BB7-47ECF2863EE5}" type="sibTrans" cxnId="{F3EDD0BD-068A-41E8-A993-A9FA16457133}">
      <dgm:prSet/>
      <dgm:spPr/>
      <dgm:t>
        <a:bodyPr/>
        <a:lstStyle/>
        <a:p>
          <a:endParaRPr lang="zh-TW" altLang="en-US"/>
        </a:p>
      </dgm:t>
    </dgm:pt>
    <dgm:pt modelId="{FE2ED94C-3190-4719-82BF-F5CEF78A09CF}">
      <dgm:prSet/>
      <dgm:spPr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zh-TW" altLang="en-US"/>
        </a:p>
      </dgm:t>
    </dgm:pt>
    <dgm:pt modelId="{4D2E2087-CBDF-47BA-B047-CEF54A933056}" type="parTrans" cxnId="{A65D22C0-CAFD-462D-BEEB-CC396A531A45}">
      <dgm:prSet/>
      <dgm:spPr/>
      <dgm:t>
        <a:bodyPr/>
        <a:lstStyle/>
        <a:p>
          <a:endParaRPr lang="zh-TW" altLang="en-US"/>
        </a:p>
      </dgm:t>
    </dgm:pt>
    <dgm:pt modelId="{0FD44866-20F8-4C9B-9112-3CA736A2EA48}" type="sibTrans" cxnId="{A65D22C0-CAFD-462D-BEEB-CC396A531A45}">
      <dgm:prSet/>
      <dgm:spPr/>
      <dgm:t>
        <a:bodyPr/>
        <a:lstStyle/>
        <a:p>
          <a:endParaRPr lang="zh-TW" altLang="en-US"/>
        </a:p>
      </dgm:t>
    </dgm:pt>
    <dgm:pt modelId="{40AB4C2E-B0B4-49BE-957C-8BF218AD0D12}">
      <dgm:prSet/>
      <dgm:spPr>
        <a:blipFill dpi="0"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91C4BDF9-4DF7-4C31-BBC2-0A45F9227134}" type="parTrans" cxnId="{6779FAB8-7475-42C1-BEF8-28FDD179E424}">
      <dgm:prSet/>
      <dgm:spPr/>
      <dgm:t>
        <a:bodyPr/>
        <a:lstStyle/>
        <a:p>
          <a:endParaRPr lang="zh-TW" altLang="en-US"/>
        </a:p>
      </dgm:t>
    </dgm:pt>
    <dgm:pt modelId="{30AC472B-5A06-4195-B246-FB393C522F47}" type="sibTrans" cxnId="{6779FAB8-7475-42C1-BEF8-28FDD179E424}">
      <dgm:prSet/>
      <dgm:spPr/>
      <dgm:t>
        <a:bodyPr/>
        <a:lstStyle/>
        <a:p>
          <a:endParaRPr lang="zh-TW" altLang="en-US"/>
        </a:p>
      </dgm:t>
    </dgm:pt>
    <dgm:pt modelId="{4FE0AECC-CA35-4670-B69F-B156A3938577}">
      <dgm:prSet/>
      <dgm:spPr>
        <a:blipFill dpi="0" rotWithShape="1"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zh-TW" altLang="en-US"/>
        </a:p>
      </dgm:t>
    </dgm:pt>
    <dgm:pt modelId="{CE9F4631-C0E1-4DBD-8BF1-83A3699EA424}" type="parTrans" cxnId="{669715A0-9054-47FA-85D1-FCE88309D462}">
      <dgm:prSet/>
      <dgm:spPr/>
      <dgm:t>
        <a:bodyPr/>
        <a:lstStyle/>
        <a:p>
          <a:endParaRPr lang="zh-TW" altLang="en-US"/>
        </a:p>
      </dgm:t>
    </dgm:pt>
    <dgm:pt modelId="{9AEDBC4E-88F5-4C0B-A555-8E92924F2851}" type="sibTrans" cxnId="{669715A0-9054-47FA-85D1-FCE88309D462}">
      <dgm:prSet/>
      <dgm:spPr/>
      <dgm:t>
        <a:bodyPr/>
        <a:lstStyle/>
        <a:p>
          <a:endParaRPr lang="zh-TW" altLang="en-US"/>
        </a:p>
      </dgm:t>
    </dgm:pt>
    <dgm:pt modelId="{4092C92A-C65E-4C11-9C97-362610ED1802}">
      <dgm:prSet/>
      <dgm:spPr>
        <a:solidFill>
          <a:srgbClr val="D4D9EC">
            <a:alpha val="90000"/>
          </a:srgb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89490</a:t>
          </a:r>
          <a:endParaRPr lang="zh-TW" altLang="en-US" dirty="0"/>
        </a:p>
      </dgm:t>
    </dgm:pt>
    <dgm:pt modelId="{538EA7E1-00E2-4E3D-A80E-7254D19EF6A3}" type="parTrans" cxnId="{DB4D7976-637E-464B-852D-E6E97236BE6F}">
      <dgm:prSet/>
      <dgm:spPr/>
      <dgm:t>
        <a:bodyPr/>
        <a:lstStyle/>
        <a:p>
          <a:endParaRPr lang="zh-TW" altLang="en-US"/>
        </a:p>
      </dgm:t>
    </dgm:pt>
    <dgm:pt modelId="{90F34994-8092-4B03-8FCC-79C4AC840039}" type="sibTrans" cxnId="{DB4D7976-637E-464B-852D-E6E97236BE6F}">
      <dgm:prSet/>
      <dgm:spPr/>
      <dgm:t>
        <a:bodyPr/>
        <a:lstStyle/>
        <a:p>
          <a:endParaRPr lang="zh-TW" altLang="en-US"/>
        </a:p>
      </dgm:t>
    </dgm:pt>
    <dgm:pt modelId="{3080C1D9-6280-4FC2-B318-1FC92F6B272E}">
      <dgm:prSet/>
      <dgm:spPr>
        <a:ln w="12700"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79732</a:t>
          </a:r>
          <a:endParaRPr lang="zh-TW" altLang="en-US" dirty="0"/>
        </a:p>
      </dgm:t>
    </dgm:pt>
    <dgm:pt modelId="{1FFF4C23-B90E-4B9D-B2F0-693AAD00BE46}" type="parTrans" cxnId="{F127E977-1858-48CC-9D01-A30CF352F416}">
      <dgm:prSet/>
      <dgm:spPr/>
      <dgm:t>
        <a:bodyPr/>
        <a:lstStyle/>
        <a:p>
          <a:endParaRPr lang="zh-TW" altLang="en-US"/>
        </a:p>
      </dgm:t>
    </dgm:pt>
    <dgm:pt modelId="{BEA7D3D1-B422-45F8-953B-C45A2479BA9D}" type="sibTrans" cxnId="{F127E977-1858-48CC-9D01-A30CF352F416}">
      <dgm:prSet/>
      <dgm:spPr/>
      <dgm:t>
        <a:bodyPr/>
        <a:lstStyle/>
        <a:p>
          <a:endParaRPr lang="zh-TW" altLang="en-US"/>
        </a:p>
      </dgm:t>
    </dgm:pt>
    <dgm:pt modelId="{4093037F-BA67-4C68-9FCB-2B894B3E02D4}">
      <dgm:prSet/>
      <dgm:spPr>
        <a:solidFill>
          <a:srgbClr val="D4D9EC">
            <a:alpha val="90000"/>
          </a:srgb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92617</a:t>
          </a:r>
          <a:endParaRPr lang="zh-TW" altLang="en-US" dirty="0"/>
        </a:p>
      </dgm:t>
    </dgm:pt>
    <dgm:pt modelId="{6171F579-FB4D-4526-A8EA-40F053E04E32}" type="parTrans" cxnId="{05947FFA-31AB-4C50-B3A1-6C4C4DDA6629}">
      <dgm:prSet/>
      <dgm:spPr/>
      <dgm:t>
        <a:bodyPr/>
        <a:lstStyle/>
        <a:p>
          <a:endParaRPr lang="zh-TW" altLang="en-US"/>
        </a:p>
      </dgm:t>
    </dgm:pt>
    <dgm:pt modelId="{3404DFC2-593C-4672-9043-4D0C01A43F21}" type="sibTrans" cxnId="{05947FFA-31AB-4C50-B3A1-6C4C4DDA6629}">
      <dgm:prSet/>
      <dgm:spPr/>
      <dgm:t>
        <a:bodyPr/>
        <a:lstStyle/>
        <a:p>
          <a:endParaRPr lang="zh-TW" altLang="en-US"/>
        </a:p>
      </dgm:t>
    </dgm:pt>
    <dgm:pt modelId="{62153C8B-E140-4A18-834D-9BA0006703CA}">
      <dgm:prSet/>
      <dgm:spPr>
        <a:solidFill>
          <a:schemeClr val="accent5">
            <a:alpha val="90000"/>
          </a:schemeClr>
        </a:solidFill>
        <a:ln w="38100"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101045</a:t>
          </a:r>
          <a:endParaRPr lang="zh-TW" altLang="en-US" dirty="0"/>
        </a:p>
      </dgm:t>
    </dgm:pt>
    <dgm:pt modelId="{A81FA85D-D66E-4E8B-8CB7-05C2207AD67F}" type="parTrans" cxnId="{5DA6ADC5-9718-44D5-A11C-04FD54B185EB}">
      <dgm:prSet/>
      <dgm:spPr/>
      <dgm:t>
        <a:bodyPr/>
        <a:lstStyle/>
        <a:p>
          <a:endParaRPr lang="zh-TW" altLang="en-US"/>
        </a:p>
      </dgm:t>
    </dgm:pt>
    <dgm:pt modelId="{25085E3E-DEB2-4E54-8637-4612D3199C19}" type="sibTrans" cxnId="{5DA6ADC5-9718-44D5-A11C-04FD54B185EB}">
      <dgm:prSet/>
      <dgm:spPr/>
      <dgm:t>
        <a:bodyPr/>
        <a:lstStyle/>
        <a:p>
          <a:endParaRPr lang="zh-TW" altLang="en-US"/>
        </a:p>
      </dgm:t>
    </dgm:pt>
    <dgm:pt modelId="{508AB38D-0F03-4CE6-9DEA-853FBC45EDF1}">
      <dgm:prSet custT="1"/>
      <dgm:spPr>
        <a:solidFill>
          <a:srgbClr val="D4D9EC">
            <a:alpha val="90000"/>
          </a:srgb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sz="1300" b="0" i="0" u="none" dirty="0"/>
            <a:t>90252</a:t>
          </a:r>
        </a:p>
        <a:p>
          <a:r>
            <a:rPr lang="en-US" altLang="zh-TW" sz="1100" b="0" i="0" u="none" dirty="0"/>
            <a:t>(</a:t>
          </a:r>
          <a:r>
            <a:rPr lang="zh-TW" altLang="en-US" sz="1100" b="0" i="0" u="none" dirty="0"/>
            <a:t>特攻</a:t>
          </a:r>
          <a:r>
            <a:rPr lang="en-US" altLang="zh-TW" sz="1100" b="0" i="0" u="none" dirty="0"/>
            <a:t>)</a:t>
          </a:r>
          <a:endParaRPr lang="zh-TW" altLang="en-US" sz="1100" dirty="0"/>
        </a:p>
      </dgm:t>
    </dgm:pt>
    <dgm:pt modelId="{8F5B2A2F-A8A8-4901-AECC-60934A6962AE}" type="parTrans" cxnId="{F792EA4B-F386-4C5A-B0F2-2DD02CF7EEB5}">
      <dgm:prSet/>
      <dgm:spPr/>
      <dgm:t>
        <a:bodyPr/>
        <a:lstStyle/>
        <a:p>
          <a:endParaRPr lang="zh-TW" altLang="en-US"/>
        </a:p>
      </dgm:t>
    </dgm:pt>
    <dgm:pt modelId="{770C1CC6-3184-417B-8012-E4EA48F3C2CC}" type="sibTrans" cxnId="{F792EA4B-F386-4C5A-B0F2-2DD02CF7EEB5}">
      <dgm:prSet/>
      <dgm:spPr/>
      <dgm:t>
        <a:bodyPr/>
        <a:lstStyle/>
        <a:p>
          <a:endParaRPr lang="zh-TW" altLang="en-US"/>
        </a:p>
      </dgm:t>
    </dgm:pt>
    <dgm:pt modelId="{D8992FC4-0696-42C5-94D2-BF6FBF8F3995}">
      <dgm:prSet/>
      <dgm:spPr>
        <a:solidFill>
          <a:srgbClr val="D4D9EC"/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dirty="0"/>
            <a:t>114760</a:t>
          </a:r>
          <a:endParaRPr lang="zh-TW" altLang="en-US" dirty="0"/>
        </a:p>
      </dgm:t>
    </dgm:pt>
    <dgm:pt modelId="{0F0A4A8B-D29A-4604-B0DD-B995D359F247}" type="parTrans" cxnId="{480D7115-AE5E-4B6B-A092-AD7771E94D1C}">
      <dgm:prSet/>
      <dgm:spPr/>
      <dgm:t>
        <a:bodyPr/>
        <a:lstStyle/>
        <a:p>
          <a:endParaRPr lang="zh-TW" altLang="en-US"/>
        </a:p>
      </dgm:t>
    </dgm:pt>
    <dgm:pt modelId="{B7AF1658-A0AF-4E58-A764-94C6D0AFDCA6}" type="sibTrans" cxnId="{480D7115-AE5E-4B6B-A092-AD7771E94D1C}">
      <dgm:prSet/>
      <dgm:spPr/>
      <dgm:t>
        <a:bodyPr/>
        <a:lstStyle/>
        <a:p>
          <a:endParaRPr lang="zh-TW" altLang="en-US"/>
        </a:p>
      </dgm:t>
    </dgm:pt>
    <dgm:pt modelId="{CAECA9D0-F80A-4908-9913-B71DC8EA2A88}">
      <dgm:prSet/>
      <dgm:spPr>
        <a:solidFill>
          <a:schemeClr val="accent5"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99932</a:t>
          </a:r>
          <a:endParaRPr lang="zh-TW" altLang="en-US" dirty="0"/>
        </a:p>
      </dgm:t>
    </dgm:pt>
    <dgm:pt modelId="{5E87FE61-AD4D-4291-B7F3-B1450123AAFC}" type="parTrans" cxnId="{32D8269D-ECBA-41A5-A03D-6D0FFD479BDB}">
      <dgm:prSet/>
      <dgm:spPr/>
      <dgm:t>
        <a:bodyPr/>
        <a:lstStyle/>
        <a:p>
          <a:endParaRPr lang="zh-TW" altLang="en-US"/>
        </a:p>
      </dgm:t>
    </dgm:pt>
    <dgm:pt modelId="{F84DA36E-8530-4327-AE04-CDE206794B6A}" type="sibTrans" cxnId="{32D8269D-ECBA-41A5-A03D-6D0FFD479BDB}">
      <dgm:prSet/>
      <dgm:spPr/>
      <dgm:t>
        <a:bodyPr/>
        <a:lstStyle/>
        <a:p>
          <a:endParaRPr lang="zh-TW" altLang="en-US"/>
        </a:p>
      </dgm:t>
    </dgm:pt>
    <dgm:pt modelId="{5235F206-634D-401D-949F-267599BE4E97}">
      <dgm:prSet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103680</a:t>
          </a:r>
          <a:endParaRPr lang="zh-TW" altLang="en-US" dirty="0"/>
        </a:p>
      </dgm:t>
    </dgm:pt>
    <dgm:pt modelId="{71EC0F37-65BC-49D0-AAD0-F023B9B9B4F7}" type="parTrans" cxnId="{63FEB325-0011-47CA-8B99-62C10578147B}">
      <dgm:prSet/>
      <dgm:spPr/>
      <dgm:t>
        <a:bodyPr/>
        <a:lstStyle/>
        <a:p>
          <a:endParaRPr lang="zh-TW" altLang="en-US"/>
        </a:p>
      </dgm:t>
    </dgm:pt>
    <dgm:pt modelId="{1BB1ED3D-E745-4321-A725-4ADA054CD7F9}" type="sibTrans" cxnId="{63FEB325-0011-47CA-8B99-62C10578147B}">
      <dgm:prSet/>
      <dgm:spPr/>
      <dgm:t>
        <a:bodyPr/>
        <a:lstStyle/>
        <a:p>
          <a:endParaRPr lang="zh-TW" altLang="en-US"/>
        </a:p>
      </dgm:t>
    </dgm:pt>
    <dgm:pt modelId="{34A5BA8D-F272-4AB9-8169-C065B3022E2D}" type="pres">
      <dgm:prSet presAssocID="{FB27BEDD-C38C-4AFA-9D9E-E74B36F6B81A}" presName="theList" presStyleCnt="0">
        <dgm:presLayoutVars>
          <dgm:dir/>
          <dgm:animLvl val="lvl"/>
          <dgm:resizeHandles val="exact"/>
        </dgm:presLayoutVars>
      </dgm:prSet>
      <dgm:spPr/>
    </dgm:pt>
    <dgm:pt modelId="{88592CA0-805F-42A3-831A-1D5FBFBE0179}" type="pres">
      <dgm:prSet presAssocID="{FE2ED94C-3190-4719-82BF-F5CEF78A09CF}" presName="compNode" presStyleCnt="0"/>
      <dgm:spPr/>
    </dgm:pt>
    <dgm:pt modelId="{CCAB6D7B-FEB1-4DF4-B208-9F6A8BBE4132}" type="pres">
      <dgm:prSet presAssocID="{FE2ED94C-3190-4719-82BF-F5CEF78A09CF}" presName="noGeometry" presStyleCnt="0"/>
      <dgm:spPr/>
    </dgm:pt>
    <dgm:pt modelId="{EB1D163D-C646-44D8-B8B8-1C67E91FA589}" type="pres">
      <dgm:prSet presAssocID="{FE2ED94C-3190-4719-82BF-F5CEF78A09CF}" presName="childTextVisible" presStyleLbl="bgAccFollowNode1" presStyleIdx="0" presStyleCnt="8">
        <dgm:presLayoutVars>
          <dgm:bulletEnabled val="1"/>
        </dgm:presLayoutVars>
      </dgm:prSet>
      <dgm:spPr/>
    </dgm:pt>
    <dgm:pt modelId="{2E09EE56-9246-4993-906A-AB84095D818D}" type="pres">
      <dgm:prSet presAssocID="{FE2ED94C-3190-4719-82BF-F5CEF78A09CF}" presName="childTextHidden" presStyleLbl="bgAccFollowNode1" presStyleIdx="0" presStyleCnt="8"/>
      <dgm:spPr/>
    </dgm:pt>
    <dgm:pt modelId="{16A7BB6A-3A4E-4210-AB0E-C762498B9611}" type="pres">
      <dgm:prSet presAssocID="{FE2ED94C-3190-4719-82BF-F5CEF78A09CF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47EF8984-4667-448F-BAA0-DDB07C0686EF}" type="pres">
      <dgm:prSet presAssocID="{FE2ED94C-3190-4719-82BF-F5CEF78A09CF}" presName="aSpace" presStyleCnt="0"/>
      <dgm:spPr/>
    </dgm:pt>
    <dgm:pt modelId="{28506009-2D36-47B3-8480-185C63ED177D}" type="pres">
      <dgm:prSet presAssocID="{4FE0AECC-CA35-4670-B69F-B156A3938577}" presName="compNode" presStyleCnt="0"/>
      <dgm:spPr/>
    </dgm:pt>
    <dgm:pt modelId="{D9C053C0-164A-432E-A16F-66B5C5F2A032}" type="pres">
      <dgm:prSet presAssocID="{4FE0AECC-CA35-4670-B69F-B156A3938577}" presName="noGeometry" presStyleCnt="0"/>
      <dgm:spPr/>
    </dgm:pt>
    <dgm:pt modelId="{660C555A-7478-4D72-91C2-AD8C55F42019}" type="pres">
      <dgm:prSet presAssocID="{4FE0AECC-CA35-4670-B69F-B156A3938577}" presName="childTextVisible" presStyleLbl="bgAccFollowNode1" presStyleIdx="1" presStyleCnt="8">
        <dgm:presLayoutVars>
          <dgm:bulletEnabled val="1"/>
        </dgm:presLayoutVars>
      </dgm:prSet>
      <dgm:spPr/>
    </dgm:pt>
    <dgm:pt modelId="{A84B5DF4-B696-4A94-AC19-CEB51628CCDA}" type="pres">
      <dgm:prSet presAssocID="{4FE0AECC-CA35-4670-B69F-B156A3938577}" presName="childTextHidden" presStyleLbl="bgAccFollowNode1" presStyleIdx="1" presStyleCnt="8"/>
      <dgm:spPr/>
    </dgm:pt>
    <dgm:pt modelId="{01C4F734-0C2C-4FF4-AA79-BD716F22A9E7}" type="pres">
      <dgm:prSet presAssocID="{4FE0AECC-CA35-4670-B69F-B156A3938577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C8B5425F-50EE-4950-B7B5-873C608D2FB3}" type="pres">
      <dgm:prSet presAssocID="{4FE0AECC-CA35-4670-B69F-B156A3938577}" presName="aSpace" presStyleCnt="0"/>
      <dgm:spPr/>
    </dgm:pt>
    <dgm:pt modelId="{3321678F-9377-4A3A-B5A2-15D2DBB480A6}" type="pres">
      <dgm:prSet presAssocID="{A5291F24-709D-43AD-993D-797DB7427D5E}" presName="compNode" presStyleCnt="0"/>
      <dgm:spPr/>
    </dgm:pt>
    <dgm:pt modelId="{5CC27D5D-8A58-466D-A033-D8B4E1C89600}" type="pres">
      <dgm:prSet presAssocID="{A5291F24-709D-43AD-993D-797DB7427D5E}" presName="noGeometry" presStyleCnt="0"/>
      <dgm:spPr/>
    </dgm:pt>
    <dgm:pt modelId="{0393DF56-E68F-4DE8-BEB5-DE95DE2F3497}" type="pres">
      <dgm:prSet presAssocID="{A5291F24-709D-43AD-993D-797DB7427D5E}" presName="childTextVisible" presStyleLbl="bgAccFollowNode1" presStyleIdx="2" presStyleCnt="8">
        <dgm:presLayoutVars>
          <dgm:bulletEnabled val="1"/>
        </dgm:presLayoutVars>
      </dgm:prSet>
      <dgm:spPr/>
    </dgm:pt>
    <dgm:pt modelId="{5F66434C-40A7-454A-A56D-970E5D99ADA7}" type="pres">
      <dgm:prSet presAssocID="{A5291F24-709D-43AD-993D-797DB7427D5E}" presName="childTextHidden" presStyleLbl="bgAccFollowNode1" presStyleIdx="2" presStyleCnt="8"/>
      <dgm:spPr/>
    </dgm:pt>
    <dgm:pt modelId="{960ADF37-45BC-4572-B78F-1B8D4FE88F09}" type="pres">
      <dgm:prSet presAssocID="{A5291F24-709D-43AD-993D-797DB7427D5E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9ACF6997-1463-42F2-A196-AD3A6B25D38A}" type="pres">
      <dgm:prSet presAssocID="{A5291F24-709D-43AD-993D-797DB7427D5E}" presName="aSpace" presStyleCnt="0"/>
      <dgm:spPr/>
    </dgm:pt>
    <dgm:pt modelId="{FC6C005E-F925-4B7E-8AEC-1728D59F9529}" type="pres">
      <dgm:prSet presAssocID="{40AB4C2E-B0B4-49BE-957C-8BF218AD0D12}" presName="compNode" presStyleCnt="0"/>
      <dgm:spPr/>
    </dgm:pt>
    <dgm:pt modelId="{E18DB820-9324-45C2-B5E1-7C5C8C2396BB}" type="pres">
      <dgm:prSet presAssocID="{40AB4C2E-B0B4-49BE-957C-8BF218AD0D12}" presName="noGeometry" presStyleCnt="0"/>
      <dgm:spPr/>
    </dgm:pt>
    <dgm:pt modelId="{1176961A-4D56-44FB-A330-73B2806E0D08}" type="pres">
      <dgm:prSet presAssocID="{40AB4C2E-B0B4-49BE-957C-8BF218AD0D12}" presName="childTextVisible" presStyleLbl="bgAccFollowNode1" presStyleIdx="3" presStyleCnt="8">
        <dgm:presLayoutVars>
          <dgm:bulletEnabled val="1"/>
        </dgm:presLayoutVars>
      </dgm:prSet>
      <dgm:spPr/>
    </dgm:pt>
    <dgm:pt modelId="{3B531C4C-7C07-43B0-8C63-55E4443D6155}" type="pres">
      <dgm:prSet presAssocID="{40AB4C2E-B0B4-49BE-957C-8BF218AD0D12}" presName="childTextHidden" presStyleLbl="bgAccFollowNode1" presStyleIdx="3" presStyleCnt="8"/>
      <dgm:spPr/>
    </dgm:pt>
    <dgm:pt modelId="{B3A0089B-412E-48B0-A184-424C14C5DC9E}" type="pres">
      <dgm:prSet presAssocID="{40AB4C2E-B0B4-49BE-957C-8BF218AD0D12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B83F610D-E9B9-40F0-BB43-2A87F859CCBF}" type="pres">
      <dgm:prSet presAssocID="{40AB4C2E-B0B4-49BE-957C-8BF218AD0D12}" presName="aSpace" presStyleCnt="0"/>
      <dgm:spPr/>
    </dgm:pt>
    <dgm:pt modelId="{9A3D1AD1-16FF-426D-86B3-4A2F5AABFAFF}" type="pres">
      <dgm:prSet presAssocID="{AE072F79-A14D-47A0-B2BF-2F5378781EF9}" presName="compNode" presStyleCnt="0"/>
      <dgm:spPr/>
    </dgm:pt>
    <dgm:pt modelId="{4DDBDBAA-9C09-4CD9-A6EA-7A1DF12A44D9}" type="pres">
      <dgm:prSet presAssocID="{AE072F79-A14D-47A0-B2BF-2F5378781EF9}" presName="noGeometry" presStyleCnt="0"/>
      <dgm:spPr/>
    </dgm:pt>
    <dgm:pt modelId="{69EABB04-F1FB-46B1-B70A-99143D2D7D5E}" type="pres">
      <dgm:prSet presAssocID="{AE072F79-A14D-47A0-B2BF-2F5378781EF9}" presName="childTextVisible" presStyleLbl="bgAccFollowNode1" presStyleIdx="4" presStyleCnt="8">
        <dgm:presLayoutVars>
          <dgm:bulletEnabled val="1"/>
        </dgm:presLayoutVars>
      </dgm:prSet>
      <dgm:spPr/>
    </dgm:pt>
    <dgm:pt modelId="{902DB818-2A62-481C-BA96-665FE1BFCF59}" type="pres">
      <dgm:prSet presAssocID="{AE072F79-A14D-47A0-B2BF-2F5378781EF9}" presName="childTextHidden" presStyleLbl="bgAccFollowNode1" presStyleIdx="4" presStyleCnt="8"/>
      <dgm:spPr/>
    </dgm:pt>
    <dgm:pt modelId="{9AB484ED-3DD2-4765-8FA1-DFA5BDD87000}" type="pres">
      <dgm:prSet presAssocID="{AE072F79-A14D-47A0-B2BF-2F5378781EF9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6BA6346B-0E84-4742-A214-CF7C9283CEDA}" type="pres">
      <dgm:prSet presAssocID="{AE072F79-A14D-47A0-B2BF-2F5378781EF9}" presName="aSpace" presStyleCnt="0"/>
      <dgm:spPr/>
    </dgm:pt>
    <dgm:pt modelId="{B40D5767-B1B4-4641-8186-C163A3AAAAF4}" type="pres">
      <dgm:prSet presAssocID="{7A660F30-A19F-440A-A86A-9B3CD51B6C1B}" presName="compNode" presStyleCnt="0"/>
      <dgm:spPr/>
    </dgm:pt>
    <dgm:pt modelId="{AD5B09E5-1F74-4B08-8DB5-ED149C10E087}" type="pres">
      <dgm:prSet presAssocID="{7A660F30-A19F-440A-A86A-9B3CD51B6C1B}" presName="noGeometry" presStyleCnt="0"/>
      <dgm:spPr/>
    </dgm:pt>
    <dgm:pt modelId="{619D3456-DD49-4C92-AFBE-59067CDEEAC2}" type="pres">
      <dgm:prSet presAssocID="{7A660F30-A19F-440A-A86A-9B3CD51B6C1B}" presName="childTextVisible" presStyleLbl="bgAccFollowNode1" presStyleIdx="5" presStyleCnt="8">
        <dgm:presLayoutVars>
          <dgm:bulletEnabled val="1"/>
        </dgm:presLayoutVars>
      </dgm:prSet>
      <dgm:spPr/>
    </dgm:pt>
    <dgm:pt modelId="{C8041661-60FD-43C8-9DD8-DF9949F288D9}" type="pres">
      <dgm:prSet presAssocID="{7A660F30-A19F-440A-A86A-9B3CD51B6C1B}" presName="childTextHidden" presStyleLbl="bgAccFollowNode1" presStyleIdx="5" presStyleCnt="8"/>
      <dgm:spPr/>
    </dgm:pt>
    <dgm:pt modelId="{9779157E-C847-4B71-9BED-7D169C5F9BC0}" type="pres">
      <dgm:prSet presAssocID="{7A660F30-A19F-440A-A86A-9B3CD51B6C1B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706996C5-FE97-4DD6-B8C4-A6F7BCCCA3F4}" type="pres">
      <dgm:prSet presAssocID="{7A660F30-A19F-440A-A86A-9B3CD51B6C1B}" presName="aSpace" presStyleCnt="0"/>
      <dgm:spPr/>
    </dgm:pt>
    <dgm:pt modelId="{9D5040E1-BB1E-4717-93F0-2200E93AF831}" type="pres">
      <dgm:prSet presAssocID="{5145D491-495D-4BDF-A8D3-4A0AC58C99B6}" presName="compNode" presStyleCnt="0"/>
      <dgm:spPr/>
    </dgm:pt>
    <dgm:pt modelId="{43EBB69F-1702-455A-A639-FE249A8C2D0C}" type="pres">
      <dgm:prSet presAssocID="{5145D491-495D-4BDF-A8D3-4A0AC58C99B6}" presName="noGeometry" presStyleCnt="0"/>
      <dgm:spPr/>
    </dgm:pt>
    <dgm:pt modelId="{DC3C85E0-BDBB-401A-BB9F-5CE1BE8E1F5D}" type="pres">
      <dgm:prSet presAssocID="{5145D491-495D-4BDF-A8D3-4A0AC58C99B6}" presName="childTextVisible" presStyleLbl="bgAccFollowNode1" presStyleIdx="6" presStyleCnt="8">
        <dgm:presLayoutVars>
          <dgm:bulletEnabled val="1"/>
        </dgm:presLayoutVars>
      </dgm:prSet>
      <dgm:spPr/>
    </dgm:pt>
    <dgm:pt modelId="{FC34A654-D551-4D19-85BA-2CEE695352D9}" type="pres">
      <dgm:prSet presAssocID="{5145D491-495D-4BDF-A8D3-4A0AC58C99B6}" presName="childTextHidden" presStyleLbl="bgAccFollowNode1" presStyleIdx="6" presStyleCnt="8"/>
      <dgm:spPr/>
    </dgm:pt>
    <dgm:pt modelId="{C841D82C-5D5B-4C09-B7F1-C53E5721F4F5}" type="pres">
      <dgm:prSet presAssocID="{5145D491-495D-4BDF-A8D3-4A0AC58C99B6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48067E53-B8B8-4361-9C23-BF8DD2EEC74A}" type="pres">
      <dgm:prSet presAssocID="{5145D491-495D-4BDF-A8D3-4A0AC58C99B6}" presName="aSpace" presStyleCnt="0"/>
      <dgm:spPr/>
    </dgm:pt>
    <dgm:pt modelId="{866081F5-A7AB-438A-BF60-E424F24C6DCF}" type="pres">
      <dgm:prSet presAssocID="{161E0E1D-1AE1-4E3C-8611-6596648F0985}" presName="compNode" presStyleCnt="0"/>
      <dgm:spPr/>
    </dgm:pt>
    <dgm:pt modelId="{1D0359C1-428B-4CD6-B0C8-EF352A1BB084}" type="pres">
      <dgm:prSet presAssocID="{161E0E1D-1AE1-4E3C-8611-6596648F0985}" presName="noGeometry" presStyleCnt="0"/>
      <dgm:spPr/>
    </dgm:pt>
    <dgm:pt modelId="{25B395ED-1EF1-4BBB-A634-CA178070B39D}" type="pres">
      <dgm:prSet presAssocID="{161E0E1D-1AE1-4E3C-8611-6596648F0985}" presName="childTextVisible" presStyleLbl="bgAccFollowNode1" presStyleIdx="7" presStyleCnt="8">
        <dgm:presLayoutVars>
          <dgm:bulletEnabled val="1"/>
        </dgm:presLayoutVars>
      </dgm:prSet>
      <dgm:spPr/>
    </dgm:pt>
    <dgm:pt modelId="{C2C5831D-0FAB-4424-8BB7-2445F2715D31}" type="pres">
      <dgm:prSet presAssocID="{161E0E1D-1AE1-4E3C-8611-6596648F0985}" presName="childTextHidden" presStyleLbl="bgAccFollowNode1" presStyleIdx="7" presStyleCnt="8"/>
      <dgm:spPr/>
    </dgm:pt>
    <dgm:pt modelId="{752D6E3A-0F3D-4537-BA38-0234618D978F}" type="pres">
      <dgm:prSet presAssocID="{161E0E1D-1AE1-4E3C-8611-6596648F0985}" presName="parentText" presStyleLbl="node1" presStyleIdx="7" presStyleCnt="8">
        <dgm:presLayoutVars>
          <dgm:chMax val="1"/>
          <dgm:bulletEnabled val="1"/>
        </dgm:presLayoutVars>
      </dgm:prSet>
      <dgm:spPr/>
    </dgm:pt>
  </dgm:ptLst>
  <dgm:cxnLst>
    <dgm:cxn modelId="{7F9D1F0F-5E56-47F6-8D75-5A3E0E239B1E}" type="presOf" srcId="{4093037F-BA67-4C68-9FCB-2B894B3E02D4}" destId="{69EABB04-F1FB-46B1-B70A-99143D2D7D5E}" srcOrd="0" destOrd="0" presId="urn:microsoft.com/office/officeart/2005/8/layout/hProcess6"/>
    <dgm:cxn modelId="{D0CA0113-E034-4C00-82AE-E727335024F9}" srcId="{FB27BEDD-C38C-4AFA-9D9E-E74B36F6B81A}" destId="{A5291F24-709D-43AD-993D-797DB7427D5E}" srcOrd="2" destOrd="0" parTransId="{A7181E0E-F43A-4BAD-AE06-868804163BE4}" sibTransId="{C64423C2-49AC-4DD0-8A00-49DEF5A4C831}"/>
    <dgm:cxn modelId="{480D7115-AE5E-4B6B-A092-AD7771E94D1C}" srcId="{FE2ED94C-3190-4719-82BF-F5CEF78A09CF}" destId="{D8992FC4-0696-42C5-94D2-BF6FBF8F3995}" srcOrd="0" destOrd="0" parTransId="{0F0A4A8B-D29A-4604-B0DD-B995D359F247}" sibTransId="{B7AF1658-A0AF-4E58-A764-94C6D0AFDCA6}"/>
    <dgm:cxn modelId="{B196F117-AA86-4E93-9D5C-04AC3C7527D8}" type="presOf" srcId="{62153C8B-E140-4A18-834D-9BA0006703CA}" destId="{0393DF56-E68F-4DE8-BEB5-DE95DE2F3497}" srcOrd="0" destOrd="0" presId="urn:microsoft.com/office/officeart/2005/8/layout/hProcess6"/>
    <dgm:cxn modelId="{8299981D-6A12-4251-B256-8B834D13E2F6}" type="presOf" srcId="{AE072F79-A14D-47A0-B2BF-2F5378781EF9}" destId="{9AB484ED-3DD2-4765-8FA1-DFA5BDD87000}" srcOrd="0" destOrd="0" presId="urn:microsoft.com/office/officeart/2005/8/layout/hProcess6"/>
    <dgm:cxn modelId="{CF2C611F-B1CF-4B8B-80E5-A6860C02B155}" type="presOf" srcId="{4092C92A-C65E-4C11-9C97-362610ED1802}" destId="{DC3C85E0-BDBB-401A-BB9F-5CE1BE8E1F5D}" srcOrd="0" destOrd="0" presId="urn:microsoft.com/office/officeart/2005/8/layout/hProcess6"/>
    <dgm:cxn modelId="{63FEB325-0011-47CA-8B99-62C10578147B}" srcId="{4FE0AECC-CA35-4670-B69F-B156A3938577}" destId="{5235F206-634D-401D-949F-267599BE4E97}" srcOrd="0" destOrd="0" parTransId="{71EC0F37-65BC-49D0-AAD0-F023B9B9B4F7}" sibTransId="{1BB1ED3D-E745-4321-A725-4ADA054CD7F9}"/>
    <dgm:cxn modelId="{EAA4CC28-5DAD-4664-9DC4-EAB28FA33A57}" type="presOf" srcId="{5235F206-634D-401D-949F-267599BE4E97}" destId="{660C555A-7478-4D72-91C2-AD8C55F42019}" srcOrd="0" destOrd="0" presId="urn:microsoft.com/office/officeart/2005/8/layout/hProcess6"/>
    <dgm:cxn modelId="{92A90C2A-E130-4FFC-B631-9071BCC2459C}" type="presOf" srcId="{3080C1D9-6280-4FC2-B318-1FC92F6B272E}" destId="{C2C5831D-0FAB-4424-8BB7-2445F2715D31}" srcOrd="1" destOrd="0" presId="urn:microsoft.com/office/officeart/2005/8/layout/hProcess6"/>
    <dgm:cxn modelId="{B4368C2D-0770-4F8C-A30E-4A6836F843D2}" type="presOf" srcId="{161E0E1D-1AE1-4E3C-8611-6596648F0985}" destId="{752D6E3A-0F3D-4537-BA38-0234618D978F}" srcOrd="0" destOrd="0" presId="urn:microsoft.com/office/officeart/2005/8/layout/hProcess6"/>
    <dgm:cxn modelId="{B6B16E41-482E-49B1-8C22-00A1D1DBF5E5}" srcId="{FB27BEDD-C38C-4AFA-9D9E-E74B36F6B81A}" destId="{AE072F79-A14D-47A0-B2BF-2F5378781EF9}" srcOrd="4" destOrd="0" parTransId="{E6244F44-DA9A-4CD1-95CA-58162F7BB91E}" sibTransId="{C7C2FC8C-B3D2-4710-8E13-3FF4F4B51D73}"/>
    <dgm:cxn modelId="{4C0DD044-E7A8-4A0E-A385-F51F8FBD0385}" type="presOf" srcId="{FB27BEDD-C38C-4AFA-9D9E-E74B36F6B81A}" destId="{34A5BA8D-F272-4AB9-8169-C065B3022E2D}" srcOrd="0" destOrd="0" presId="urn:microsoft.com/office/officeart/2005/8/layout/hProcess6"/>
    <dgm:cxn modelId="{09975545-54CE-47DE-8901-8FC1FE9D3196}" type="presOf" srcId="{A5291F24-709D-43AD-993D-797DB7427D5E}" destId="{960ADF37-45BC-4572-B78F-1B8D4FE88F09}" srcOrd="0" destOrd="0" presId="urn:microsoft.com/office/officeart/2005/8/layout/hProcess6"/>
    <dgm:cxn modelId="{0223D046-1DB4-4364-B834-CA8714EA445A}" type="presOf" srcId="{5235F206-634D-401D-949F-267599BE4E97}" destId="{A84B5DF4-B696-4A94-AC19-CEB51628CCDA}" srcOrd="1" destOrd="0" presId="urn:microsoft.com/office/officeart/2005/8/layout/hProcess6"/>
    <dgm:cxn modelId="{F792EA4B-F386-4C5A-B0F2-2DD02CF7EEB5}" srcId="{7A660F30-A19F-440A-A86A-9B3CD51B6C1B}" destId="{508AB38D-0F03-4CE6-9DEA-853FBC45EDF1}" srcOrd="0" destOrd="0" parTransId="{8F5B2A2F-A8A8-4901-AECC-60934A6962AE}" sibTransId="{770C1CC6-3184-417B-8012-E4EA48F3C2CC}"/>
    <dgm:cxn modelId="{B676EB6D-B492-4FCC-89ED-4A162721F0FE}" type="presOf" srcId="{D8992FC4-0696-42C5-94D2-BF6FBF8F3995}" destId="{2E09EE56-9246-4993-906A-AB84095D818D}" srcOrd="1" destOrd="0" presId="urn:microsoft.com/office/officeart/2005/8/layout/hProcess6"/>
    <dgm:cxn modelId="{96675550-8A08-471D-9CDF-BA139E2466F5}" type="presOf" srcId="{3080C1D9-6280-4FC2-B318-1FC92F6B272E}" destId="{25B395ED-1EF1-4BBB-A634-CA178070B39D}" srcOrd="0" destOrd="0" presId="urn:microsoft.com/office/officeart/2005/8/layout/hProcess6"/>
    <dgm:cxn modelId="{65C9F254-8B24-409C-A3A7-E192A0AF22BC}" type="presOf" srcId="{CAECA9D0-F80A-4908-9913-B71DC8EA2A88}" destId="{3B531C4C-7C07-43B0-8C63-55E4443D6155}" srcOrd="1" destOrd="0" presId="urn:microsoft.com/office/officeart/2005/8/layout/hProcess6"/>
    <dgm:cxn modelId="{DB4D7976-637E-464B-852D-E6E97236BE6F}" srcId="{5145D491-495D-4BDF-A8D3-4A0AC58C99B6}" destId="{4092C92A-C65E-4C11-9C97-362610ED1802}" srcOrd="0" destOrd="0" parTransId="{538EA7E1-00E2-4E3D-A80E-7254D19EF6A3}" sibTransId="{90F34994-8092-4B03-8FCC-79C4AC840039}"/>
    <dgm:cxn modelId="{F127E977-1858-48CC-9D01-A30CF352F416}" srcId="{161E0E1D-1AE1-4E3C-8611-6596648F0985}" destId="{3080C1D9-6280-4FC2-B318-1FC92F6B272E}" srcOrd="0" destOrd="0" parTransId="{1FFF4C23-B90E-4B9D-B2F0-693AAD00BE46}" sibTransId="{BEA7D3D1-B422-45F8-953B-C45A2479BA9D}"/>
    <dgm:cxn modelId="{4C458495-98E7-4175-AF84-28B541E48DC0}" type="presOf" srcId="{7A660F30-A19F-440A-A86A-9B3CD51B6C1B}" destId="{9779157E-C847-4B71-9BED-7D169C5F9BC0}" srcOrd="0" destOrd="0" presId="urn:microsoft.com/office/officeart/2005/8/layout/hProcess6"/>
    <dgm:cxn modelId="{32D8269D-ECBA-41A5-A03D-6D0FFD479BDB}" srcId="{40AB4C2E-B0B4-49BE-957C-8BF218AD0D12}" destId="{CAECA9D0-F80A-4908-9913-B71DC8EA2A88}" srcOrd="0" destOrd="0" parTransId="{5E87FE61-AD4D-4291-B7F3-B1450123AAFC}" sibTransId="{F84DA36E-8530-4327-AE04-CDE206794B6A}"/>
    <dgm:cxn modelId="{669715A0-9054-47FA-85D1-FCE88309D462}" srcId="{FB27BEDD-C38C-4AFA-9D9E-E74B36F6B81A}" destId="{4FE0AECC-CA35-4670-B69F-B156A3938577}" srcOrd="1" destOrd="0" parTransId="{CE9F4631-C0E1-4DBD-8BF1-83A3699EA424}" sibTransId="{9AEDBC4E-88F5-4C0B-A555-8E92924F2851}"/>
    <dgm:cxn modelId="{A3E798A4-2372-43FC-82D7-CE788647DAFB}" type="presOf" srcId="{4093037F-BA67-4C68-9FCB-2B894B3E02D4}" destId="{902DB818-2A62-481C-BA96-665FE1BFCF59}" srcOrd="1" destOrd="0" presId="urn:microsoft.com/office/officeart/2005/8/layout/hProcess6"/>
    <dgm:cxn modelId="{7304A9B4-C962-407C-A90E-AAAF5C92D805}" type="presOf" srcId="{5145D491-495D-4BDF-A8D3-4A0AC58C99B6}" destId="{C841D82C-5D5B-4C09-B7F1-C53E5721F4F5}" srcOrd="0" destOrd="0" presId="urn:microsoft.com/office/officeart/2005/8/layout/hProcess6"/>
    <dgm:cxn modelId="{6779FAB8-7475-42C1-BEF8-28FDD179E424}" srcId="{FB27BEDD-C38C-4AFA-9D9E-E74B36F6B81A}" destId="{40AB4C2E-B0B4-49BE-957C-8BF218AD0D12}" srcOrd="3" destOrd="0" parTransId="{91C4BDF9-4DF7-4C31-BBC2-0A45F9227134}" sibTransId="{30AC472B-5A06-4195-B246-FB393C522F47}"/>
    <dgm:cxn modelId="{9FF732B9-9677-4035-8505-A47D7D484FCE}" type="presOf" srcId="{FE2ED94C-3190-4719-82BF-F5CEF78A09CF}" destId="{16A7BB6A-3A4E-4210-AB0E-C762498B9611}" srcOrd="0" destOrd="0" presId="urn:microsoft.com/office/officeart/2005/8/layout/hProcess6"/>
    <dgm:cxn modelId="{F3EDD0BD-068A-41E8-A993-A9FA16457133}" srcId="{FB27BEDD-C38C-4AFA-9D9E-E74B36F6B81A}" destId="{7A660F30-A19F-440A-A86A-9B3CD51B6C1B}" srcOrd="5" destOrd="0" parTransId="{226CCA06-86C3-4B12-9DB2-1BA8116FBD78}" sibTransId="{30D23F4B-F283-413E-8BB7-47ECF2863EE5}"/>
    <dgm:cxn modelId="{4D332ABE-367D-455D-AE32-9CD0E2A54523}" type="presOf" srcId="{4FE0AECC-CA35-4670-B69F-B156A3938577}" destId="{01C4F734-0C2C-4FF4-AA79-BD716F22A9E7}" srcOrd="0" destOrd="0" presId="urn:microsoft.com/office/officeart/2005/8/layout/hProcess6"/>
    <dgm:cxn modelId="{A65D22C0-CAFD-462D-BEEB-CC396A531A45}" srcId="{FB27BEDD-C38C-4AFA-9D9E-E74B36F6B81A}" destId="{FE2ED94C-3190-4719-82BF-F5CEF78A09CF}" srcOrd="0" destOrd="0" parTransId="{4D2E2087-CBDF-47BA-B047-CEF54A933056}" sibTransId="{0FD44866-20F8-4C9B-9112-3CA736A2EA48}"/>
    <dgm:cxn modelId="{C204AAC2-BFF0-4A89-A7A8-3DA69A86B772}" type="presOf" srcId="{40AB4C2E-B0B4-49BE-957C-8BF218AD0D12}" destId="{B3A0089B-412E-48B0-A184-424C14C5DC9E}" srcOrd="0" destOrd="0" presId="urn:microsoft.com/office/officeart/2005/8/layout/hProcess6"/>
    <dgm:cxn modelId="{5DA6ADC5-9718-44D5-A11C-04FD54B185EB}" srcId="{A5291F24-709D-43AD-993D-797DB7427D5E}" destId="{62153C8B-E140-4A18-834D-9BA0006703CA}" srcOrd="0" destOrd="0" parTransId="{A81FA85D-D66E-4E8B-8CB7-05C2207AD67F}" sibTransId="{25085E3E-DEB2-4E54-8637-4612D3199C19}"/>
    <dgm:cxn modelId="{73E573C7-9489-4029-91B1-1B7DAB834DAE}" srcId="{FB27BEDD-C38C-4AFA-9D9E-E74B36F6B81A}" destId="{5145D491-495D-4BDF-A8D3-4A0AC58C99B6}" srcOrd="6" destOrd="0" parTransId="{05DBE2B0-9707-4F1B-8D35-693243F68D8C}" sibTransId="{D4904EA1-2013-482C-BE19-819B5581B82B}"/>
    <dgm:cxn modelId="{A5DD8DC7-B3BE-4A19-A888-2C637CA9F78D}" type="presOf" srcId="{D8992FC4-0696-42C5-94D2-BF6FBF8F3995}" destId="{EB1D163D-C646-44D8-B8B8-1C67E91FA589}" srcOrd="0" destOrd="0" presId="urn:microsoft.com/office/officeart/2005/8/layout/hProcess6"/>
    <dgm:cxn modelId="{0E597BD4-6554-4134-AC6D-05A1B5A806FD}" type="presOf" srcId="{508AB38D-0F03-4CE6-9DEA-853FBC45EDF1}" destId="{C8041661-60FD-43C8-9DD8-DF9949F288D9}" srcOrd="1" destOrd="0" presId="urn:microsoft.com/office/officeart/2005/8/layout/hProcess6"/>
    <dgm:cxn modelId="{085047D6-88B4-4BA5-AD1C-8B6E8E9CC1FB}" srcId="{FB27BEDD-C38C-4AFA-9D9E-E74B36F6B81A}" destId="{161E0E1D-1AE1-4E3C-8611-6596648F0985}" srcOrd="7" destOrd="0" parTransId="{548CDE57-2302-461D-AFE8-1C1B0CBE8D5D}" sibTransId="{45777BA3-6C41-4F3B-A248-44452F5D2ABB}"/>
    <dgm:cxn modelId="{F077A0D6-E4F4-4965-9DC7-4655FA3838DE}" type="presOf" srcId="{CAECA9D0-F80A-4908-9913-B71DC8EA2A88}" destId="{1176961A-4D56-44FB-A330-73B2806E0D08}" srcOrd="0" destOrd="0" presId="urn:microsoft.com/office/officeart/2005/8/layout/hProcess6"/>
    <dgm:cxn modelId="{5888F7DB-48B7-450D-B72D-8805DAAA9D3C}" type="presOf" srcId="{508AB38D-0F03-4CE6-9DEA-853FBC45EDF1}" destId="{619D3456-DD49-4C92-AFBE-59067CDEEAC2}" srcOrd="0" destOrd="0" presId="urn:microsoft.com/office/officeart/2005/8/layout/hProcess6"/>
    <dgm:cxn modelId="{1C2F75E3-3995-4C81-80B1-D04793D57CAF}" type="presOf" srcId="{4092C92A-C65E-4C11-9C97-362610ED1802}" destId="{FC34A654-D551-4D19-85BA-2CEE695352D9}" srcOrd="1" destOrd="0" presId="urn:microsoft.com/office/officeart/2005/8/layout/hProcess6"/>
    <dgm:cxn modelId="{8F9358F6-C98D-47F4-AE2A-54AA335B2A37}" type="presOf" srcId="{62153C8B-E140-4A18-834D-9BA0006703CA}" destId="{5F66434C-40A7-454A-A56D-970E5D99ADA7}" srcOrd="1" destOrd="0" presId="urn:microsoft.com/office/officeart/2005/8/layout/hProcess6"/>
    <dgm:cxn modelId="{05947FFA-31AB-4C50-B3A1-6C4C4DDA6629}" srcId="{AE072F79-A14D-47A0-B2BF-2F5378781EF9}" destId="{4093037F-BA67-4C68-9FCB-2B894B3E02D4}" srcOrd="0" destOrd="0" parTransId="{6171F579-FB4D-4526-A8EA-40F053E04E32}" sibTransId="{3404DFC2-593C-4672-9043-4D0C01A43F21}"/>
    <dgm:cxn modelId="{5C34B7E6-7BB4-4720-A745-D4C038DD042D}" type="presParOf" srcId="{34A5BA8D-F272-4AB9-8169-C065B3022E2D}" destId="{88592CA0-805F-42A3-831A-1D5FBFBE0179}" srcOrd="0" destOrd="0" presId="urn:microsoft.com/office/officeart/2005/8/layout/hProcess6"/>
    <dgm:cxn modelId="{59E9D220-AAB0-4AA1-AE05-8E0C11C96ECC}" type="presParOf" srcId="{88592CA0-805F-42A3-831A-1D5FBFBE0179}" destId="{CCAB6D7B-FEB1-4DF4-B208-9F6A8BBE4132}" srcOrd="0" destOrd="0" presId="urn:microsoft.com/office/officeart/2005/8/layout/hProcess6"/>
    <dgm:cxn modelId="{A3281319-3959-4D4A-AD73-CBC47C294F26}" type="presParOf" srcId="{88592CA0-805F-42A3-831A-1D5FBFBE0179}" destId="{EB1D163D-C646-44D8-B8B8-1C67E91FA589}" srcOrd="1" destOrd="0" presId="urn:microsoft.com/office/officeart/2005/8/layout/hProcess6"/>
    <dgm:cxn modelId="{0FE52F13-611E-444A-AB49-8B8B620C0175}" type="presParOf" srcId="{88592CA0-805F-42A3-831A-1D5FBFBE0179}" destId="{2E09EE56-9246-4993-906A-AB84095D818D}" srcOrd="2" destOrd="0" presId="urn:microsoft.com/office/officeart/2005/8/layout/hProcess6"/>
    <dgm:cxn modelId="{07DA4695-BE83-4887-9DC0-55BBA224B8E5}" type="presParOf" srcId="{88592CA0-805F-42A3-831A-1D5FBFBE0179}" destId="{16A7BB6A-3A4E-4210-AB0E-C762498B9611}" srcOrd="3" destOrd="0" presId="urn:microsoft.com/office/officeart/2005/8/layout/hProcess6"/>
    <dgm:cxn modelId="{EDFD70D1-E4ED-48D7-8842-219FFBD4D262}" type="presParOf" srcId="{34A5BA8D-F272-4AB9-8169-C065B3022E2D}" destId="{47EF8984-4667-448F-BAA0-DDB07C0686EF}" srcOrd="1" destOrd="0" presId="urn:microsoft.com/office/officeart/2005/8/layout/hProcess6"/>
    <dgm:cxn modelId="{D794A959-86CB-4E1B-A111-7EE2D2DA9965}" type="presParOf" srcId="{34A5BA8D-F272-4AB9-8169-C065B3022E2D}" destId="{28506009-2D36-47B3-8480-185C63ED177D}" srcOrd="2" destOrd="0" presId="urn:microsoft.com/office/officeart/2005/8/layout/hProcess6"/>
    <dgm:cxn modelId="{2DB3C707-7EEC-4F68-8C7C-FF5D021DD5B9}" type="presParOf" srcId="{28506009-2D36-47B3-8480-185C63ED177D}" destId="{D9C053C0-164A-432E-A16F-66B5C5F2A032}" srcOrd="0" destOrd="0" presId="urn:microsoft.com/office/officeart/2005/8/layout/hProcess6"/>
    <dgm:cxn modelId="{DED2C505-35A8-41E1-8713-685F32E40AE0}" type="presParOf" srcId="{28506009-2D36-47B3-8480-185C63ED177D}" destId="{660C555A-7478-4D72-91C2-AD8C55F42019}" srcOrd="1" destOrd="0" presId="urn:microsoft.com/office/officeart/2005/8/layout/hProcess6"/>
    <dgm:cxn modelId="{0D6696E3-D267-4636-86BF-051C6918408E}" type="presParOf" srcId="{28506009-2D36-47B3-8480-185C63ED177D}" destId="{A84B5DF4-B696-4A94-AC19-CEB51628CCDA}" srcOrd="2" destOrd="0" presId="urn:microsoft.com/office/officeart/2005/8/layout/hProcess6"/>
    <dgm:cxn modelId="{A2C40A62-9BBC-462A-86BF-5ECD503BC7AC}" type="presParOf" srcId="{28506009-2D36-47B3-8480-185C63ED177D}" destId="{01C4F734-0C2C-4FF4-AA79-BD716F22A9E7}" srcOrd="3" destOrd="0" presId="urn:microsoft.com/office/officeart/2005/8/layout/hProcess6"/>
    <dgm:cxn modelId="{AAFE4EFA-6208-4D3C-A257-5B5BA12A9B1B}" type="presParOf" srcId="{34A5BA8D-F272-4AB9-8169-C065B3022E2D}" destId="{C8B5425F-50EE-4950-B7B5-873C608D2FB3}" srcOrd="3" destOrd="0" presId="urn:microsoft.com/office/officeart/2005/8/layout/hProcess6"/>
    <dgm:cxn modelId="{B171C192-4CC1-4C19-9147-66919A6F3554}" type="presParOf" srcId="{34A5BA8D-F272-4AB9-8169-C065B3022E2D}" destId="{3321678F-9377-4A3A-B5A2-15D2DBB480A6}" srcOrd="4" destOrd="0" presId="urn:microsoft.com/office/officeart/2005/8/layout/hProcess6"/>
    <dgm:cxn modelId="{58ED4012-97F6-4B43-8700-9C9FF1E88169}" type="presParOf" srcId="{3321678F-9377-4A3A-B5A2-15D2DBB480A6}" destId="{5CC27D5D-8A58-466D-A033-D8B4E1C89600}" srcOrd="0" destOrd="0" presId="urn:microsoft.com/office/officeart/2005/8/layout/hProcess6"/>
    <dgm:cxn modelId="{4492DF61-BD1D-485E-96BA-E6956ED3DDD4}" type="presParOf" srcId="{3321678F-9377-4A3A-B5A2-15D2DBB480A6}" destId="{0393DF56-E68F-4DE8-BEB5-DE95DE2F3497}" srcOrd="1" destOrd="0" presId="urn:microsoft.com/office/officeart/2005/8/layout/hProcess6"/>
    <dgm:cxn modelId="{98304726-8A8C-4D06-BA2F-1DC2F0FF2D25}" type="presParOf" srcId="{3321678F-9377-4A3A-B5A2-15D2DBB480A6}" destId="{5F66434C-40A7-454A-A56D-970E5D99ADA7}" srcOrd="2" destOrd="0" presId="urn:microsoft.com/office/officeart/2005/8/layout/hProcess6"/>
    <dgm:cxn modelId="{0E36F3F9-B3D2-4D40-83C0-53FF3069AD7A}" type="presParOf" srcId="{3321678F-9377-4A3A-B5A2-15D2DBB480A6}" destId="{960ADF37-45BC-4572-B78F-1B8D4FE88F09}" srcOrd="3" destOrd="0" presId="urn:microsoft.com/office/officeart/2005/8/layout/hProcess6"/>
    <dgm:cxn modelId="{42BC5A99-4D1C-437C-9C77-8AB7D11531AF}" type="presParOf" srcId="{34A5BA8D-F272-4AB9-8169-C065B3022E2D}" destId="{9ACF6997-1463-42F2-A196-AD3A6B25D38A}" srcOrd="5" destOrd="0" presId="urn:microsoft.com/office/officeart/2005/8/layout/hProcess6"/>
    <dgm:cxn modelId="{986BDC5C-D406-431F-8D8B-066C1C4CBCF5}" type="presParOf" srcId="{34A5BA8D-F272-4AB9-8169-C065B3022E2D}" destId="{FC6C005E-F925-4B7E-8AEC-1728D59F9529}" srcOrd="6" destOrd="0" presId="urn:microsoft.com/office/officeart/2005/8/layout/hProcess6"/>
    <dgm:cxn modelId="{0B25EED3-C98B-41C0-8475-938EB6FDF312}" type="presParOf" srcId="{FC6C005E-F925-4B7E-8AEC-1728D59F9529}" destId="{E18DB820-9324-45C2-B5E1-7C5C8C2396BB}" srcOrd="0" destOrd="0" presId="urn:microsoft.com/office/officeart/2005/8/layout/hProcess6"/>
    <dgm:cxn modelId="{71C613A1-C363-43D3-BCB0-5835635C2E39}" type="presParOf" srcId="{FC6C005E-F925-4B7E-8AEC-1728D59F9529}" destId="{1176961A-4D56-44FB-A330-73B2806E0D08}" srcOrd="1" destOrd="0" presId="urn:microsoft.com/office/officeart/2005/8/layout/hProcess6"/>
    <dgm:cxn modelId="{5BEA3388-046C-4360-BFC2-66BBC9CFA6C1}" type="presParOf" srcId="{FC6C005E-F925-4B7E-8AEC-1728D59F9529}" destId="{3B531C4C-7C07-43B0-8C63-55E4443D6155}" srcOrd="2" destOrd="0" presId="urn:microsoft.com/office/officeart/2005/8/layout/hProcess6"/>
    <dgm:cxn modelId="{C6E37174-9482-4F50-93BB-F231FD2561EF}" type="presParOf" srcId="{FC6C005E-F925-4B7E-8AEC-1728D59F9529}" destId="{B3A0089B-412E-48B0-A184-424C14C5DC9E}" srcOrd="3" destOrd="0" presId="urn:microsoft.com/office/officeart/2005/8/layout/hProcess6"/>
    <dgm:cxn modelId="{E30BF3EC-0FB9-45A0-BFD0-F42BEA4D1C80}" type="presParOf" srcId="{34A5BA8D-F272-4AB9-8169-C065B3022E2D}" destId="{B83F610D-E9B9-40F0-BB43-2A87F859CCBF}" srcOrd="7" destOrd="0" presId="urn:microsoft.com/office/officeart/2005/8/layout/hProcess6"/>
    <dgm:cxn modelId="{072583F0-0D84-489C-9126-B7D47CF4252B}" type="presParOf" srcId="{34A5BA8D-F272-4AB9-8169-C065B3022E2D}" destId="{9A3D1AD1-16FF-426D-86B3-4A2F5AABFAFF}" srcOrd="8" destOrd="0" presId="urn:microsoft.com/office/officeart/2005/8/layout/hProcess6"/>
    <dgm:cxn modelId="{3102FAF9-8B95-4025-BE96-4D5906A7A756}" type="presParOf" srcId="{9A3D1AD1-16FF-426D-86B3-4A2F5AABFAFF}" destId="{4DDBDBAA-9C09-4CD9-A6EA-7A1DF12A44D9}" srcOrd="0" destOrd="0" presId="urn:microsoft.com/office/officeart/2005/8/layout/hProcess6"/>
    <dgm:cxn modelId="{A267EA5A-D51F-42F9-8388-17C37C5D65C0}" type="presParOf" srcId="{9A3D1AD1-16FF-426D-86B3-4A2F5AABFAFF}" destId="{69EABB04-F1FB-46B1-B70A-99143D2D7D5E}" srcOrd="1" destOrd="0" presId="urn:microsoft.com/office/officeart/2005/8/layout/hProcess6"/>
    <dgm:cxn modelId="{9C414734-46EB-4DB8-B807-87ADDA3ED539}" type="presParOf" srcId="{9A3D1AD1-16FF-426D-86B3-4A2F5AABFAFF}" destId="{902DB818-2A62-481C-BA96-665FE1BFCF59}" srcOrd="2" destOrd="0" presId="urn:microsoft.com/office/officeart/2005/8/layout/hProcess6"/>
    <dgm:cxn modelId="{93D6EE13-6759-489D-A7D4-5006FCB396F6}" type="presParOf" srcId="{9A3D1AD1-16FF-426D-86B3-4A2F5AABFAFF}" destId="{9AB484ED-3DD2-4765-8FA1-DFA5BDD87000}" srcOrd="3" destOrd="0" presId="urn:microsoft.com/office/officeart/2005/8/layout/hProcess6"/>
    <dgm:cxn modelId="{218EBC07-8268-41B1-B508-33DEE9D2BF63}" type="presParOf" srcId="{34A5BA8D-F272-4AB9-8169-C065B3022E2D}" destId="{6BA6346B-0E84-4742-A214-CF7C9283CEDA}" srcOrd="9" destOrd="0" presId="urn:microsoft.com/office/officeart/2005/8/layout/hProcess6"/>
    <dgm:cxn modelId="{783261AD-1349-4D3C-8C99-32360F507CA8}" type="presParOf" srcId="{34A5BA8D-F272-4AB9-8169-C065B3022E2D}" destId="{B40D5767-B1B4-4641-8186-C163A3AAAAF4}" srcOrd="10" destOrd="0" presId="urn:microsoft.com/office/officeart/2005/8/layout/hProcess6"/>
    <dgm:cxn modelId="{F9D71BED-53C6-494F-9E70-07C2BF7D71A1}" type="presParOf" srcId="{B40D5767-B1B4-4641-8186-C163A3AAAAF4}" destId="{AD5B09E5-1F74-4B08-8DB5-ED149C10E087}" srcOrd="0" destOrd="0" presId="urn:microsoft.com/office/officeart/2005/8/layout/hProcess6"/>
    <dgm:cxn modelId="{7BCCB743-63B7-472B-922B-371C0B74EF2E}" type="presParOf" srcId="{B40D5767-B1B4-4641-8186-C163A3AAAAF4}" destId="{619D3456-DD49-4C92-AFBE-59067CDEEAC2}" srcOrd="1" destOrd="0" presId="urn:microsoft.com/office/officeart/2005/8/layout/hProcess6"/>
    <dgm:cxn modelId="{88A02D84-7E39-4C97-A704-22794F0BCCEB}" type="presParOf" srcId="{B40D5767-B1B4-4641-8186-C163A3AAAAF4}" destId="{C8041661-60FD-43C8-9DD8-DF9949F288D9}" srcOrd="2" destOrd="0" presId="urn:microsoft.com/office/officeart/2005/8/layout/hProcess6"/>
    <dgm:cxn modelId="{75A93F9E-9A29-4349-8B6C-F6D5F0828144}" type="presParOf" srcId="{B40D5767-B1B4-4641-8186-C163A3AAAAF4}" destId="{9779157E-C847-4B71-9BED-7D169C5F9BC0}" srcOrd="3" destOrd="0" presId="urn:microsoft.com/office/officeart/2005/8/layout/hProcess6"/>
    <dgm:cxn modelId="{6A64A75E-A445-4C10-88DB-8143AFAAC1BC}" type="presParOf" srcId="{34A5BA8D-F272-4AB9-8169-C065B3022E2D}" destId="{706996C5-FE97-4DD6-B8C4-A6F7BCCCA3F4}" srcOrd="11" destOrd="0" presId="urn:microsoft.com/office/officeart/2005/8/layout/hProcess6"/>
    <dgm:cxn modelId="{CCB72767-484D-4F2A-90D4-DF8B22A386ED}" type="presParOf" srcId="{34A5BA8D-F272-4AB9-8169-C065B3022E2D}" destId="{9D5040E1-BB1E-4717-93F0-2200E93AF831}" srcOrd="12" destOrd="0" presId="urn:microsoft.com/office/officeart/2005/8/layout/hProcess6"/>
    <dgm:cxn modelId="{F259780A-AA97-4DE7-B3CF-6AF4D53DFFAF}" type="presParOf" srcId="{9D5040E1-BB1E-4717-93F0-2200E93AF831}" destId="{43EBB69F-1702-455A-A639-FE249A8C2D0C}" srcOrd="0" destOrd="0" presId="urn:microsoft.com/office/officeart/2005/8/layout/hProcess6"/>
    <dgm:cxn modelId="{9D768B1E-D7EB-46C6-81CF-3F67BBD3F50E}" type="presParOf" srcId="{9D5040E1-BB1E-4717-93F0-2200E93AF831}" destId="{DC3C85E0-BDBB-401A-BB9F-5CE1BE8E1F5D}" srcOrd="1" destOrd="0" presId="urn:microsoft.com/office/officeart/2005/8/layout/hProcess6"/>
    <dgm:cxn modelId="{518E435E-0D07-49A1-B2E2-99E3187420D0}" type="presParOf" srcId="{9D5040E1-BB1E-4717-93F0-2200E93AF831}" destId="{FC34A654-D551-4D19-85BA-2CEE695352D9}" srcOrd="2" destOrd="0" presId="urn:microsoft.com/office/officeart/2005/8/layout/hProcess6"/>
    <dgm:cxn modelId="{36A28EE7-FA10-4913-9770-596230C6E2F9}" type="presParOf" srcId="{9D5040E1-BB1E-4717-93F0-2200E93AF831}" destId="{C841D82C-5D5B-4C09-B7F1-C53E5721F4F5}" srcOrd="3" destOrd="0" presId="urn:microsoft.com/office/officeart/2005/8/layout/hProcess6"/>
    <dgm:cxn modelId="{F85AB279-AB7C-4760-9761-02D8E2D18568}" type="presParOf" srcId="{34A5BA8D-F272-4AB9-8169-C065B3022E2D}" destId="{48067E53-B8B8-4361-9C23-BF8DD2EEC74A}" srcOrd="13" destOrd="0" presId="urn:microsoft.com/office/officeart/2005/8/layout/hProcess6"/>
    <dgm:cxn modelId="{3DB147E8-A63E-43E8-86ED-C28D79E5063E}" type="presParOf" srcId="{34A5BA8D-F272-4AB9-8169-C065B3022E2D}" destId="{866081F5-A7AB-438A-BF60-E424F24C6DCF}" srcOrd="14" destOrd="0" presId="urn:microsoft.com/office/officeart/2005/8/layout/hProcess6"/>
    <dgm:cxn modelId="{EFE2F590-3EAA-4BFB-A3EC-6F032A8B6BBA}" type="presParOf" srcId="{866081F5-A7AB-438A-BF60-E424F24C6DCF}" destId="{1D0359C1-428B-4CD6-B0C8-EF352A1BB084}" srcOrd="0" destOrd="0" presId="urn:microsoft.com/office/officeart/2005/8/layout/hProcess6"/>
    <dgm:cxn modelId="{AD7FEDF0-8560-4058-A052-916F0BEA2B7C}" type="presParOf" srcId="{866081F5-A7AB-438A-BF60-E424F24C6DCF}" destId="{25B395ED-1EF1-4BBB-A634-CA178070B39D}" srcOrd="1" destOrd="0" presId="urn:microsoft.com/office/officeart/2005/8/layout/hProcess6"/>
    <dgm:cxn modelId="{B4320EE7-8156-4E82-AE9F-115A843B84B7}" type="presParOf" srcId="{866081F5-A7AB-438A-BF60-E424F24C6DCF}" destId="{C2C5831D-0FAB-4424-8BB7-2445F2715D31}" srcOrd="2" destOrd="0" presId="urn:microsoft.com/office/officeart/2005/8/layout/hProcess6"/>
    <dgm:cxn modelId="{08EE0ABC-675C-43A5-B0BA-3435F2FC5067}" type="presParOf" srcId="{866081F5-A7AB-438A-BF60-E424F24C6DCF}" destId="{752D6E3A-0F3D-4537-BA38-0234618D978F}" srcOrd="3" destOrd="0" presId="urn:microsoft.com/office/officeart/2005/8/layout/hProcess6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B27BEDD-C38C-4AFA-9D9E-E74B36F6B81A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61E0E1D-1AE1-4E3C-8611-6596648F0985}">
      <dgm:prSet phldrT="[文字]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zh-TW" altLang="en-US" dirty="0"/>
        </a:p>
      </dgm:t>
    </dgm:pt>
    <dgm:pt modelId="{548CDE57-2302-461D-AFE8-1C1B0CBE8D5D}" type="parTrans" cxnId="{085047D6-88B4-4BA5-AD1C-8B6E8E9CC1FB}">
      <dgm:prSet/>
      <dgm:spPr/>
      <dgm:t>
        <a:bodyPr/>
        <a:lstStyle/>
        <a:p>
          <a:endParaRPr lang="zh-TW" altLang="en-US"/>
        </a:p>
      </dgm:t>
    </dgm:pt>
    <dgm:pt modelId="{45777BA3-6C41-4F3B-A248-44452F5D2ABB}" type="sibTrans" cxnId="{085047D6-88B4-4BA5-AD1C-8B6E8E9CC1FB}">
      <dgm:prSet/>
      <dgm:spPr/>
      <dgm:t>
        <a:bodyPr/>
        <a:lstStyle/>
        <a:p>
          <a:endParaRPr lang="zh-TW" altLang="en-US"/>
        </a:p>
      </dgm:t>
    </dgm:pt>
    <dgm:pt modelId="{5145D491-495D-4BDF-A8D3-4A0AC58C99B6}">
      <dgm:prSet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zh-TW" altLang="en-US"/>
        </a:p>
      </dgm:t>
    </dgm:pt>
    <dgm:pt modelId="{05DBE2B0-9707-4F1B-8D35-693243F68D8C}" type="parTrans" cxnId="{73E573C7-9489-4029-91B1-1B7DAB834DAE}">
      <dgm:prSet/>
      <dgm:spPr/>
      <dgm:t>
        <a:bodyPr/>
        <a:lstStyle/>
        <a:p>
          <a:endParaRPr lang="zh-TW" altLang="en-US"/>
        </a:p>
      </dgm:t>
    </dgm:pt>
    <dgm:pt modelId="{D4904EA1-2013-482C-BE19-819B5581B82B}" type="sibTrans" cxnId="{73E573C7-9489-4029-91B1-1B7DAB834DAE}">
      <dgm:prSet/>
      <dgm:spPr/>
      <dgm:t>
        <a:bodyPr/>
        <a:lstStyle/>
        <a:p>
          <a:endParaRPr lang="zh-TW" altLang="en-US"/>
        </a:p>
      </dgm:t>
    </dgm:pt>
    <dgm:pt modelId="{AE072F79-A14D-47A0-B2BF-2F5378781EF9}">
      <dgm:prSet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zh-TW" altLang="en-US"/>
        </a:p>
      </dgm:t>
    </dgm:pt>
    <dgm:pt modelId="{E6244F44-DA9A-4CD1-95CA-58162F7BB91E}" type="parTrans" cxnId="{B6B16E41-482E-49B1-8C22-00A1D1DBF5E5}">
      <dgm:prSet/>
      <dgm:spPr/>
      <dgm:t>
        <a:bodyPr/>
        <a:lstStyle/>
        <a:p>
          <a:endParaRPr lang="zh-TW" altLang="en-US"/>
        </a:p>
      </dgm:t>
    </dgm:pt>
    <dgm:pt modelId="{C7C2FC8C-B3D2-4710-8E13-3FF4F4B51D73}" type="sibTrans" cxnId="{B6B16E41-482E-49B1-8C22-00A1D1DBF5E5}">
      <dgm:prSet/>
      <dgm:spPr/>
      <dgm:t>
        <a:bodyPr/>
        <a:lstStyle/>
        <a:p>
          <a:endParaRPr lang="zh-TW" altLang="en-US"/>
        </a:p>
      </dgm:t>
    </dgm:pt>
    <dgm:pt modelId="{A5291F24-709D-43AD-993D-797DB7427D5E}">
      <dgm:prSet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>
          <a:solidFill>
            <a:schemeClr val="bg1"/>
          </a:solidFill>
        </a:ln>
      </dgm:spPr>
      <dgm:t>
        <a:bodyPr/>
        <a:lstStyle/>
        <a:p>
          <a:endParaRPr lang="zh-TW" altLang="en-US"/>
        </a:p>
      </dgm:t>
    </dgm:pt>
    <dgm:pt modelId="{A7181E0E-F43A-4BAD-AE06-868804163BE4}" type="parTrans" cxnId="{D0CA0113-E034-4C00-82AE-E727335024F9}">
      <dgm:prSet/>
      <dgm:spPr/>
      <dgm:t>
        <a:bodyPr/>
        <a:lstStyle/>
        <a:p>
          <a:endParaRPr lang="zh-TW" altLang="en-US"/>
        </a:p>
      </dgm:t>
    </dgm:pt>
    <dgm:pt modelId="{C64423C2-49AC-4DD0-8A00-49DEF5A4C831}" type="sibTrans" cxnId="{D0CA0113-E034-4C00-82AE-E727335024F9}">
      <dgm:prSet/>
      <dgm:spPr/>
      <dgm:t>
        <a:bodyPr/>
        <a:lstStyle/>
        <a:p>
          <a:endParaRPr lang="zh-TW" altLang="en-US"/>
        </a:p>
      </dgm:t>
    </dgm:pt>
    <dgm:pt modelId="{7A660F30-A19F-440A-A86A-9B3CD51B6C1B}">
      <dgm:prSet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zh-TW" altLang="en-US"/>
        </a:p>
      </dgm:t>
    </dgm:pt>
    <dgm:pt modelId="{226CCA06-86C3-4B12-9DB2-1BA8116FBD78}" type="parTrans" cxnId="{F3EDD0BD-068A-41E8-A993-A9FA16457133}">
      <dgm:prSet/>
      <dgm:spPr/>
      <dgm:t>
        <a:bodyPr/>
        <a:lstStyle/>
        <a:p>
          <a:endParaRPr lang="zh-TW" altLang="en-US"/>
        </a:p>
      </dgm:t>
    </dgm:pt>
    <dgm:pt modelId="{30D23F4B-F283-413E-8BB7-47ECF2863EE5}" type="sibTrans" cxnId="{F3EDD0BD-068A-41E8-A993-A9FA16457133}">
      <dgm:prSet/>
      <dgm:spPr/>
      <dgm:t>
        <a:bodyPr/>
        <a:lstStyle/>
        <a:p>
          <a:endParaRPr lang="zh-TW" altLang="en-US"/>
        </a:p>
      </dgm:t>
    </dgm:pt>
    <dgm:pt modelId="{FE2ED94C-3190-4719-82BF-F5CEF78A09CF}">
      <dgm:prSet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4D2E2087-CBDF-47BA-B047-CEF54A933056}" type="parTrans" cxnId="{A65D22C0-CAFD-462D-BEEB-CC396A531A45}">
      <dgm:prSet/>
      <dgm:spPr/>
      <dgm:t>
        <a:bodyPr/>
        <a:lstStyle/>
        <a:p>
          <a:endParaRPr lang="zh-TW" altLang="en-US"/>
        </a:p>
      </dgm:t>
    </dgm:pt>
    <dgm:pt modelId="{0FD44866-20F8-4C9B-9112-3CA736A2EA48}" type="sibTrans" cxnId="{A65D22C0-CAFD-462D-BEEB-CC396A531A45}">
      <dgm:prSet/>
      <dgm:spPr/>
      <dgm:t>
        <a:bodyPr/>
        <a:lstStyle/>
        <a:p>
          <a:endParaRPr lang="zh-TW" altLang="en-US"/>
        </a:p>
      </dgm:t>
    </dgm:pt>
    <dgm:pt modelId="{40AB4C2E-B0B4-49BE-957C-8BF218AD0D12}">
      <dgm:prSet/>
      <dgm:spPr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t>
        <a:bodyPr/>
        <a:lstStyle/>
        <a:p>
          <a:endParaRPr lang="zh-TW" altLang="en-US"/>
        </a:p>
      </dgm:t>
    </dgm:pt>
    <dgm:pt modelId="{91C4BDF9-4DF7-4C31-BBC2-0A45F9227134}" type="parTrans" cxnId="{6779FAB8-7475-42C1-BEF8-28FDD179E424}">
      <dgm:prSet/>
      <dgm:spPr/>
      <dgm:t>
        <a:bodyPr/>
        <a:lstStyle/>
        <a:p>
          <a:endParaRPr lang="zh-TW" altLang="en-US"/>
        </a:p>
      </dgm:t>
    </dgm:pt>
    <dgm:pt modelId="{30AC472B-5A06-4195-B246-FB393C522F47}" type="sibTrans" cxnId="{6779FAB8-7475-42C1-BEF8-28FDD179E424}">
      <dgm:prSet/>
      <dgm:spPr/>
      <dgm:t>
        <a:bodyPr/>
        <a:lstStyle/>
        <a:p>
          <a:endParaRPr lang="zh-TW" altLang="en-US"/>
        </a:p>
      </dgm:t>
    </dgm:pt>
    <dgm:pt modelId="{4FE0AECC-CA35-4670-B69F-B156A3938577}">
      <dgm:prSet/>
      <dgm:spPr>
        <a:blipFill dpi="0"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zh-TW" altLang="en-US"/>
        </a:p>
      </dgm:t>
    </dgm:pt>
    <dgm:pt modelId="{CE9F4631-C0E1-4DBD-8BF1-83A3699EA424}" type="parTrans" cxnId="{669715A0-9054-47FA-85D1-FCE88309D462}">
      <dgm:prSet/>
      <dgm:spPr/>
      <dgm:t>
        <a:bodyPr/>
        <a:lstStyle/>
        <a:p>
          <a:endParaRPr lang="zh-TW" altLang="en-US"/>
        </a:p>
      </dgm:t>
    </dgm:pt>
    <dgm:pt modelId="{9AEDBC4E-88F5-4C0B-A555-8E92924F2851}" type="sibTrans" cxnId="{669715A0-9054-47FA-85D1-FCE88309D462}">
      <dgm:prSet/>
      <dgm:spPr/>
      <dgm:t>
        <a:bodyPr/>
        <a:lstStyle/>
        <a:p>
          <a:endParaRPr lang="zh-TW" altLang="en-US"/>
        </a:p>
      </dgm:t>
    </dgm:pt>
    <dgm:pt modelId="{4092C92A-C65E-4C11-9C97-362610ED1802}">
      <dgm:prSet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dirty="0"/>
            <a:t>133139</a:t>
          </a:r>
          <a:endParaRPr lang="zh-TW" altLang="en-US" dirty="0"/>
        </a:p>
      </dgm:t>
    </dgm:pt>
    <dgm:pt modelId="{538EA7E1-00E2-4E3D-A80E-7254D19EF6A3}" type="parTrans" cxnId="{DB4D7976-637E-464B-852D-E6E97236BE6F}">
      <dgm:prSet/>
      <dgm:spPr/>
      <dgm:t>
        <a:bodyPr/>
        <a:lstStyle/>
        <a:p>
          <a:endParaRPr lang="zh-TW" altLang="en-US"/>
        </a:p>
      </dgm:t>
    </dgm:pt>
    <dgm:pt modelId="{90F34994-8092-4B03-8FCC-79C4AC840039}" type="sibTrans" cxnId="{DB4D7976-637E-464B-852D-E6E97236BE6F}">
      <dgm:prSet/>
      <dgm:spPr/>
      <dgm:t>
        <a:bodyPr/>
        <a:lstStyle/>
        <a:p>
          <a:endParaRPr lang="zh-TW" altLang="en-US"/>
        </a:p>
      </dgm:t>
    </dgm:pt>
    <dgm:pt modelId="{3080C1D9-6280-4FC2-B318-1FC92F6B272E}">
      <dgm:prSet custT="1"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sz="1300" b="0" i="0" u="none" dirty="0"/>
            <a:t>229521</a:t>
          </a:r>
          <a:br>
            <a:rPr lang="en-US" altLang="zh-TW" sz="1500" b="0" i="0" u="none" dirty="0"/>
          </a:br>
          <a:r>
            <a:rPr lang="en-US" altLang="zh-TW" sz="1100" b="0" i="0" u="none" dirty="0"/>
            <a:t>(</a:t>
          </a:r>
          <a:r>
            <a:rPr lang="zh-TW" altLang="en-US" sz="1100" b="0" i="0" u="none" dirty="0"/>
            <a:t>特攻</a:t>
          </a:r>
          <a:r>
            <a:rPr lang="en-US" altLang="zh-TW" sz="1100" b="0" i="0" u="none" dirty="0"/>
            <a:t>)</a:t>
          </a:r>
          <a:endParaRPr lang="zh-TW" altLang="en-US" sz="1100" dirty="0"/>
        </a:p>
      </dgm:t>
    </dgm:pt>
    <dgm:pt modelId="{1FFF4C23-B90E-4B9D-B2F0-693AAD00BE46}" type="parTrans" cxnId="{F127E977-1858-48CC-9D01-A30CF352F416}">
      <dgm:prSet/>
      <dgm:spPr/>
      <dgm:t>
        <a:bodyPr/>
        <a:lstStyle/>
        <a:p>
          <a:endParaRPr lang="zh-TW" altLang="en-US"/>
        </a:p>
      </dgm:t>
    </dgm:pt>
    <dgm:pt modelId="{BEA7D3D1-B422-45F8-953B-C45A2479BA9D}" type="sibTrans" cxnId="{F127E977-1858-48CC-9D01-A30CF352F416}">
      <dgm:prSet/>
      <dgm:spPr/>
      <dgm:t>
        <a:bodyPr/>
        <a:lstStyle/>
        <a:p>
          <a:endParaRPr lang="zh-TW" altLang="en-US"/>
        </a:p>
      </dgm:t>
    </dgm:pt>
    <dgm:pt modelId="{4093037F-BA67-4C68-9FCB-2B894B3E02D4}">
      <dgm:prSet custT="1"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sz="1300" b="0" i="0" u="none" dirty="0"/>
            <a:t>114919</a:t>
          </a:r>
          <a:br>
            <a:rPr lang="en-US" altLang="zh-TW" sz="1300" b="0" i="0" u="none" dirty="0"/>
          </a:br>
          <a:r>
            <a:rPr lang="en-US" altLang="zh-TW" sz="1100" b="0" i="0" u="none" dirty="0"/>
            <a:t>(</a:t>
          </a:r>
          <a:r>
            <a:rPr lang="zh-TW" altLang="en-US" sz="1100" b="0" i="0" u="none" dirty="0"/>
            <a:t>特攻</a:t>
          </a:r>
          <a:r>
            <a:rPr lang="en-US" altLang="zh-TW" sz="1100" b="0" i="0" u="none" dirty="0"/>
            <a:t>)</a:t>
          </a:r>
          <a:endParaRPr lang="zh-TW" altLang="en-US" sz="1100" dirty="0"/>
        </a:p>
      </dgm:t>
    </dgm:pt>
    <dgm:pt modelId="{6171F579-FB4D-4526-A8EA-40F053E04E32}" type="parTrans" cxnId="{05947FFA-31AB-4C50-B3A1-6C4C4DDA6629}">
      <dgm:prSet/>
      <dgm:spPr/>
      <dgm:t>
        <a:bodyPr/>
        <a:lstStyle/>
        <a:p>
          <a:endParaRPr lang="zh-TW" altLang="en-US"/>
        </a:p>
      </dgm:t>
    </dgm:pt>
    <dgm:pt modelId="{3404DFC2-593C-4672-9043-4D0C01A43F21}" type="sibTrans" cxnId="{05947FFA-31AB-4C50-B3A1-6C4C4DDA6629}">
      <dgm:prSet/>
      <dgm:spPr/>
      <dgm:t>
        <a:bodyPr/>
        <a:lstStyle/>
        <a:p>
          <a:endParaRPr lang="zh-TW" altLang="en-US"/>
        </a:p>
      </dgm:t>
    </dgm:pt>
    <dgm:pt modelId="{62153C8B-E140-4A18-834D-9BA0006703CA}">
      <dgm:prSet custT="1"/>
      <dgm:spPr>
        <a:solidFill>
          <a:schemeClr val="accent5">
            <a:alpha val="90000"/>
          </a:schemeClr>
        </a:solidFill>
        <a:ln w="38100"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sz="1300" dirty="0"/>
            <a:t>151567</a:t>
          </a:r>
          <a:br>
            <a:rPr lang="en-US" altLang="zh-TW" sz="1300" dirty="0"/>
          </a:br>
          <a:r>
            <a:rPr lang="en-US" altLang="zh-TW" sz="1100" b="0" i="0" u="none" dirty="0"/>
            <a:t>(</a:t>
          </a:r>
          <a:r>
            <a:rPr lang="zh-TW" altLang="en-US" sz="1100" b="0" i="0" u="none" dirty="0"/>
            <a:t>特攻</a:t>
          </a:r>
          <a:r>
            <a:rPr lang="en-US" altLang="zh-TW" sz="1100" b="0" i="0" u="none" dirty="0"/>
            <a:t>)</a:t>
          </a:r>
          <a:endParaRPr lang="zh-TW" altLang="en-US" sz="1100" dirty="0"/>
        </a:p>
      </dgm:t>
    </dgm:pt>
    <dgm:pt modelId="{A81FA85D-D66E-4E8B-8CB7-05C2207AD67F}" type="parTrans" cxnId="{5DA6ADC5-9718-44D5-A11C-04FD54B185EB}">
      <dgm:prSet/>
      <dgm:spPr/>
      <dgm:t>
        <a:bodyPr/>
        <a:lstStyle/>
        <a:p>
          <a:endParaRPr lang="zh-TW" altLang="en-US"/>
        </a:p>
      </dgm:t>
    </dgm:pt>
    <dgm:pt modelId="{25085E3E-DEB2-4E54-8637-4612D3199C19}" type="sibTrans" cxnId="{5DA6ADC5-9718-44D5-A11C-04FD54B185EB}">
      <dgm:prSet/>
      <dgm:spPr/>
      <dgm:t>
        <a:bodyPr/>
        <a:lstStyle/>
        <a:p>
          <a:endParaRPr lang="zh-TW" altLang="en-US"/>
        </a:p>
      </dgm:t>
    </dgm:pt>
    <dgm:pt modelId="{508AB38D-0F03-4CE6-9DEA-853FBC45EDF1}">
      <dgm:prSet custT="1"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sz="1300" b="0" i="0" u="none" dirty="0"/>
            <a:t>266779</a:t>
          </a:r>
          <a:br>
            <a:rPr lang="en-US" altLang="zh-TW" sz="1500" b="0" i="0" u="none" dirty="0"/>
          </a:br>
          <a:r>
            <a:rPr lang="en-US" altLang="zh-TW" sz="1100" b="0" i="0" u="none" dirty="0"/>
            <a:t>(</a:t>
          </a:r>
          <a:r>
            <a:rPr lang="zh-TW" altLang="en-US" sz="1100" b="0" i="0" u="none" dirty="0"/>
            <a:t>特攻</a:t>
          </a:r>
          <a:r>
            <a:rPr lang="en-US" altLang="zh-TW" sz="1100" b="0" i="0" u="none" dirty="0"/>
            <a:t>)</a:t>
          </a:r>
          <a:endParaRPr lang="zh-TW" altLang="en-US" sz="1100" dirty="0"/>
        </a:p>
      </dgm:t>
    </dgm:pt>
    <dgm:pt modelId="{8F5B2A2F-A8A8-4901-AECC-60934A6962AE}" type="parTrans" cxnId="{F792EA4B-F386-4C5A-B0F2-2DD02CF7EEB5}">
      <dgm:prSet/>
      <dgm:spPr/>
      <dgm:t>
        <a:bodyPr/>
        <a:lstStyle/>
        <a:p>
          <a:endParaRPr lang="zh-TW" altLang="en-US"/>
        </a:p>
      </dgm:t>
    </dgm:pt>
    <dgm:pt modelId="{770C1CC6-3184-417B-8012-E4EA48F3C2CC}" type="sibTrans" cxnId="{F792EA4B-F386-4C5A-B0F2-2DD02CF7EEB5}">
      <dgm:prSet/>
      <dgm:spPr/>
      <dgm:t>
        <a:bodyPr/>
        <a:lstStyle/>
        <a:p>
          <a:endParaRPr lang="zh-TW" altLang="en-US"/>
        </a:p>
      </dgm:t>
    </dgm:pt>
    <dgm:pt modelId="{D8992FC4-0696-42C5-94D2-BF6FBF8F3995}">
      <dgm:prSet custT="1"/>
      <dgm:spPr>
        <a:solidFill>
          <a:schemeClr val="accent5"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sz="1300" b="0" i="0" u="none" dirty="0"/>
            <a:t>125090</a:t>
          </a:r>
        </a:p>
        <a:p>
          <a:r>
            <a:rPr lang="en-US" altLang="zh-TW" sz="1100" b="0" i="0" u="none" dirty="0"/>
            <a:t>(</a:t>
          </a:r>
          <a:r>
            <a:rPr lang="zh-TW" altLang="en-US" sz="1100" b="0" i="0" u="none" dirty="0"/>
            <a:t>特攻</a:t>
          </a:r>
          <a:r>
            <a:rPr lang="en-US" altLang="zh-TW" sz="1100" b="0" i="0" u="none" dirty="0"/>
            <a:t>)</a:t>
          </a:r>
          <a:endParaRPr lang="zh-TW" altLang="en-US" sz="1100" dirty="0"/>
        </a:p>
      </dgm:t>
    </dgm:pt>
    <dgm:pt modelId="{0F0A4A8B-D29A-4604-B0DD-B995D359F247}" type="parTrans" cxnId="{480D7115-AE5E-4B6B-A092-AD7771E94D1C}">
      <dgm:prSet/>
      <dgm:spPr/>
      <dgm:t>
        <a:bodyPr/>
        <a:lstStyle/>
        <a:p>
          <a:endParaRPr lang="zh-TW" altLang="en-US"/>
        </a:p>
      </dgm:t>
    </dgm:pt>
    <dgm:pt modelId="{B7AF1658-A0AF-4E58-A764-94C6D0AFDCA6}" type="sibTrans" cxnId="{480D7115-AE5E-4B6B-A092-AD7771E94D1C}">
      <dgm:prSet/>
      <dgm:spPr/>
      <dgm:t>
        <a:bodyPr/>
        <a:lstStyle/>
        <a:p>
          <a:endParaRPr lang="zh-TW" altLang="en-US"/>
        </a:p>
      </dgm:t>
    </dgm:pt>
    <dgm:pt modelId="{CAECA9D0-F80A-4908-9913-B71DC8EA2A88}">
      <dgm:prSet/>
      <dgm:spPr>
        <a:solidFill>
          <a:schemeClr val="accent5"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dirty="0"/>
            <a:t>120145</a:t>
          </a:r>
          <a:endParaRPr lang="zh-TW" altLang="en-US" dirty="0"/>
        </a:p>
      </dgm:t>
    </dgm:pt>
    <dgm:pt modelId="{5E87FE61-AD4D-4291-B7F3-B1450123AAFC}" type="parTrans" cxnId="{32D8269D-ECBA-41A5-A03D-6D0FFD479BDB}">
      <dgm:prSet/>
      <dgm:spPr/>
      <dgm:t>
        <a:bodyPr/>
        <a:lstStyle/>
        <a:p>
          <a:endParaRPr lang="zh-TW" altLang="en-US"/>
        </a:p>
      </dgm:t>
    </dgm:pt>
    <dgm:pt modelId="{F84DA36E-8530-4327-AE04-CDE206794B6A}" type="sibTrans" cxnId="{32D8269D-ECBA-41A5-A03D-6D0FFD479BDB}">
      <dgm:prSet/>
      <dgm:spPr/>
      <dgm:t>
        <a:bodyPr/>
        <a:lstStyle/>
        <a:p>
          <a:endParaRPr lang="zh-TW" altLang="en-US"/>
        </a:p>
      </dgm:t>
    </dgm:pt>
    <dgm:pt modelId="{5235F206-634D-401D-949F-267599BE4E97}">
      <dgm:prSet custT="1"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sz="1300" dirty="0"/>
            <a:t>155470</a:t>
          </a:r>
          <a:br>
            <a:rPr lang="en-US" altLang="zh-TW" sz="1500" dirty="0"/>
          </a:br>
          <a:r>
            <a:rPr lang="en-US" altLang="zh-TW" sz="1100" b="0" i="0" u="none" dirty="0"/>
            <a:t>(</a:t>
          </a:r>
          <a:r>
            <a:rPr lang="zh-TW" altLang="en-US" sz="1100" b="0" i="0" u="none" dirty="0"/>
            <a:t>特攻</a:t>
          </a:r>
          <a:r>
            <a:rPr lang="en-US" altLang="zh-TW" sz="1100" b="0" i="0" u="none" dirty="0"/>
            <a:t>)</a:t>
          </a:r>
          <a:endParaRPr lang="zh-TW" altLang="en-US" sz="1100" dirty="0"/>
        </a:p>
      </dgm:t>
    </dgm:pt>
    <dgm:pt modelId="{71EC0F37-65BC-49D0-AAD0-F023B9B9B4F7}" type="parTrans" cxnId="{63FEB325-0011-47CA-8B99-62C10578147B}">
      <dgm:prSet/>
      <dgm:spPr/>
      <dgm:t>
        <a:bodyPr/>
        <a:lstStyle/>
        <a:p>
          <a:endParaRPr lang="zh-TW" altLang="en-US"/>
        </a:p>
      </dgm:t>
    </dgm:pt>
    <dgm:pt modelId="{1BB1ED3D-E745-4321-A725-4ADA054CD7F9}" type="sibTrans" cxnId="{63FEB325-0011-47CA-8B99-62C10578147B}">
      <dgm:prSet/>
      <dgm:spPr/>
      <dgm:t>
        <a:bodyPr/>
        <a:lstStyle/>
        <a:p>
          <a:endParaRPr lang="zh-TW" altLang="en-US"/>
        </a:p>
      </dgm:t>
    </dgm:pt>
    <dgm:pt modelId="{34A5BA8D-F272-4AB9-8169-C065B3022E2D}" type="pres">
      <dgm:prSet presAssocID="{FB27BEDD-C38C-4AFA-9D9E-E74B36F6B81A}" presName="theList" presStyleCnt="0">
        <dgm:presLayoutVars>
          <dgm:dir/>
          <dgm:animLvl val="lvl"/>
          <dgm:resizeHandles val="exact"/>
        </dgm:presLayoutVars>
      </dgm:prSet>
      <dgm:spPr/>
    </dgm:pt>
    <dgm:pt modelId="{B40D5767-B1B4-4641-8186-C163A3AAAAF4}" type="pres">
      <dgm:prSet presAssocID="{7A660F30-A19F-440A-A86A-9B3CD51B6C1B}" presName="compNode" presStyleCnt="0"/>
      <dgm:spPr/>
    </dgm:pt>
    <dgm:pt modelId="{AD5B09E5-1F74-4B08-8DB5-ED149C10E087}" type="pres">
      <dgm:prSet presAssocID="{7A660F30-A19F-440A-A86A-9B3CD51B6C1B}" presName="noGeometry" presStyleCnt="0"/>
      <dgm:spPr/>
    </dgm:pt>
    <dgm:pt modelId="{619D3456-DD49-4C92-AFBE-59067CDEEAC2}" type="pres">
      <dgm:prSet presAssocID="{7A660F30-A19F-440A-A86A-9B3CD51B6C1B}" presName="childTextVisible" presStyleLbl="bgAccFollowNode1" presStyleIdx="0" presStyleCnt="8">
        <dgm:presLayoutVars>
          <dgm:bulletEnabled val="1"/>
        </dgm:presLayoutVars>
      </dgm:prSet>
      <dgm:spPr/>
    </dgm:pt>
    <dgm:pt modelId="{C8041661-60FD-43C8-9DD8-DF9949F288D9}" type="pres">
      <dgm:prSet presAssocID="{7A660F30-A19F-440A-A86A-9B3CD51B6C1B}" presName="childTextHidden" presStyleLbl="bgAccFollowNode1" presStyleIdx="0" presStyleCnt="8"/>
      <dgm:spPr/>
    </dgm:pt>
    <dgm:pt modelId="{9779157E-C847-4B71-9BED-7D169C5F9BC0}" type="pres">
      <dgm:prSet presAssocID="{7A660F30-A19F-440A-A86A-9B3CD51B6C1B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706996C5-FE97-4DD6-B8C4-A6F7BCCCA3F4}" type="pres">
      <dgm:prSet presAssocID="{7A660F30-A19F-440A-A86A-9B3CD51B6C1B}" presName="aSpace" presStyleCnt="0"/>
      <dgm:spPr/>
    </dgm:pt>
    <dgm:pt modelId="{866081F5-A7AB-438A-BF60-E424F24C6DCF}" type="pres">
      <dgm:prSet presAssocID="{161E0E1D-1AE1-4E3C-8611-6596648F0985}" presName="compNode" presStyleCnt="0"/>
      <dgm:spPr/>
    </dgm:pt>
    <dgm:pt modelId="{1D0359C1-428B-4CD6-B0C8-EF352A1BB084}" type="pres">
      <dgm:prSet presAssocID="{161E0E1D-1AE1-4E3C-8611-6596648F0985}" presName="noGeometry" presStyleCnt="0"/>
      <dgm:spPr/>
    </dgm:pt>
    <dgm:pt modelId="{25B395ED-1EF1-4BBB-A634-CA178070B39D}" type="pres">
      <dgm:prSet presAssocID="{161E0E1D-1AE1-4E3C-8611-6596648F0985}" presName="childTextVisible" presStyleLbl="bgAccFollowNode1" presStyleIdx="1" presStyleCnt="8">
        <dgm:presLayoutVars>
          <dgm:bulletEnabled val="1"/>
        </dgm:presLayoutVars>
      </dgm:prSet>
      <dgm:spPr/>
    </dgm:pt>
    <dgm:pt modelId="{C2C5831D-0FAB-4424-8BB7-2445F2715D31}" type="pres">
      <dgm:prSet presAssocID="{161E0E1D-1AE1-4E3C-8611-6596648F0985}" presName="childTextHidden" presStyleLbl="bgAccFollowNode1" presStyleIdx="1" presStyleCnt="8"/>
      <dgm:spPr/>
    </dgm:pt>
    <dgm:pt modelId="{752D6E3A-0F3D-4537-BA38-0234618D978F}" type="pres">
      <dgm:prSet presAssocID="{161E0E1D-1AE1-4E3C-8611-6596648F0985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B6841416-3147-4477-995F-B1A1FD3E700A}" type="pres">
      <dgm:prSet presAssocID="{161E0E1D-1AE1-4E3C-8611-6596648F0985}" presName="aSpace" presStyleCnt="0"/>
      <dgm:spPr/>
    </dgm:pt>
    <dgm:pt modelId="{28506009-2D36-47B3-8480-185C63ED177D}" type="pres">
      <dgm:prSet presAssocID="{4FE0AECC-CA35-4670-B69F-B156A3938577}" presName="compNode" presStyleCnt="0"/>
      <dgm:spPr/>
    </dgm:pt>
    <dgm:pt modelId="{D9C053C0-164A-432E-A16F-66B5C5F2A032}" type="pres">
      <dgm:prSet presAssocID="{4FE0AECC-CA35-4670-B69F-B156A3938577}" presName="noGeometry" presStyleCnt="0"/>
      <dgm:spPr/>
    </dgm:pt>
    <dgm:pt modelId="{660C555A-7478-4D72-91C2-AD8C55F42019}" type="pres">
      <dgm:prSet presAssocID="{4FE0AECC-CA35-4670-B69F-B156A3938577}" presName="childTextVisible" presStyleLbl="bgAccFollowNode1" presStyleIdx="2" presStyleCnt="8">
        <dgm:presLayoutVars>
          <dgm:bulletEnabled val="1"/>
        </dgm:presLayoutVars>
      </dgm:prSet>
      <dgm:spPr/>
    </dgm:pt>
    <dgm:pt modelId="{A84B5DF4-B696-4A94-AC19-CEB51628CCDA}" type="pres">
      <dgm:prSet presAssocID="{4FE0AECC-CA35-4670-B69F-B156A3938577}" presName="childTextHidden" presStyleLbl="bgAccFollowNode1" presStyleIdx="2" presStyleCnt="8"/>
      <dgm:spPr/>
    </dgm:pt>
    <dgm:pt modelId="{01C4F734-0C2C-4FF4-AA79-BD716F22A9E7}" type="pres">
      <dgm:prSet presAssocID="{4FE0AECC-CA35-4670-B69F-B156A3938577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C8B5425F-50EE-4950-B7B5-873C608D2FB3}" type="pres">
      <dgm:prSet presAssocID="{4FE0AECC-CA35-4670-B69F-B156A3938577}" presName="aSpace" presStyleCnt="0"/>
      <dgm:spPr/>
    </dgm:pt>
    <dgm:pt modelId="{3321678F-9377-4A3A-B5A2-15D2DBB480A6}" type="pres">
      <dgm:prSet presAssocID="{A5291F24-709D-43AD-993D-797DB7427D5E}" presName="compNode" presStyleCnt="0"/>
      <dgm:spPr/>
    </dgm:pt>
    <dgm:pt modelId="{5CC27D5D-8A58-466D-A033-D8B4E1C89600}" type="pres">
      <dgm:prSet presAssocID="{A5291F24-709D-43AD-993D-797DB7427D5E}" presName="noGeometry" presStyleCnt="0"/>
      <dgm:spPr/>
    </dgm:pt>
    <dgm:pt modelId="{0393DF56-E68F-4DE8-BEB5-DE95DE2F3497}" type="pres">
      <dgm:prSet presAssocID="{A5291F24-709D-43AD-993D-797DB7427D5E}" presName="childTextVisible" presStyleLbl="bgAccFollowNode1" presStyleIdx="3" presStyleCnt="8">
        <dgm:presLayoutVars>
          <dgm:bulletEnabled val="1"/>
        </dgm:presLayoutVars>
      </dgm:prSet>
      <dgm:spPr/>
    </dgm:pt>
    <dgm:pt modelId="{5F66434C-40A7-454A-A56D-970E5D99ADA7}" type="pres">
      <dgm:prSet presAssocID="{A5291F24-709D-43AD-993D-797DB7427D5E}" presName="childTextHidden" presStyleLbl="bgAccFollowNode1" presStyleIdx="3" presStyleCnt="8"/>
      <dgm:spPr/>
    </dgm:pt>
    <dgm:pt modelId="{960ADF37-45BC-4572-B78F-1B8D4FE88F09}" type="pres">
      <dgm:prSet presAssocID="{A5291F24-709D-43AD-993D-797DB7427D5E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9ACF6997-1463-42F2-A196-AD3A6B25D38A}" type="pres">
      <dgm:prSet presAssocID="{A5291F24-709D-43AD-993D-797DB7427D5E}" presName="aSpace" presStyleCnt="0"/>
      <dgm:spPr/>
    </dgm:pt>
    <dgm:pt modelId="{9D5040E1-BB1E-4717-93F0-2200E93AF831}" type="pres">
      <dgm:prSet presAssocID="{5145D491-495D-4BDF-A8D3-4A0AC58C99B6}" presName="compNode" presStyleCnt="0"/>
      <dgm:spPr/>
    </dgm:pt>
    <dgm:pt modelId="{43EBB69F-1702-455A-A639-FE249A8C2D0C}" type="pres">
      <dgm:prSet presAssocID="{5145D491-495D-4BDF-A8D3-4A0AC58C99B6}" presName="noGeometry" presStyleCnt="0"/>
      <dgm:spPr/>
    </dgm:pt>
    <dgm:pt modelId="{DC3C85E0-BDBB-401A-BB9F-5CE1BE8E1F5D}" type="pres">
      <dgm:prSet presAssocID="{5145D491-495D-4BDF-A8D3-4A0AC58C99B6}" presName="childTextVisible" presStyleLbl="bgAccFollowNode1" presStyleIdx="4" presStyleCnt="8">
        <dgm:presLayoutVars>
          <dgm:bulletEnabled val="1"/>
        </dgm:presLayoutVars>
      </dgm:prSet>
      <dgm:spPr/>
    </dgm:pt>
    <dgm:pt modelId="{FC34A654-D551-4D19-85BA-2CEE695352D9}" type="pres">
      <dgm:prSet presAssocID="{5145D491-495D-4BDF-A8D3-4A0AC58C99B6}" presName="childTextHidden" presStyleLbl="bgAccFollowNode1" presStyleIdx="4" presStyleCnt="8"/>
      <dgm:spPr/>
    </dgm:pt>
    <dgm:pt modelId="{C841D82C-5D5B-4C09-B7F1-C53E5721F4F5}" type="pres">
      <dgm:prSet presAssocID="{5145D491-495D-4BDF-A8D3-4A0AC58C99B6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5636B31F-E2D2-4696-A418-92381D1D42F1}" type="pres">
      <dgm:prSet presAssocID="{5145D491-495D-4BDF-A8D3-4A0AC58C99B6}" presName="aSpace" presStyleCnt="0"/>
      <dgm:spPr/>
    </dgm:pt>
    <dgm:pt modelId="{88592CA0-805F-42A3-831A-1D5FBFBE0179}" type="pres">
      <dgm:prSet presAssocID="{FE2ED94C-3190-4719-82BF-F5CEF78A09CF}" presName="compNode" presStyleCnt="0"/>
      <dgm:spPr/>
    </dgm:pt>
    <dgm:pt modelId="{CCAB6D7B-FEB1-4DF4-B208-9F6A8BBE4132}" type="pres">
      <dgm:prSet presAssocID="{FE2ED94C-3190-4719-82BF-F5CEF78A09CF}" presName="noGeometry" presStyleCnt="0"/>
      <dgm:spPr/>
    </dgm:pt>
    <dgm:pt modelId="{EB1D163D-C646-44D8-B8B8-1C67E91FA589}" type="pres">
      <dgm:prSet presAssocID="{FE2ED94C-3190-4719-82BF-F5CEF78A09CF}" presName="childTextVisible" presStyleLbl="bgAccFollowNode1" presStyleIdx="5" presStyleCnt="8">
        <dgm:presLayoutVars>
          <dgm:bulletEnabled val="1"/>
        </dgm:presLayoutVars>
      </dgm:prSet>
      <dgm:spPr/>
    </dgm:pt>
    <dgm:pt modelId="{2E09EE56-9246-4993-906A-AB84095D818D}" type="pres">
      <dgm:prSet presAssocID="{FE2ED94C-3190-4719-82BF-F5CEF78A09CF}" presName="childTextHidden" presStyleLbl="bgAccFollowNode1" presStyleIdx="5" presStyleCnt="8"/>
      <dgm:spPr/>
    </dgm:pt>
    <dgm:pt modelId="{16A7BB6A-3A4E-4210-AB0E-C762498B9611}" type="pres">
      <dgm:prSet presAssocID="{FE2ED94C-3190-4719-82BF-F5CEF78A09CF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47EF8984-4667-448F-BAA0-DDB07C0686EF}" type="pres">
      <dgm:prSet presAssocID="{FE2ED94C-3190-4719-82BF-F5CEF78A09CF}" presName="aSpace" presStyleCnt="0"/>
      <dgm:spPr/>
    </dgm:pt>
    <dgm:pt modelId="{FC6C005E-F925-4B7E-8AEC-1728D59F9529}" type="pres">
      <dgm:prSet presAssocID="{40AB4C2E-B0B4-49BE-957C-8BF218AD0D12}" presName="compNode" presStyleCnt="0"/>
      <dgm:spPr/>
    </dgm:pt>
    <dgm:pt modelId="{E18DB820-9324-45C2-B5E1-7C5C8C2396BB}" type="pres">
      <dgm:prSet presAssocID="{40AB4C2E-B0B4-49BE-957C-8BF218AD0D12}" presName="noGeometry" presStyleCnt="0"/>
      <dgm:spPr/>
    </dgm:pt>
    <dgm:pt modelId="{1176961A-4D56-44FB-A330-73B2806E0D08}" type="pres">
      <dgm:prSet presAssocID="{40AB4C2E-B0B4-49BE-957C-8BF218AD0D12}" presName="childTextVisible" presStyleLbl="bgAccFollowNode1" presStyleIdx="6" presStyleCnt="8">
        <dgm:presLayoutVars>
          <dgm:bulletEnabled val="1"/>
        </dgm:presLayoutVars>
      </dgm:prSet>
      <dgm:spPr/>
    </dgm:pt>
    <dgm:pt modelId="{3B531C4C-7C07-43B0-8C63-55E4443D6155}" type="pres">
      <dgm:prSet presAssocID="{40AB4C2E-B0B4-49BE-957C-8BF218AD0D12}" presName="childTextHidden" presStyleLbl="bgAccFollowNode1" presStyleIdx="6" presStyleCnt="8"/>
      <dgm:spPr/>
    </dgm:pt>
    <dgm:pt modelId="{B3A0089B-412E-48B0-A184-424C14C5DC9E}" type="pres">
      <dgm:prSet presAssocID="{40AB4C2E-B0B4-49BE-957C-8BF218AD0D12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B83F610D-E9B9-40F0-BB43-2A87F859CCBF}" type="pres">
      <dgm:prSet presAssocID="{40AB4C2E-B0B4-49BE-957C-8BF218AD0D12}" presName="aSpace" presStyleCnt="0"/>
      <dgm:spPr/>
    </dgm:pt>
    <dgm:pt modelId="{9A3D1AD1-16FF-426D-86B3-4A2F5AABFAFF}" type="pres">
      <dgm:prSet presAssocID="{AE072F79-A14D-47A0-B2BF-2F5378781EF9}" presName="compNode" presStyleCnt="0"/>
      <dgm:spPr/>
    </dgm:pt>
    <dgm:pt modelId="{4DDBDBAA-9C09-4CD9-A6EA-7A1DF12A44D9}" type="pres">
      <dgm:prSet presAssocID="{AE072F79-A14D-47A0-B2BF-2F5378781EF9}" presName="noGeometry" presStyleCnt="0"/>
      <dgm:spPr/>
    </dgm:pt>
    <dgm:pt modelId="{69EABB04-F1FB-46B1-B70A-99143D2D7D5E}" type="pres">
      <dgm:prSet presAssocID="{AE072F79-A14D-47A0-B2BF-2F5378781EF9}" presName="childTextVisible" presStyleLbl="bgAccFollowNode1" presStyleIdx="7" presStyleCnt="8">
        <dgm:presLayoutVars>
          <dgm:bulletEnabled val="1"/>
        </dgm:presLayoutVars>
      </dgm:prSet>
      <dgm:spPr/>
    </dgm:pt>
    <dgm:pt modelId="{902DB818-2A62-481C-BA96-665FE1BFCF59}" type="pres">
      <dgm:prSet presAssocID="{AE072F79-A14D-47A0-B2BF-2F5378781EF9}" presName="childTextHidden" presStyleLbl="bgAccFollowNode1" presStyleIdx="7" presStyleCnt="8"/>
      <dgm:spPr/>
    </dgm:pt>
    <dgm:pt modelId="{9AB484ED-3DD2-4765-8FA1-DFA5BDD87000}" type="pres">
      <dgm:prSet presAssocID="{AE072F79-A14D-47A0-B2BF-2F5378781EF9}" presName="parentText" presStyleLbl="node1" presStyleIdx="7" presStyleCnt="8">
        <dgm:presLayoutVars>
          <dgm:chMax val="1"/>
          <dgm:bulletEnabled val="1"/>
        </dgm:presLayoutVars>
      </dgm:prSet>
      <dgm:spPr/>
    </dgm:pt>
  </dgm:ptLst>
  <dgm:cxnLst>
    <dgm:cxn modelId="{6B173500-7050-4E37-8364-AF5EC1C01B6B}" type="presOf" srcId="{7A660F30-A19F-440A-A86A-9B3CD51B6C1B}" destId="{9779157E-C847-4B71-9BED-7D169C5F9BC0}" srcOrd="0" destOrd="0" presId="urn:microsoft.com/office/officeart/2005/8/layout/hProcess6"/>
    <dgm:cxn modelId="{89068202-9DE4-4478-9360-AF2D7D0B05EA}" type="presOf" srcId="{3080C1D9-6280-4FC2-B318-1FC92F6B272E}" destId="{C2C5831D-0FAB-4424-8BB7-2445F2715D31}" srcOrd="1" destOrd="0" presId="urn:microsoft.com/office/officeart/2005/8/layout/hProcess6"/>
    <dgm:cxn modelId="{95FA660E-3B99-44A9-BDE5-D1F9E834A663}" type="presOf" srcId="{5145D491-495D-4BDF-A8D3-4A0AC58C99B6}" destId="{C841D82C-5D5B-4C09-B7F1-C53E5721F4F5}" srcOrd="0" destOrd="0" presId="urn:microsoft.com/office/officeart/2005/8/layout/hProcess6"/>
    <dgm:cxn modelId="{BCBF5211-1F6B-43A6-969F-3375BA439BC4}" type="presOf" srcId="{CAECA9D0-F80A-4908-9913-B71DC8EA2A88}" destId="{1176961A-4D56-44FB-A330-73B2806E0D08}" srcOrd="0" destOrd="0" presId="urn:microsoft.com/office/officeart/2005/8/layout/hProcess6"/>
    <dgm:cxn modelId="{D0CA0113-E034-4C00-82AE-E727335024F9}" srcId="{FB27BEDD-C38C-4AFA-9D9E-E74B36F6B81A}" destId="{A5291F24-709D-43AD-993D-797DB7427D5E}" srcOrd="3" destOrd="0" parTransId="{A7181E0E-F43A-4BAD-AE06-868804163BE4}" sibTransId="{C64423C2-49AC-4DD0-8A00-49DEF5A4C831}"/>
    <dgm:cxn modelId="{480D7115-AE5E-4B6B-A092-AD7771E94D1C}" srcId="{FE2ED94C-3190-4719-82BF-F5CEF78A09CF}" destId="{D8992FC4-0696-42C5-94D2-BF6FBF8F3995}" srcOrd="0" destOrd="0" parTransId="{0F0A4A8B-D29A-4604-B0DD-B995D359F247}" sibTransId="{B7AF1658-A0AF-4E58-A764-94C6D0AFDCA6}"/>
    <dgm:cxn modelId="{63FEB325-0011-47CA-8B99-62C10578147B}" srcId="{4FE0AECC-CA35-4670-B69F-B156A3938577}" destId="{5235F206-634D-401D-949F-267599BE4E97}" srcOrd="0" destOrd="0" parTransId="{71EC0F37-65BC-49D0-AAD0-F023B9B9B4F7}" sibTransId="{1BB1ED3D-E745-4321-A725-4ADA054CD7F9}"/>
    <dgm:cxn modelId="{7A3D7A32-7EA5-4B04-A72A-49BD6D32CE4A}" type="presOf" srcId="{CAECA9D0-F80A-4908-9913-B71DC8EA2A88}" destId="{3B531C4C-7C07-43B0-8C63-55E4443D6155}" srcOrd="1" destOrd="0" presId="urn:microsoft.com/office/officeart/2005/8/layout/hProcess6"/>
    <dgm:cxn modelId="{5DED255B-348D-42DB-AEE4-5CC414883EF6}" type="presOf" srcId="{40AB4C2E-B0B4-49BE-957C-8BF218AD0D12}" destId="{B3A0089B-412E-48B0-A184-424C14C5DC9E}" srcOrd="0" destOrd="0" presId="urn:microsoft.com/office/officeart/2005/8/layout/hProcess6"/>
    <dgm:cxn modelId="{9382C15B-5786-47BB-97A9-5566C5BA5732}" type="presOf" srcId="{508AB38D-0F03-4CE6-9DEA-853FBC45EDF1}" destId="{C8041661-60FD-43C8-9DD8-DF9949F288D9}" srcOrd="1" destOrd="0" presId="urn:microsoft.com/office/officeart/2005/8/layout/hProcess6"/>
    <dgm:cxn modelId="{F217AF5C-FB37-40CA-8996-41A254D8EB81}" type="presOf" srcId="{D8992FC4-0696-42C5-94D2-BF6FBF8F3995}" destId="{EB1D163D-C646-44D8-B8B8-1C67E91FA589}" srcOrd="0" destOrd="0" presId="urn:microsoft.com/office/officeart/2005/8/layout/hProcess6"/>
    <dgm:cxn modelId="{B6B16E41-482E-49B1-8C22-00A1D1DBF5E5}" srcId="{FB27BEDD-C38C-4AFA-9D9E-E74B36F6B81A}" destId="{AE072F79-A14D-47A0-B2BF-2F5378781EF9}" srcOrd="7" destOrd="0" parTransId="{E6244F44-DA9A-4CD1-95CA-58162F7BB91E}" sibTransId="{C7C2FC8C-B3D2-4710-8E13-3FF4F4B51D73}"/>
    <dgm:cxn modelId="{4C0DD044-E7A8-4A0E-A385-F51F8FBD0385}" type="presOf" srcId="{FB27BEDD-C38C-4AFA-9D9E-E74B36F6B81A}" destId="{34A5BA8D-F272-4AB9-8169-C065B3022E2D}" srcOrd="0" destOrd="0" presId="urn:microsoft.com/office/officeart/2005/8/layout/hProcess6"/>
    <dgm:cxn modelId="{7BF7C565-84AD-4B2B-BF7E-2B3B968A0FB0}" type="presOf" srcId="{62153C8B-E140-4A18-834D-9BA0006703CA}" destId="{0393DF56-E68F-4DE8-BEB5-DE95DE2F3497}" srcOrd="0" destOrd="0" presId="urn:microsoft.com/office/officeart/2005/8/layout/hProcess6"/>
    <dgm:cxn modelId="{6F0FCC47-F7F0-4CC2-AEF2-38FEA2293A73}" type="presOf" srcId="{3080C1D9-6280-4FC2-B318-1FC92F6B272E}" destId="{25B395ED-1EF1-4BBB-A634-CA178070B39D}" srcOrd="0" destOrd="0" presId="urn:microsoft.com/office/officeart/2005/8/layout/hProcess6"/>
    <dgm:cxn modelId="{F792EA4B-F386-4C5A-B0F2-2DD02CF7EEB5}" srcId="{7A660F30-A19F-440A-A86A-9B3CD51B6C1B}" destId="{508AB38D-0F03-4CE6-9DEA-853FBC45EDF1}" srcOrd="0" destOrd="0" parTransId="{8F5B2A2F-A8A8-4901-AECC-60934A6962AE}" sibTransId="{770C1CC6-3184-417B-8012-E4EA48F3C2CC}"/>
    <dgm:cxn modelId="{2AE61E52-5D81-46D5-AE3C-B75071526829}" type="presOf" srcId="{D8992FC4-0696-42C5-94D2-BF6FBF8F3995}" destId="{2E09EE56-9246-4993-906A-AB84095D818D}" srcOrd="1" destOrd="0" presId="urn:microsoft.com/office/officeart/2005/8/layout/hProcess6"/>
    <dgm:cxn modelId="{DB4D7976-637E-464B-852D-E6E97236BE6F}" srcId="{5145D491-495D-4BDF-A8D3-4A0AC58C99B6}" destId="{4092C92A-C65E-4C11-9C97-362610ED1802}" srcOrd="0" destOrd="0" parTransId="{538EA7E1-00E2-4E3D-A80E-7254D19EF6A3}" sibTransId="{90F34994-8092-4B03-8FCC-79C4AC840039}"/>
    <dgm:cxn modelId="{F127E977-1858-48CC-9D01-A30CF352F416}" srcId="{161E0E1D-1AE1-4E3C-8611-6596648F0985}" destId="{3080C1D9-6280-4FC2-B318-1FC92F6B272E}" srcOrd="0" destOrd="0" parTransId="{1FFF4C23-B90E-4B9D-B2F0-693AAD00BE46}" sibTransId="{BEA7D3D1-B422-45F8-953B-C45A2479BA9D}"/>
    <dgm:cxn modelId="{AB3F5E90-1860-4C75-ACB1-1C2BE06F910D}" type="presOf" srcId="{4093037F-BA67-4C68-9FCB-2B894B3E02D4}" destId="{69EABB04-F1FB-46B1-B70A-99143D2D7D5E}" srcOrd="0" destOrd="0" presId="urn:microsoft.com/office/officeart/2005/8/layout/hProcess6"/>
    <dgm:cxn modelId="{7AE2D394-8B83-4FB8-B9E2-0D385A4C534C}" type="presOf" srcId="{FE2ED94C-3190-4719-82BF-F5CEF78A09CF}" destId="{16A7BB6A-3A4E-4210-AB0E-C762498B9611}" srcOrd="0" destOrd="0" presId="urn:microsoft.com/office/officeart/2005/8/layout/hProcess6"/>
    <dgm:cxn modelId="{32D8269D-ECBA-41A5-A03D-6D0FFD479BDB}" srcId="{40AB4C2E-B0B4-49BE-957C-8BF218AD0D12}" destId="{CAECA9D0-F80A-4908-9913-B71DC8EA2A88}" srcOrd="0" destOrd="0" parTransId="{5E87FE61-AD4D-4291-B7F3-B1450123AAFC}" sibTransId="{F84DA36E-8530-4327-AE04-CDE206794B6A}"/>
    <dgm:cxn modelId="{669715A0-9054-47FA-85D1-FCE88309D462}" srcId="{FB27BEDD-C38C-4AFA-9D9E-E74B36F6B81A}" destId="{4FE0AECC-CA35-4670-B69F-B156A3938577}" srcOrd="2" destOrd="0" parTransId="{CE9F4631-C0E1-4DBD-8BF1-83A3699EA424}" sibTransId="{9AEDBC4E-88F5-4C0B-A555-8E92924F2851}"/>
    <dgm:cxn modelId="{A22232A8-B62A-42D6-80DF-F3F793E5D7FF}" type="presOf" srcId="{4093037F-BA67-4C68-9FCB-2B894B3E02D4}" destId="{902DB818-2A62-481C-BA96-665FE1BFCF59}" srcOrd="1" destOrd="0" presId="urn:microsoft.com/office/officeart/2005/8/layout/hProcess6"/>
    <dgm:cxn modelId="{8D2CB3A8-D370-4211-9857-54A2A45AFC72}" type="presOf" srcId="{4FE0AECC-CA35-4670-B69F-B156A3938577}" destId="{01C4F734-0C2C-4FF4-AA79-BD716F22A9E7}" srcOrd="0" destOrd="0" presId="urn:microsoft.com/office/officeart/2005/8/layout/hProcess6"/>
    <dgm:cxn modelId="{B79420AF-E93A-40F1-B1C0-EC4854A2BC58}" type="presOf" srcId="{62153C8B-E140-4A18-834D-9BA0006703CA}" destId="{5F66434C-40A7-454A-A56D-970E5D99ADA7}" srcOrd="1" destOrd="0" presId="urn:microsoft.com/office/officeart/2005/8/layout/hProcess6"/>
    <dgm:cxn modelId="{6779FAB8-7475-42C1-BEF8-28FDD179E424}" srcId="{FB27BEDD-C38C-4AFA-9D9E-E74B36F6B81A}" destId="{40AB4C2E-B0B4-49BE-957C-8BF218AD0D12}" srcOrd="6" destOrd="0" parTransId="{91C4BDF9-4DF7-4C31-BBC2-0A45F9227134}" sibTransId="{30AC472B-5A06-4195-B246-FB393C522F47}"/>
    <dgm:cxn modelId="{F3EDD0BD-068A-41E8-A993-A9FA16457133}" srcId="{FB27BEDD-C38C-4AFA-9D9E-E74B36F6B81A}" destId="{7A660F30-A19F-440A-A86A-9B3CD51B6C1B}" srcOrd="0" destOrd="0" parTransId="{226CCA06-86C3-4B12-9DB2-1BA8116FBD78}" sibTransId="{30D23F4B-F283-413E-8BB7-47ECF2863EE5}"/>
    <dgm:cxn modelId="{A65D22C0-CAFD-462D-BEEB-CC396A531A45}" srcId="{FB27BEDD-C38C-4AFA-9D9E-E74B36F6B81A}" destId="{FE2ED94C-3190-4719-82BF-F5CEF78A09CF}" srcOrd="5" destOrd="0" parTransId="{4D2E2087-CBDF-47BA-B047-CEF54A933056}" sibTransId="{0FD44866-20F8-4C9B-9112-3CA736A2EA48}"/>
    <dgm:cxn modelId="{B1D7CDC2-9664-4FBF-A89D-932BF368B5B6}" type="presOf" srcId="{4092C92A-C65E-4C11-9C97-362610ED1802}" destId="{DC3C85E0-BDBB-401A-BB9F-5CE1BE8E1F5D}" srcOrd="0" destOrd="0" presId="urn:microsoft.com/office/officeart/2005/8/layout/hProcess6"/>
    <dgm:cxn modelId="{BD5735C5-83C0-4968-87E1-9812F792D2FF}" type="presOf" srcId="{AE072F79-A14D-47A0-B2BF-2F5378781EF9}" destId="{9AB484ED-3DD2-4765-8FA1-DFA5BDD87000}" srcOrd="0" destOrd="0" presId="urn:microsoft.com/office/officeart/2005/8/layout/hProcess6"/>
    <dgm:cxn modelId="{5DA6ADC5-9718-44D5-A11C-04FD54B185EB}" srcId="{A5291F24-709D-43AD-993D-797DB7427D5E}" destId="{62153C8B-E140-4A18-834D-9BA0006703CA}" srcOrd="0" destOrd="0" parTransId="{A81FA85D-D66E-4E8B-8CB7-05C2207AD67F}" sibTransId="{25085E3E-DEB2-4E54-8637-4612D3199C19}"/>
    <dgm:cxn modelId="{73E573C7-9489-4029-91B1-1B7DAB834DAE}" srcId="{FB27BEDD-C38C-4AFA-9D9E-E74B36F6B81A}" destId="{5145D491-495D-4BDF-A8D3-4A0AC58C99B6}" srcOrd="4" destOrd="0" parTransId="{05DBE2B0-9707-4F1B-8D35-693243F68D8C}" sibTransId="{D4904EA1-2013-482C-BE19-819B5581B82B}"/>
    <dgm:cxn modelId="{7E4E82D1-6DCC-4EFD-80A9-D8C1AF072887}" type="presOf" srcId="{5235F206-634D-401D-949F-267599BE4E97}" destId="{A84B5DF4-B696-4A94-AC19-CEB51628CCDA}" srcOrd="1" destOrd="0" presId="urn:microsoft.com/office/officeart/2005/8/layout/hProcess6"/>
    <dgm:cxn modelId="{009847D4-6D4B-4E6F-9877-142E11AF1C85}" type="presOf" srcId="{4092C92A-C65E-4C11-9C97-362610ED1802}" destId="{FC34A654-D551-4D19-85BA-2CEE695352D9}" srcOrd="1" destOrd="0" presId="urn:microsoft.com/office/officeart/2005/8/layout/hProcess6"/>
    <dgm:cxn modelId="{085047D6-88B4-4BA5-AD1C-8B6E8E9CC1FB}" srcId="{FB27BEDD-C38C-4AFA-9D9E-E74B36F6B81A}" destId="{161E0E1D-1AE1-4E3C-8611-6596648F0985}" srcOrd="1" destOrd="0" parTransId="{548CDE57-2302-461D-AFE8-1C1B0CBE8D5D}" sibTransId="{45777BA3-6C41-4F3B-A248-44452F5D2ABB}"/>
    <dgm:cxn modelId="{C56E57D7-68E8-4184-BE6A-6E8E3B92E74E}" type="presOf" srcId="{161E0E1D-1AE1-4E3C-8611-6596648F0985}" destId="{752D6E3A-0F3D-4537-BA38-0234618D978F}" srcOrd="0" destOrd="0" presId="urn:microsoft.com/office/officeart/2005/8/layout/hProcess6"/>
    <dgm:cxn modelId="{A871C5DB-4C67-4E65-A056-3BC41B7652CA}" type="presOf" srcId="{5235F206-634D-401D-949F-267599BE4E97}" destId="{660C555A-7478-4D72-91C2-AD8C55F42019}" srcOrd="0" destOrd="0" presId="urn:microsoft.com/office/officeart/2005/8/layout/hProcess6"/>
    <dgm:cxn modelId="{5AB03AE0-C3F8-4E65-968B-9A5F75DD646C}" type="presOf" srcId="{A5291F24-709D-43AD-993D-797DB7427D5E}" destId="{960ADF37-45BC-4572-B78F-1B8D4FE88F09}" srcOrd="0" destOrd="0" presId="urn:microsoft.com/office/officeart/2005/8/layout/hProcess6"/>
    <dgm:cxn modelId="{8E5352F1-9939-4273-A35E-D2A2C8DA638D}" type="presOf" srcId="{508AB38D-0F03-4CE6-9DEA-853FBC45EDF1}" destId="{619D3456-DD49-4C92-AFBE-59067CDEEAC2}" srcOrd="0" destOrd="0" presId="urn:microsoft.com/office/officeart/2005/8/layout/hProcess6"/>
    <dgm:cxn modelId="{05947FFA-31AB-4C50-B3A1-6C4C4DDA6629}" srcId="{AE072F79-A14D-47A0-B2BF-2F5378781EF9}" destId="{4093037F-BA67-4C68-9FCB-2B894B3E02D4}" srcOrd="0" destOrd="0" parTransId="{6171F579-FB4D-4526-A8EA-40F053E04E32}" sibTransId="{3404DFC2-593C-4672-9043-4D0C01A43F21}"/>
    <dgm:cxn modelId="{EFAA5DA2-FA2D-4F92-AC3D-E379515EA536}" type="presParOf" srcId="{34A5BA8D-F272-4AB9-8169-C065B3022E2D}" destId="{B40D5767-B1B4-4641-8186-C163A3AAAAF4}" srcOrd="0" destOrd="0" presId="urn:microsoft.com/office/officeart/2005/8/layout/hProcess6"/>
    <dgm:cxn modelId="{ACEFEFF7-5154-46EA-90FD-4E08713081E8}" type="presParOf" srcId="{B40D5767-B1B4-4641-8186-C163A3AAAAF4}" destId="{AD5B09E5-1F74-4B08-8DB5-ED149C10E087}" srcOrd="0" destOrd="0" presId="urn:microsoft.com/office/officeart/2005/8/layout/hProcess6"/>
    <dgm:cxn modelId="{E1A73430-7E1F-43D6-A178-D8AFC037CE5B}" type="presParOf" srcId="{B40D5767-B1B4-4641-8186-C163A3AAAAF4}" destId="{619D3456-DD49-4C92-AFBE-59067CDEEAC2}" srcOrd="1" destOrd="0" presId="urn:microsoft.com/office/officeart/2005/8/layout/hProcess6"/>
    <dgm:cxn modelId="{6B61B97E-892E-4DDD-B490-0C45985EB760}" type="presParOf" srcId="{B40D5767-B1B4-4641-8186-C163A3AAAAF4}" destId="{C8041661-60FD-43C8-9DD8-DF9949F288D9}" srcOrd="2" destOrd="0" presId="urn:microsoft.com/office/officeart/2005/8/layout/hProcess6"/>
    <dgm:cxn modelId="{5A2392DB-9EDC-4912-BE23-94D4F35AB2C1}" type="presParOf" srcId="{B40D5767-B1B4-4641-8186-C163A3AAAAF4}" destId="{9779157E-C847-4B71-9BED-7D169C5F9BC0}" srcOrd="3" destOrd="0" presId="urn:microsoft.com/office/officeart/2005/8/layout/hProcess6"/>
    <dgm:cxn modelId="{2C6B1CDC-E4B2-429F-8352-2E2F449729EE}" type="presParOf" srcId="{34A5BA8D-F272-4AB9-8169-C065B3022E2D}" destId="{706996C5-FE97-4DD6-B8C4-A6F7BCCCA3F4}" srcOrd="1" destOrd="0" presId="urn:microsoft.com/office/officeart/2005/8/layout/hProcess6"/>
    <dgm:cxn modelId="{14E521CC-5D43-4507-B86A-8E5216DA6853}" type="presParOf" srcId="{34A5BA8D-F272-4AB9-8169-C065B3022E2D}" destId="{866081F5-A7AB-438A-BF60-E424F24C6DCF}" srcOrd="2" destOrd="0" presId="urn:microsoft.com/office/officeart/2005/8/layout/hProcess6"/>
    <dgm:cxn modelId="{9B05E93C-F49B-4FBA-B066-B1EACE8700B5}" type="presParOf" srcId="{866081F5-A7AB-438A-BF60-E424F24C6DCF}" destId="{1D0359C1-428B-4CD6-B0C8-EF352A1BB084}" srcOrd="0" destOrd="0" presId="urn:microsoft.com/office/officeart/2005/8/layout/hProcess6"/>
    <dgm:cxn modelId="{CF96CFE3-9D23-4DEE-94F1-9A2B47B27280}" type="presParOf" srcId="{866081F5-A7AB-438A-BF60-E424F24C6DCF}" destId="{25B395ED-1EF1-4BBB-A634-CA178070B39D}" srcOrd="1" destOrd="0" presId="urn:microsoft.com/office/officeart/2005/8/layout/hProcess6"/>
    <dgm:cxn modelId="{A0D57939-0E15-4EA9-BF30-C02D2C26457F}" type="presParOf" srcId="{866081F5-A7AB-438A-BF60-E424F24C6DCF}" destId="{C2C5831D-0FAB-4424-8BB7-2445F2715D31}" srcOrd="2" destOrd="0" presId="urn:microsoft.com/office/officeart/2005/8/layout/hProcess6"/>
    <dgm:cxn modelId="{F7BA308F-9C68-42C3-A353-C164CF1E19E3}" type="presParOf" srcId="{866081F5-A7AB-438A-BF60-E424F24C6DCF}" destId="{752D6E3A-0F3D-4537-BA38-0234618D978F}" srcOrd="3" destOrd="0" presId="urn:microsoft.com/office/officeart/2005/8/layout/hProcess6"/>
    <dgm:cxn modelId="{6FD2141E-1660-4DD1-B57F-81D7AED7E442}" type="presParOf" srcId="{34A5BA8D-F272-4AB9-8169-C065B3022E2D}" destId="{B6841416-3147-4477-995F-B1A1FD3E700A}" srcOrd="3" destOrd="0" presId="urn:microsoft.com/office/officeart/2005/8/layout/hProcess6"/>
    <dgm:cxn modelId="{CE3D5D56-AD2A-4207-A4F3-91BA2F2968C4}" type="presParOf" srcId="{34A5BA8D-F272-4AB9-8169-C065B3022E2D}" destId="{28506009-2D36-47B3-8480-185C63ED177D}" srcOrd="4" destOrd="0" presId="urn:microsoft.com/office/officeart/2005/8/layout/hProcess6"/>
    <dgm:cxn modelId="{CCFA7E36-3AAC-4076-91CC-50CE0E7CC346}" type="presParOf" srcId="{28506009-2D36-47B3-8480-185C63ED177D}" destId="{D9C053C0-164A-432E-A16F-66B5C5F2A032}" srcOrd="0" destOrd="0" presId="urn:microsoft.com/office/officeart/2005/8/layout/hProcess6"/>
    <dgm:cxn modelId="{8FAAAE80-431B-44DF-ADD7-073F23887226}" type="presParOf" srcId="{28506009-2D36-47B3-8480-185C63ED177D}" destId="{660C555A-7478-4D72-91C2-AD8C55F42019}" srcOrd="1" destOrd="0" presId="urn:microsoft.com/office/officeart/2005/8/layout/hProcess6"/>
    <dgm:cxn modelId="{E56E4A7A-70CA-481C-B3CD-AF7ED17C3ED7}" type="presParOf" srcId="{28506009-2D36-47B3-8480-185C63ED177D}" destId="{A84B5DF4-B696-4A94-AC19-CEB51628CCDA}" srcOrd="2" destOrd="0" presId="urn:microsoft.com/office/officeart/2005/8/layout/hProcess6"/>
    <dgm:cxn modelId="{6572ED65-FD85-4CB3-AD10-5304C9B2C297}" type="presParOf" srcId="{28506009-2D36-47B3-8480-185C63ED177D}" destId="{01C4F734-0C2C-4FF4-AA79-BD716F22A9E7}" srcOrd="3" destOrd="0" presId="urn:microsoft.com/office/officeart/2005/8/layout/hProcess6"/>
    <dgm:cxn modelId="{5ACC4779-4620-4EBC-B82E-1C9947439F5F}" type="presParOf" srcId="{34A5BA8D-F272-4AB9-8169-C065B3022E2D}" destId="{C8B5425F-50EE-4950-B7B5-873C608D2FB3}" srcOrd="5" destOrd="0" presId="urn:microsoft.com/office/officeart/2005/8/layout/hProcess6"/>
    <dgm:cxn modelId="{F20E66B5-68E1-4811-B321-A3CB82519101}" type="presParOf" srcId="{34A5BA8D-F272-4AB9-8169-C065B3022E2D}" destId="{3321678F-9377-4A3A-B5A2-15D2DBB480A6}" srcOrd="6" destOrd="0" presId="urn:microsoft.com/office/officeart/2005/8/layout/hProcess6"/>
    <dgm:cxn modelId="{2BA76221-D15D-4909-916F-AA2FA107AF1E}" type="presParOf" srcId="{3321678F-9377-4A3A-B5A2-15D2DBB480A6}" destId="{5CC27D5D-8A58-466D-A033-D8B4E1C89600}" srcOrd="0" destOrd="0" presId="urn:microsoft.com/office/officeart/2005/8/layout/hProcess6"/>
    <dgm:cxn modelId="{935B2C71-1AFC-4B97-AA63-9230317D624D}" type="presParOf" srcId="{3321678F-9377-4A3A-B5A2-15D2DBB480A6}" destId="{0393DF56-E68F-4DE8-BEB5-DE95DE2F3497}" srcOrd="1" destOrd="0" presId="urn:microsoft.com/office/officeart/2005/8/layout/hProcess6"/>
    <dgm:cxn modelId="{F615223D-B3D6-42C5-ACA6-CBE18578ECC3}" type="presParOf" srcId="{3321678F-9377-4A3A-B5A2-15D2DBB480A6}" destId="{5F66434C-40A7-454A-A56D-970E5D99ADA7}" srcOrd="2" destOrd="0" presId="urn:microsoft.com/office/officeart/2005/8/layout/hProcess6"/>
    <dgm:cxn modelId="{B642C26C-86E1-46C7-87F6-2B678A9CDEF7}" type="presParOf" srcId="{3321678F-9377-4A3A-B5A2-15D2DBB480A6}" destId="{960ADF37-45BC-4572-B78F-1B8D4FE88F09}" srcOrd="3" destOrd="0" presId="urn:microsoft.com/office/officeart/2005/8/layout/hProcess6"/>
    <dgm:cxn modelId="{A01591F9-3609-498D-925C-C8F8B78EFCC6}" type="presParOf" srcId="{34A5BA8D-F272-4AB9-8169-C065B3022E2D}" destId="{9ACF6997-1463-42F2-A196-AD3A6B25D38A}" srcOrd="7" destOrd="0" presId="urn:microsoft.com/office/officeart/2005/8/layout/hProcess6"/>
    <dgm:cxn modelId="{2FB0DF40-DB42-41E2-BF7D-16DE33FFED7C}" type="presParOf" srcId="{34A5BA8D-F272-4AB9-8169-C065B3022E2D}" destId="{9D5040E1-BB1E-4717-93F0-2200E93AF831}" srcOrd="8" destOrd="0" presId="urn:microsoft.com/office/officeart/2005/8/layout/hProcess6"/>
    <dgm:cxn modelId="{197A3CDA-8EC1-4954-8548-131B70A9E071}" type="presParOf" srcId="{9D5040E1-BB1E-4717-93F0-2200E93AF831}" destId="{43EBB69F-1702-455A-A639-FE249A8C2D0C}" srcOrd="0" destOrd="0" presId="urn:microsoft.com/office/officeart/2005/8/layout/hProcess6"/>
    <dgm:cxn modelId="{5769CBB8-931C-47D3-8264-D4B508BDE9AD}" type="presParOf" srcId="{9D5040E1-BB1E-4717-93F0-2200E93AF831}" destId="{DC3C85E0-BDBB-401A-BB9F-5CE1BE8E1F5D}" srcOrd="1" destOrd="0" presId="urn:microsoft.com/office/officeart/2005/8/layout/hProcess6"/>
    <dgm:cxn modelId="{3D0A73C3-E567-4B13-94B6-E1261EADFDD4}" type="presParOf" srcId="{9D5040E1-BB1E-4717-93F0-2200E93AF831}" destId="{FC34A654-D551-4D19-85BA-2CEE695352D9}" srcOrd="2" destOrd="0" presId="urn:microsoft.com/office/officeart/2005/8/layout/hProcess6"/>
    <dgm:cxn modelId="{AAC9E00D-9D0B-46F1-A7B3-F481B9AE5FD7}" type="presParOf" srcId="{9D5040E1-BB1E-4717-93F0-2200E93AF831}" destId="{C841D82C-5D5B-4C09-B7F1-C53E5721F4F5}" srcOrd="3" destOrd="0" presId="urn:microsoft.com/office/officeart/2005/8/layout/hProcess6"/>
    <dgm:cxn modelId="{1904412B-E4D0-4172-8591-EFD9BB587A5C}" type="presParOf" srcId="{34A5BA8D-F272-4AB9-8169-C065B3022E2D}" destId="{5636B31F-E2D2-4696-A418-92381D1D42F1}" srcOrd="9" destOrd="0" presId="urn:microsoft.com/office/officeart/2005/8/layout/hProcess6"/>
    <dgm:cxn modelId="{06785339-40E1-4407-9309-688960C8C434}" type="presParOf" srcId="{34A5BA8D-F272-4AB9-8169-C065B3022E2D}" destId="{88592CA0-805F-42A3-831A-1D5FBFBE0179}" srcOrd="10" destOrd="0" presId="urn:microsoft.com/office/officeart/2005/8/layout/hProcess6"/>
    <dgm:cxn modelId="{C9B5F9C0-B402-4745-842E-B5B2D52D5B6C}" type="presParOf" srcId="{88592CA0-805F-42A3-831A-1D5FBFBE0179}" destId="{CCAB6D7B-FEB1-4DF4-B208-9F6A8BBE4132}" srcOrd="0" destOrd="0" presId="urn:microsoft.com/office/officeart/2005/8/layout/hProcess6"/>
    <dgm:cxn modelId="{48770816-9D7F-4BD0-A03F-C14ACF9E5E8D}" type="presParOf" srcId="{88592CA0-805F-42A3-831A-1D5FBFBE0179}" destId="{EB1D163D-C646-44D8-B8B8-1C67E91FA589}" srcOrd="1" destOrd="0" presId="urn:microsoft.com/office/officeart/2005/8/layout/hProcess6"/>
    <dgm:cxn modelId="{D1727966-A90D-4DD1-83D5-622EB220BFA6}" type="presParOf" srcId="{88592CA0-805F-42A3-831A-1D5FBFBE0179}" destId="{2E09EE56-9246-4993-906A-AB84095D818D}" srcOrd="2" destOrd="0" presId="urn:microsoft.com/office/officeart/2005/8/layout/hProcess6"/>
    <dgm:cxn modelId="{561B3412-BD40-4F6E-AB21-7D5B39D88022}" type="presParOf" srcId="{88592CA0-805F-42A3-831A-1D5FBFBE0179}" destId="{16A7BB6A-3A4E-4210-AB0E-C762498B9611}" srcOrd="3" destOrd="0" presId="urn:microsoft.com/office/officeart/2005/8/layout/hProcess6"/>
    <dgm:cxn modelId="{CFA190D9-F754-4261-A6AC-4254E17FF41B}" type="presParOf" srcId="{34A5BA8D-F272-4AB9-8169-C065B3022E2D}" destId="{47EF8984-4667-448F-BAA0-DDB07C0686EF}" srcOrd="11" destOrd="0" presId="urn:microsoft.com/office/officeart/2005/8/layout/hProcess6"/>
    <dgm:cxn modelId="{324EFA27-579A-48E2-B13C-086567BFE34B}" type="presParOf" srcId="{34A5BA8D-F272-4AB9-8169-C065B3022E2D}" destId="{FC6C005E-F925-4B7E-8AEC-1728D59F9529}" srcOrd="12" destOrd="0" presId="urn:microsoft.com/office/officeart/2005/8/layout/hProcess6"/>
    <dgm:cxn modelId="{C0896385-DDE5-4830-B243-AACCD62A1ADE}" type="presParOf" srcId="{FC6C005E-F925-4B7E-8AEC-1728D59F9529}" destId="{E18DB820-9324-45C2-B5E1-7C5C8C2396BB}" srcOrd="0" destOrd="0" presId="urn:microsoft.com/office/officeart/2005/8/layout/hProcess6"/>
    <dgm:cxn modelId="{F564548E-BF99-4522-BD39-2CCEB9ED92F3}" type="presParOf" srcId="{FC6C005E-F925-4B7E-8AEC-1728D59F9529}" destId="{1176961A-4D56-44FB-A330-73B2806E0D08}" srcOrd="1" destOrd="0" presId="urn:microsoft.com/office/officeart/2005/8/layout/hProcess6"/>
    <dgm:cxn modelId="{ED4AAB12-ABCD-40FB-BD5D-14CA4D8B839E}" type="presParOf" srcId="{FC6C005E-F925-4B7E-8AEC-1728D59F9529}" destId="{3B531C4C-7C07-43B0-8C63-55E4443D6155}" srcOrd="2" destOrd="0" presId="urn:microsoft.com/office/officeart/2005/8/layout/hProcess6"/>
    <dgm:cxn modelId="{1DE2C9EB-315D-4724-84DC-9C605CDF518C}" type="presParOf" srcId="{FC6C005E-F925-4B7E-8AEC-1728D59F9529}" destId="{B3A0089B-412E-48B0-A184-424C14C5DC9E}" srcOrd="3" destOrd="0" presId="urn:microsoft.com/office/officeart/2005/8/layout/hProcess6"/>
    <dgm:cxn modelId="{225E434D-DF7D-40BF-A6F2-4F938DAA3CA7}" type="presParOf" srcId="{34A5BA8D-F272-4AB9-8169-C065B3022E2D}" destId="{B83F610D-E9B9-40F0-BB43-2A87F859CCBF}" srcOrd="13" destOrd="0" presId="urn:microsoft.com/office/officeart/2005/8/layout/hProcess6"/>
    <dgm:cxn modelId="{C9397FCE-6184-40C7-A251-9D6DDC134258}" type="presParOf" srcId="{34A5BA8D-F272-4AB9-8169-C065B3022E2D}" destId="{9A3D1AD1-16FF-426D-86B3-4A2F5AABFAFF}" srcOrd="14" destOrd="0" presId="urn:microsoft.com/office/officeart/2005/8/layout/hProcess6"/>
    <dgm:cxn modelId="{F5AB8FF4-E527-4F58-83F2-1E33BC123EF3}" type="presParOf" srcId="{9A3D1AD1-16FF-426D-86B3-4A2F5AABFAFF}" destId="{4DDBDBAA-9C09-4CD9-A6EA-7A1DF12A44D9}" srcOrd="0" destOrd="0" presId="urn:microsoft.com/office/officeart/2005/8/layout/hProcess6"/>
    <dgm:cxn modelId="{612E4107-8F00-41BE-946D-C568E9329ADA}" type="presParOf" srcId="{9A3D1AD1-16FF-426D-86B3-4A2F5AABFAFF}" destId="{69EABB04-F1FB-46B1-B70A-99143D2D7D5E}" srcOrd="1" destOrd="0" presId="urn:microsoft.com/office/officeart/2005/8/layout/hProcess6"/>
    <dgm:cxn modelId="{54E35481-E854-4126-98EA-3A9A0EFD8AB2}" type="presParOf" srcId="{9A3D1AD1-16FF-426D-86B3-4A2F5AABFAFF}" destId="{902DB818-2A62-481C-BA96-665FE1BFCF59}" srcOrd="2" destOrd="0" presId="urn:microsoft.com/office/officeart/2005/8/layout/hProcess6"/>
    <dgm:cxn modelId="{E34E7479-C5C5-4A2D-BE37-774E6D2A0ED8}" type="presParOf" srcId="{9A3D1AD1-16FF-426D-86B3-4A2F5AABFAFF}" destId="{9AB484ED-3DD2-4765-8FA1-DFA5BDD87000}" srcOrd="3" destOrd="0" presId="urn:microsoft.com/office/officeart/2005/8/layout/hProcess6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B27BEDD-C38C-4AFA-9D9E-E74B36F6B81A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61E0E1D-1AE1-4E3C-8611-6596648F0985}">
      <dgm:prSet phldrT="[文字]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zh-TW" altLang="en-US" dirty="0"/>
        </a:p>
      </dgm:t>
    </dgm:pt>
    <dgm:pt modelId="{548CDE57-2302-461D-AFE8-1C1B0CBE8D5D}" type="parTrans" cxnId="{085047D6-88B4-4BA5-AD1C-8B6E8E9CC1FB}">
      <dgm:prSet/>
      <dgm:spPr/>
      <dgm:t>
        <a:bodyPr/>
        <a:lstStyle/>
        <a:p>
          <a:endParaRPr lang="zh-TW" altLang="en-US"/>
        </a:p>
      </dgm:t>
    </dgm:pt>
    <dgm:pt modelId="{45777BA3-6C41-4F3B-A248-44452F5D2ABB}" type="sibTrans" cxnId="{085047D6-88B4-4BA5-AD1C-8B6E8E9CC1FB}">
      <dgm:prSet/>
      <dgm:spPr/>
      <dgm:t>
        <a:bodyPr/>
        <a:lstStyle/>
        <a:p>
          <a:endParaRPr lang="zh-TW" altLang="en-US"/>
        </a:p>
      </dgm:t>
    </dgm:pt>
    <dgm:pt modelId="{5145D491-495D-4BDF-A8D3-4A0AC58C99B6}">
      <dgm:prSet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t>
        <a:bodyPr/>
        <a:lstStyle/>
        <a:p>
          <a:endParaRPr lang="zh-TW" altLang="en-US"/>
        </a:p>
      </dgm:t>
    </dgm:pt>
    <dgm:pt modelId="{05DBE2B0-9707-4F1B-8D35-693243F68D8C}" type="parTrans" cxnId="{73E573C7-9489-4029-91B1-1B7DAB834DAE}">
      <dgm:prSet/>
      <dgm:spPr/>
      <dgm:t>
        <a:bodyPr/>
        <a:lstStyle/>
        <a:p>
          <a:endParaRPr lang="zh-TW" altLang="en-US"/>
        </a:p>
      </dgm:t>
    </dgm:pt>
    <dgm:pt modelId="{D4904EA1-2013-482C-BE19-819B5581B82B}" type="sibTrans" cxnId="{73E573C7-9489-4029-91B1-1B7DAB834DAE}">
      <dgm:prSet/>
      <dgm:spPr/>
      <dgm:t>
        <a:bodyPr/>
        <a:lstStyle/>
        <a:p>
          <a:endParaRPr lang="zh-TW" altLang="en-US"/>
        </a:p>
      </dgm:t>
    </dgm:pt>
    <dgm:pt modelId="{AE072F79-A14D-47A0-B2BF-2F5378781EF9}">
      <dgm:prSet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t>
        <a:bodyPr/>
        <a:lstStyle/>
        <a:p>
          <a:endParaRPr lang="zh-TW" altLang="en-US"/>
        </a:p>
      </dgm:t>
    </dgm:pt>
    <dgm:pt modelId="{E6244F44-DA9A-4CD1-95CA-58162F7BB91E}" type="parTrans" cxnId="{B6B16E41-482E-49B1-8C22-00A1D1DBF5E5}">
      <dgm:prSet/>
      <dgm:spPr/>
      <dgm:t>
        <a:bodyPr/>
        <a:lstStyle/>
        <a:p>
          <a:endParaRPr lang="zh-TW" altLang="en-US"/>
        </a:p>
      </dgm:t>
    </dgm:pt>
    <dgm:pt modelId="{C7C2FC8C-B3D2-4710-8E13-3FF4F4B51D73}" type="sibTrans" cxnId="{B6B16E41-482E-49B1-8C22-00A1D1DBF5E5}">
      <dgm:prSet/>
      <dgm:spPr/>
      <dgm:t>
        <a:bodyPr/>
        <a:lstStyle/>
        <a:p>
          <a:endParaRPr lang="zh-TW" altLang="en-US"/>
        </a:p>
      </dgm:t>
    </dgm:pt>
    <dgm:pt modelId="{A5291F24-709D-43AD-993D-797DB7427D5E}">
      <dgm:prSet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A7181E0E-F43A-4BAD-AE06-868804163BE4}" type="parTrans" cxnId="{D0CA0113-E034-4C00-82AE-E727335024F9}">
      <dgm:prSet/>
      <dgm:spPr/>
      <dgm:t>
        <a:bodyPr/>
        <a:lstStyle/>
        <a:p>
          <a:endParaRPr lang="zh-TW" altLang="en-US"/>
        </a:p>
      </dgm:t>
    </dgm:pt>
    <dgm:pt modelId="{C64423C2-49AC-4DD0-8A00-49DEF5A4C831}" type="sibTrans" cxnId="{D0CA0113-E034-4C00-82AE-E727335024F9}">
      <dgm:prSet/>
      <dgm:spPr/>
      <dgm:t>
        <a:bodyPr/>
        <a:lstStyle/>
        <a:p>
          <a:endParaRPr lang="zh-TW" altLang="en-US"/>
        </a:p>
      </dgm:t>
    </dgm:pt>
    <dgm:pt modelId="{7A660F30-A19F-440A-A86A-9B3CD51B6C1B}">
      <dgm:prSet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226CCA06-86C3-4B12-9DB2-1BA8116FBD78}" type="parTrans" cxnId="{F3EDD0BD-068A-41E8-A993-A9FA16457133}">
      <dgm:prSet/>
      <dgm:spPr/>
      <dgm:t>
        <a:bodyPr/>
        <a:lstStyle/>
        <a:p>
          <a:endParaRPr lang="zh-TW" altLang="en-US"/>
        </a:p>
      </dgm:t>
    </dgm:pt>
    <dgm:pt modelId="{30D23F4B-F283-413E-8BB7-47ECF2863EE5}" type="sibTrans" cxnId="{F3EDD0BD-068A-41E8-A993-A9FA16457133}">
      <dgm:prSet/>
      <dgm:spPr/>
      <dgm:t>
        <a:bodyPr/>
        <a:lstStyle/>
        <a:p>
          <a:endParaRPr lang="zh-TW" altLang="en-US"/>
        </a:p>
      </dgm:t>
    </dgm:pt>
    <dgm:pt modelId="{FE2ED94C-3190-4719-82BF-F5CEF78A09CF}">
      <dgm:prSet/>
      <dgm:spPr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t>
        <a:bodyPr/>
        <a:lstStyle/>
        <a:p>
          <a:endParaRPr lang="zh-TW" altLang="en-US"/>
        </a:p>
      </dgm:t>
    </dgm:pt>
    <dgm:pt modelId="{4D2E2087-CBDF-47BA-B047-CEF54A933056}" type="parTrans" cxnId="{A65D22C0-CAFD-462D-BEEB-CC396A531A45}">
      <dgm:prSet/>
      <dgm:spPr/>
      <dgm:t>
        <a:bodyPr/>
        <a:lstStyle/>
        <a:p>
          <a:endParaRPr lang="zh-TW" altLang="en-US"/>
        </a:p>
      </dgm:t>
    </dgm:pt>
    <dgm:pt modelId="{0FD44866-20F8-4C9B-9112-3CA736A2EA48}" type="sibTrans" cxnId="{A65D22C0-CAFD-462D-BEEB-CC396A531A45}">
      <dgm:prSet/>
      <dgm:spPr/>
      <dgm:t>
        <a:bodyPr/>
        <a:lstStyle/>
        <a:p>
          <a:endParaRPr lang="zh-TW" altLang="en-US"/>
        </a:p>
      </dgm:t>
    </dgm:pt>
    <dgm:pt modelId="{40AB4C2E-B0B4-49BE-957C-8BF218AD0D12}">
      <dgm:prSet/>
      <dgm:spPr>
        <a:blipFill dpi="0"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91C4BDF9-4DF7-4C31-BBC2-0A45F9227134}" type="parTrans" cxnId="{6779FAB8-7475-42C1-BEF8-28FDD179E424}">
      <dgm:prSet/>
      <dgm:spPr/>
      <dgm:t>
        <a:bodyPr/>
        <a:lstStyle/>
        <a:p>
          <a:endParaRPr lang="zh-TW" altLang="en-US"/>
        </a:p>
      </dgm:t>
    </dgm:pt>
    <dgm:pt modelId="{30AC472B-5A06-4195-B246-FB393C522F47}" type="sibTrans" cxnId="{6779FAB8-7475-42C1-BEF8-28FDD179E424}">
      <dgm:prSet/>
      <dgm:spPr/>
      <dgm:t>
        <a:bodyPr/>
        <a:lstStyle/>
        <a:p>
          <a:endParaRPr lang="zh-TW" altLang="en-US"/>
        </a:p>
      </dgm:t>
    </dgm:pt>
    <dgm:pt modelId="{4FE0AECC-CA35-4670-B69F-B156A3938577}">
      <dgm:prSet/>
      <dgm:spPr>
        <a:blipFill dpi="0" rotWithShape="1"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zh-TW" altLang="en-US"/>
        </a:p>
      </dgm:t>
    </dgm:pt>
    <dgm:pt modelId="{CE9F4631-C0E1-4DBD-8BF1-83A3699EA424}" type="parTrans" cxnId="{669715A0-9054-47FA-85D1-FCE88309D462}">
      <dgm:prSet/>
      <dgm:spPr/>
      <dgm:t>
        <a:bodyPr/>
        <a:lstStyle/>
        <a:p>
          <a:endParaRPr lang="zh-TW" altLang="en-US"/>
        </a:p>
      </dgm:t>
    </dgm:pt>
    <dgm:pt modelId="{9AEDBC4E-88F5-4C0B-A555-8E92924F2851}" type="sibTrans" cxnId="{669715A0-9054-47FA-85D1-FCE88309D462}">
      <dgm:prSet/>
      <dgm:spPr/>
      <dgm:t>
        <a:bodyPr/>
        <a:lstStyle/>
        <a:p>
          <a:endParaRPr lang="zh-TW" altLang="en-US"/>
        </a:p>
      </dgm:t>
    </dgm:pt>
    <dgm:pt modelId="{4092C92A-C65E-4C11-9C97-362610ED1802}">
      <dgm:prSet/>
      <dgm:spPr>
        <a:solidFill>
          <a:srgbClr val="D4D9EC">
            <a:alpha val="90000"/>
          </a:srgb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60168</a:t>
          </a:r>
          <a:endParaRPr lang="zh-TW" altLang="en-US" dirty="0"/>
        </a:p>
      </dgm:t>
    </dgm:pt>
    <dgm:pt modelId="{538EA7E1-00E2-4E3D-A80E-7254D19EF6A3}" type="parTrans" cxnId="{DB4D7976-637E-464B-852D-E6E97236BE6F}">
      <dgm:prSet/>
      <dgm:spPr/>
      <dgm:t>
        <a:bodyPr/>
        <a:lstStyle/>
        <a:p>
          <a:endParaRPr lang="zh-TW" altLang="en-US"/>
        </a:p>
      </dgm:t>
    </dgm:pt>
    <dgm:pt modelId="{90F34994-8092-4B03-8FCC-79C4AC840039}" type="sibTrans" cxnId="{DB4D7976-637E-464B-852D-E6E97236BE6F}">
      <dgm:prSet/>
      <dgm:spPr/>
      <dgm:t>
        <a:bodyPr/>
        <a:lstStyle/>
        <a:p>
          <a:endParaRPr lang="zh-TW" altLang="en-US"/>
        </a:p>
      </dgm:t>
    </dgm:pt>
    <dgm:pt modelId="{3080C1D9-6280-4FC2-B318-1FC92F6B272E}">
      <dgm:prSet/>
      <dgm:spPr>
        <a:solidFill>
          <a:schemeClr val="accent5">
            <a:alpha val="90000"/>
          </a:schemeClr>
        </a:solidFill>
        <a:ln w="12700"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46462</a:t>
          </a:r>
          <a:endParaRPr lang="zh-TW" altLang="en-US" dirty="0"/>
        </a:p>
      </dgm:t>
    </dgm:pt>
    <dgm:pt modelId="{1FFF4C23-B90E-4B9D-B2F0-693AAD00BE46}" type="parTrans" cxnId="{F127E977-1858-48CC-9D01-A30CF352F416}">
      <dgm:prSet/>
      <dgm:spPr/>
      <dgm:t>
        <a:bodyPr/>
        <a:lstStyle/>
        <a:p>
          <a:endParaRPr lang="zh-TW" altLang="en-US"/>
        </a:p>
      </dgm:t>
    </dgm:pt>
    <dgm:pt modelId="{BEA7D3D1-B422-45F8-953B-C45A2479BA9D}" type="sibTrans" cxnId="{F127E977-1858-48CC-9D01-A30CF352F416}">
      <dgm:prSet/>
      <dgm:spPr/>
      <dgm:t>
        <a:bodyPr/>
        <a:lstStyle/>
        <a:p>
          <a:endParaRPr lang="zh-TW" altLang="en-US"/>
        </a:p>
      </dgm:t>
    </dgm:pt>
    <dgm:pt modelId="{4093037F-BA67-4C68-9FCB-2B894B3E02D4}">
      <dgm:prSet/>
      <dgm:spPr>
        <a:solidFill>
          <a:srgbClr val="D4D9EC">
            <a:alpha val="90000"/>
          </a:srgb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71463</a:t>
          </a:r>
          <a:endParaRPr lang="zh-TW" altLang="en-US" dirty="0"/>
        </a:p>
      </dgm:t>
    </dgm:pt>
    <dgm:pt modelId="{6171F579-FB4D-4526-A8EA-40F053E04E32}" type="parTrans" cxnId="{05947FFA-31AB-4C50-B3A1-6C4C4DDA6629}">
      <dgm:prSet/>
      <dgm:spPr/>
      <dgm:t>
        <a:bodyPr/>
        <a:lstStyle/>
        <a:p>
          <a:endParaRPr lang="zh-TW" altLang="en-US"/>
        </a:p>
      </dgm:t>
    </dgm:pt>
    <dgm:pt modelId="{3404DFC2-593C-4672-9043-4D0C01A43F21}" type="sibTrans" cxnId="{05947FFA-31AB-4C50-B3A1-6C4C4DDA6629}">
      <dgm:prSet/>
      <dgm:spPr/>
      <dgm:t>
        <a:bodyPr/>
        <a:lstStyle/>
        <a:p>
          <a:endParaRPr lang="zh-TW" altLang="en-US"/>
        </a:p>
      </dgm:t>
    </dgm:pt>
    <dgm:pt modelId="{62153C8B-E140-4A18-834D-9BA0006703CA}">
      <dgm:prSet/>
      <dgm:spPr>
        <a:solidFill>
          <a:schemeClr val="accent5"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76580</a:t>
          </a:r>
          <a:endParaRPr lang="zh-TW" altLang="en-US" dirty="0"/>
        </a:p>
      </dgm:t>
    </dgm:pt>
    <dgm:pt modelId="{A81FA85D-D66E-4E8B-8CB7-05C2207AD67F}" type="parTrans" cxnId="{5DA6ADC5-9718-44D5-A11C-04FD54B185EB}">
      <dgm:prSet/>
      <dgm:spPr/>
      <dgm:t>
        <a:bodyPr/>
        <a:lstStyle/>
        <a:p>
          <a:endParaRPr lang="zh-TW" altLang="en-US"/>
        </a:p>
      </dgm:t>
    </dgm:pt>
    <dgm:pt modelId="{25085E3E-DEB2-4E54-8637-4612D3199C19}" type="sibTrans" cxnId="{5DA6ADC5-9718-44D5-A11C-04FD54B185EB}">
      <dgm:prSet/>
      <dgm:spPr/>
      <dgm:t>
        <a:bodyPr/>
        <a:lstStyle/>
        <a:p>
          <a:endParaRPr lang="zh-TW" altLang="en-US"/>
        </a:p>
      </dgm:t>
    </dgm:pt>
    <dgm:pt modelId="{508AB38D-0F03-4CE6-9DEA-853FBC45EDF1}">
      <dgm:prSet custT="1"/>
      <dgm:spPr>
        <a:solidFill>
          <a:schemeClr val="accent5"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sz="1500" b="0" i="0" u="none" dirty="0"/>
            <a:t>62632</a:t>
          </a:r>
        </a:p>
      </dgm:t>
    </dgm:pt>
    <dgm:pt modelId="{8F5B2A2F-A8A8-4901-AECC-60934A6962AE}" type="parTrans" cxnId="{F792EA4B-F386-4C5A-B0F2-2DD02CF7EEB5}">
      <dgm:prSet/>
      <dgm:spPr/>
      <dgm:t>
        <a:bodyPr/>
        <a:lstStyle/>
        <a:p>
          <a:endParaRPr lang="zh-TW" altLang="en-US"/>
        </a:p>
      </dgm:t>
    </dgm:pt>
    <dgm:pt modelId="{770C1CC6-3184-417B-8012-E4EA48F3C2CC}" type="sibTrans" cxnId="{F792EA4B-F386-4C5A-B0F2-2DD02CF7EEB5}">
      <dgm:prSet/>
      <dgm:spPr/>
      <dgm:t>
        <a:bodyPr/>
        <a:lstStyle/>
        <a:p>
          <a:endParaRPr lang="zh-TW" altLang="en-US"/>
        </a:p>
      </dgm:t>
    </dgm:pt>
    <dgm:pt modelId="{D8992FC4-0696-42C5-94D2-BF6FBF8F3995}">
      <dgm:prSet/>
      <dgm:spPr>
        <a:solidFill>
          <a:srgbClr val="D4D9EC"/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dirty="0"/>
            <a:t>77588</a:t>
          </a:r>
          <a:endParaRPr lang="zh-TW" altLang="en-US" dirty="0"/>
        </a:p>
      </dgm:t>
    </dgm:pt>
    <dgm:pt modelId="{0F0A4A8B-D29A-4604-B0DD-B995D359F247}" type="parTrans" cxnId="{480D7115-AE5E-4B6B-A092-AD7771E94D1C}">
      <dgm:prSet/>
      <dgm:spPr/>
      <dgm:t>
        <a:bodyPr/>
        <a:lstStyle/>
        <a:p>
          <a:endParaRPr lang="zh-TW" altLang="en-US"/>
        </a:p>
      </dgm:t>
    </dgm:pt>
    <dgm:pt modelId="{B7AF1658-A0AF-4E58-A764-94C6D0AFDCA6}" type="sibTrans" cxnId="{480D7115-AE5E-4B6B-A092-AD7771E94D1C}">
      <dgm:prSet/>
      <dgm:spPr/>
      <dgm:t>
        <a:bodyPr/>
        <a:lstStyle/>
        <a:p>
          <a:endParaRPr lang="zh-TW" altLang="en-US"/>
        </a:p>
      </dgm:t>
    </dgm:pt>
    <dgm:pt modelId="{CAECA9D0-F80A-4908-9913-B71DC8EA2A88}">
      <dgm:prSet/>
      <dgm:spPr>
        <a:solidFill>
          <a:schemeClr val="accent5"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73048</a:t>
          </a:r>
          <a:endParaRPr lang="zh-TW" altLang="en-US" dirty="0"/>
        </a:p>
      </dgm:t>
    </dgm:pt>
    <dgm:pt modelId="{5E87FE61-AD4D-4291-B7F3-B1450123AAFC}" type="parTrans" cxnId="{32D8269D-ECBA-41A5-A03D-6D0FFD479BDB}">
      <dgm:prSet/>
      <dgm:spPr/>
      <dgm:t>
        <a:bodyPr/>
        <a:lstStyle/>
        <a:p>
          <a:endParaRPr lang="zh-TW" altLang="en-US"/>
        </a:p>
      </dgm:t>
    </dgm:pt>
    <dgm:pt modelId="{F84DA36E-8530-4327-AE04-CDE206794B6A}" type="sibTrans" cxnId="{32D8269D-ECBA-41A5-A03D-6D0FFD479BDB}">
      <dgm:prSet/>
      <dgm:spPr/>
      <dgm:t>
        <a:bodyPr/>
        <a:lstStyle/>
        <a:p>
          <a:endParaRPr lang="zh-TW" altLang="en-US"/>
        </a:p>
      </dgm:t>
    </dgm:pt>
    <dgm:pt modelId="{5235F206-634D-401D-949F-267599BE4E97}">
      <dgm:prSet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/>
            <a:t>76689</a:t>
          </a:r>
          <a:endParaRPr lang="zh-TW" altLang="en-US" dirty="0"/>
        </a:p>
      </dgm:t>
    </dgm:pt>
    <dgm:pt modelId="{71EC0F37-65BC-49D0-AAD0-F023B9B9B4F7}" type="parTrans" cxnId="{63FEB325-0011-47CA-8B99-62C10578147B}">
      <dgm:prSet/>
      <dgm:spPr/>
      <dgm:t>
        <a:bodyPr/>
        <a:lstStyle/>
        <a:p>
          <a:endParaRPr lang="zh-TW" altLang="en-US"/>
        </a:p>
      </dgm:t>
    </dgm:pt>
    <dgm:pt modelId="{1BB1ED3D-E745-4321-A725-4ADA054CD7F9}" type="sibTrans" cxnId="{63FEB325-0011-47CA-8B99-62C10578147B}">
      <dgm:prSet/>
      <dgm:spPr/>
      <dgm:t>
        <a:bodyPr/>
        <a:lstStyle/>
        <a:p>
          <a:endParaRPr lang="zh-TW" altLang="en-US"/>
        </a:p>
      </dgm:t>
    </dgm:pt>
    <dgm:pt modelId="{34A5BA8D-F272-4AB9-8169-C065B3022E2D}" type="pres">
      <dgm:prSet presAssocID="{FB27BEDD-C38C-4AFA-9D9E-E74B36F6B81A}" presName="theList" presStyleCnt="0">
        <dgm:presLayoutVars>
          <dgm:dir/>
          <dgm:animLvl val="lvl"/>
          <dgm:resizeHandles val="exact"/>
        </dgm:presLayoutVars>
      </dgm:prSet>
      <dgm:spPr/>
    </dgm:pt>
    <dgm:pt modelId="{88592CA0-805F-42A3-831A-1D5FBFBE0179}" type="pres">
      <dgm:prSet presAssocID="{FE2ED94C-3190-4719-82BF-F5CEF78A09CF}" presName="compNode" presStyleCnt="0"/>
      <dgm:spPr/>
    </dgm:pt>
    <dgm:pt modelId="{CCAB6D7B-FEB1-4DF4-B208-9F6A8BBE4132}" type="pres">
      <dgm:prSet presAssocID="{FE2ED94C-3190-4719-82BF-F5CEF78A09CF}" presName="noGeometry" presStyleCnt="0"/>
      <dgm:spPr/>
    </dgm:pt>
    <dgm:pt modelId="{EB1D163D-C646-44D8-B8B8-1C67E91FA589}" type="pres">
      <dgm:prSet presAssocID="{FE2ED94C-3190-4719-82BF-F5CEF78A09CF}" presName="childTextVisible" presStyleLbl="bgAccFollowNode1" presStyleIdx="0" presStyleCnt="8">
        <dgm:presLayoutVars>
          <dgm:bulletEnabled val="1"/>
        </dgm:presLayoutVars>
      </dgm:prSet>
      <dgm:spPr/>
    </dgm:pt>
    <dgm:pt modelId="{2E09EE56-9246-4993-906A-AB84095D818D}" type="pres">
      <dgm:prSet presAssocID="{FE2ED94C-3190-4719-82BF-F5CEF78A09CF}" presName="childTextHidden" presStyleLbl="bgAccFollowNode1" presStyleIdx="0" presStyleCnt="8"/>
      <dgm:spPr/>
    </dgm:pt>
    <dgm:pt modelId="{16A7BB6A-3A4E-4210-AB0E-C762498B9611}" type="pres">
      <dgm:prSet presAssocID="{FE2ED94C-3190-4719-82BF-F5CEF78A09CF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47EF8984-4667-448F-BAA0-DDB07C0686EF}" type="pres">
      <dgm:prSet presAssocID="{FE2ED94C-3190-4719-82BF-F5CEF78A09CF}" presName="aSpace" presStyleCnt="0"/>
      <dgm:spPr/>
    </dgm:pt>
    <dgm:pt modelId="{28506009-2D36-47B3-8480-185C63ED177D}" type="pres">
      <dgm:prSet presAssocID="{4FE0AECC-CA35-4670-B69F-B156A3938577}" presName="compNode" presStyleCnt="0"/>
      <dgm:spPr/>
    </dgm:pt>
    <dgm:pt modelId="{D9C053C0-164A-432E-A16F-66B5C5F2A032}" type="pres">
      <dgm:prSet presAssocID="{4FE0AECC-CA35-4670-B69F-B156A3938577}" presName="noGeometry" presStyleCnt="0"/>
      <dgm:spPr/>
    </dgm:pt>
    <dgm:pt modelId="{660C555A-7478-4D72-91C2-AD8C55F42019}" type="pres">
      <dgm:prSet presAssocID="{4FE0AECC-CA35-4670-B69F-B156A3938577}" presName="childTextVisible" presStyleLbl="bgAccFollowNode1" presStyleIdx="1" presStyleCnt="8">
        <dgm:presLayoutVars>
          <dgm:bulletEnabled val="1"/>
        </dgm:presLayoutVars>
      </dgm:prSet>
      <dgm:spPr/>
    </dgm:pt>
    <dgm:pt modelId="{A84B5DF4-B696-4A94-AC19-CEB51628CCDA}" type="pres">
      <dgm:prSet presAssocID="{4FE0AECC-CA35-4670-B69F-B156A3938577}" presName="childTextHidden" presStyleLbl="bgAccFollowNode1" presStyleIdx="1" presStyleCnt="8"/>
      <dgm:spPr/>
    </dgm:pt>
    <dgm:pt modelId="{01C4F734-0C2C-4FF4-AA79-BD716F22A9E7}" type="pres">
      <dgm:prSet presAssocID="{4FE0AECC-CA35-4670-B69F-B156A3938577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C8B5425F-50EE-4950-B7B5-873C608D2FB3}" type="pres">
      <dgm:prSet presAssocID="{4FE0AECC-CA35-4670-B69F-B156A3938577}" presName="aSpace" presStyleCnt="0"/>
      <dgm:spPr/>
    </dgm:pt>
    <dgm:pt modelId="{3321678F-9377-4A3A-B5A2-15D2DBB480A6}" type="pres">
      <dgm:prSet presAssocID="{A5291F24-709D-43AD-993D-797DB7427D5E}" presName="compNode" presStyleCnt="0"/>
      <dgm:spPr/>
    </dgm:pt>
    <dgm:pt modelId="{5CC27D5D-8A58-466D-A033-D8B4E1C89600}" type="pres">
      <dgm:prSet presAssocID="{A5291F24-709D-43AD-993D-797DB7427D5E}" presName="noGeometry" presStyleCnt="0"/>
      <dgm:spPr/>
    </dgm:pt>
    <dgm:pt modelId="{0393DF56-E68F-4DE8-BEB5-DE95DE2F3497}" type="pres">
      <dgm:prSet presAssocID="{A5291F24-709D-43AD-993D-797DB7427D5E}" presName="childTextVisible" presStyleLbl="bgAccFollowNode1" presStyleIdx="2" presStyleCnt="8">
        <dgm:presLayoutVars>
          <dgm:bulletEnabled val="1"/>
        </dgm:presLayoutVars>
      </dgm:prSet>
      <dgm:spPr/>
    </dgm:pt>
    <dgm:pt modelId="{5F66434C-40A7-454A-A56D-970E5D99ADA7}" type="pres">
      <dgm:prSet presAssocID="{A5291F24-709D-43AD-993D-797DB7427D5E}" presName="childTextHidden" presStyleLbl="bgAccFollowNode1" presStyleIdx="2" presStyleCnt="8"/>
      <dgm:spPr/>
    </dgm:pt>
    <dgm:pt modelId="{960ADF37-45BC-4572-B78F-1B8D4FE88F09}" type="pres">
      <dgm:prSet presAssocID="{A5291F24-709D-43AD-993D-797DB7427D5E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9ACF6997-1463-42F2-A196-AD3A6B25D38A}" type="pres">
      <dgm:prSet presAssocID="{A5291F24-709D-43AD-993D-797DB7427D5E}" presName="aSpace" presStyleCnt="0"/>
      <dgm:spPr/>
    </dgm:pt>
    <dgm:pt modelId="{FC6C005E-F925-4B7E-8AEC-1728D59F9529}" type="pres">
      <dgm:prSet presAssocID="{40AB4C2E-B0B4-49BE-957C-8BF218AD0D12}" presName="compNode" presStyleCnt="0"/>
      <dgm:spPr/>
    </dgm:pt>
    <dgm:pt modelId="{E18DB820-9324-45C2-B5E1-7C5C8C2396BB}" type="pres">
      <dgm:prSet presAssocID="{40AB4C2E-B0B4-49BE-957C-8BF218AD0D12}" presName="noGeometry" presStyleCnt="0"/>
      <dgm:spPr/>
    </dgm:pt>
    <dgm:pt modelId="{1176961A-4D56-44FB-A330-73B2806E0D08}" type="pres">
      <dgm:prSet presAssocID="{40AB4C2E-B0B4-49BE-957C-8BF218AD0D12}" presName="childTextVisible" presStyleLbl="bgAccFollowNode1" presStyleIdx="3" presStyleCnt="8">
        <dgm:presLayoutVars>
          <dgm:bulletEnabled val="1"/>
        </dgm:presLayoutVars>
      </dgm:prSet>
      <dgm:spPr/>
    </dgm:pt>
    <dgm:pt modelId="{3B531C4C-7C07-43B0-8C63-55E4443D6155}" type="pres">
      <dgm:prSet presAssocID="{40AB4C2E-B0B4-49BE-957C-8BF218AD0D12}" presName="childTextHidden" presStyleLbl="bgAccFollowNode1" presStyleIdx="3" presStyleCnt="8"/>
      <dgm:spPr/>
    </dgm:pt>
    <dgm:pt modelId="{B3A0089B-412E-48B0-A184-424C14C5DC9E}" type="pres">
      <dgm:prSet presAssocID="{40AB4C2E-B0B4-49BE-957C-8BF218AD0D12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B83F610D-E9B9-40F0-BB43-2A87F859CCBF}" type="pres">
      <dgm:prSet presAssocID="{40AB4C2E-B0B4-49BE-957C-8BF218AD0D12}" presName="aSpace" presStyleCnt="0"/>
      <dgm:spPr/>
    </dgm:pt>
    <dgm:pt modelId="{9A3D1AD1-16FF-426D-86B3-4A2F5AABFAFF}" type="pres">
      <dgm:prSet presAssocID="{AE072F79-A14D-47A0-B2BF-2F5378781EF9}" presName="compNode" presStyleCnt="0"/>
      <dgm:spPr/>
    </dgm:pt>
    <dgm:pt modelId="{4DDBDBAA-9C09-4CD9-A6EA-7A1DF12A44D9}" type="pres">
      <dgm:prSet presAssocID="{AE072F79-A14D-47A0-B2BF-2F5378781EF9}" presName="noGeometry" presStyleCnt="0"/>
      <dgm:spPr/>
    </dgm:pt>
    <dgm:pt modelId="{69EABB04-F1FB-46B1-B70A-99143D2D7D5E}" type="pres">
      <dgm:prSet presAssocID="{AE072F79-A14D-47A0-B2BF-2F5378781EF9}" presName="childTextVisible" presStyleLbl="bgAccFollowNode1" presStyleIdx="4" presStyleCnt="8">
        <dgm:presLayoutVars>
          <dgm:bulletEnabled val="1"/>
        </dgm:presLayoutVars>
      </dgm:prSet>
      <dgm:spPr/>
    </dgm:pt>
    <dgm:pt modelId="{902DB818-2A62-481C-BA96-665FE1BFCF59}" type="pres">
      <dgm:prSet presAssocID="{AE072F79-A14D-47A0-B2BF-2F5378781EF9}" presName="childTextHidden" presStyleLbl="bgAccFollowNode1" presStyleIdx="4" presStyleCnt="8"/>
      <dgm:spPr/>
    </dgm:pt>
    <dgm:pt modelId="{9AB484ED-3DD2-4765-8FA1-DFA5BDD87000}" type="pres">
      <dgm:prSet presAssocID="{AE072F79-A14D-47A0-B2BF-2F5378781EF9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6BA6346B-0E84-4742-A214-CF7C9283CEDA}" type="pres">
      <dgm:prSet presAssocID="{AE072F79-A14D-47A0-B2BF-2F5378781EF9}" presName="aSpace" presStyleCnt="0"/>
      <dgm:spPr/>
    </dgm:pt>
    <dgm:pt modelId="{B40D5767-B1B4-4641-8186-C163A3AAAAF4}" type="pres">
      <dgm:prSet presAssocID="{7A660F30-A19F-440A-A86A-9B3CD51B6C1B}" presName="compNode" presStyleCnt="0"/>
      <dgm:spPr/>
    </dgm:pt>
    <dgm:pt modelId="{AD5B09E5-1F74-4B08-8DB5-ED149C10E087}" type="pres">
      <dgm:prSet presAssocID="{7A660F30-A19F-440A-A86A-9B3CD51B6C1B}" presName="noGeometry" presStyleCnt="0"/>
      <dgm:spPr/>
    </dgm:pt>
    <dgm:pt modelId="{619D3456-DD49-4C92-AFBE-59067CDEEAC2}" type="pres">
      <dgm:prSet presAssocID="{7A660F30-A19F-440A-A86A-9B3CD51B6C1B}" presName="childTextVisible" presStyleLbl="bgAccFollowNode1" presStyleIdx="5" presStyleCnt="8">
        <dgm:presLayoutVars>
          <dgm:bulletEnabled val="1"/>
        </dgm:presLayoutVars>
      </dgm:prSet>
      <dgm:spPr/>
    </dgm:pt>
    <dgm:pt modelId="{C8041661-60FD-43C8-9DD8-DF9949F288D9}" type="pres">
      <dgm:prSet presAssocID="{7A660F30-A19F-440A-A86A-9B3CD51B6C1B}" presName="childTextHidden" presStyleLbl="bgAccFollowNode1" presStyleIdx="5" presStyleCnt="8"/>
      <dgm:spPr/>
    </dgm:pt>
    <dgm:pt modelId="{9779157E-C847-4B71-9BED-7D169C5F9BC0}" type="pres">
      <dgm:prSet presAssocID="{7A660F30-A19F-440A-A86A-9B3CD51B6C1B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706996C5-FE97-4DD6-B8C4-A6F7BCCCA3F4}" type="pres">
      <dgm:prSet presAssocID="{7A660F30-A19F-440A-A86A-9B3CD51B6C1B}" presName="aSpace" presStyleCnt="0"/>
      <dgm:spPr/>
    </dgm:pt>
    <dgm:pt modelId="{9D5040E1-BB1E-4717-93F0-2200E93AF831}" type="pres">
      <dgm:prSet presAssocID="{5145D491-495D-4BDF-A8D3-4A0AC58C99B6}" presName="compNode" presStyleCnt="0"/>
      <dgm:spPr/>
    </dgm:pt>
    <dgm:pt modelId="{43EBB69F-1702-455A-A639-FE249A8C2D0C}" type="pres">
      <dgm:prSet presAssocID="{5145D491-495D-4BDF-A8D3-4A0AC58C99B6}" presName="noGeometry" presStyleCnt="0"/>
      <dgm:spPr/>
    </dgm:pt>
    <dgm:pt modelId="{DC3C85E0-BDBB-401A-BB9F-5CE1BE8E1F5D}" type="pres">
      <dgm:prSet presAssocID="{5145D491-495D-4BDF-A8D3-4A0AC58C99B6}" presName="childTextVisible" presStyleLbl="bgAccFollowNode1" presStyleIdx="6" presStyleCnt="8">
        <dgm:presLayoutVars>
          <dgm:bulletEnabled val="1"/>
        </dgm:presLayoutVars>
      </dgm:prSet>
      <dgm:spPr/>
    </dgm:pt>
    <dgm:pt modelId="{FC34A654-D551-4D19-85BA-2CEE695352D9}" type="pres">
      <dgm:prSet presAssocID="{5145D491-495D-4BDF-A8D3-4A0AC58C99B6}" presName="childTextHidden" presStyleLbl="bgAccFollowNode1" presStyleIdx="6" presStyleCnt="8"/>
      <dgm:spPr/>
    </dgm:pt>
    <dgm:pt modelId="{C841D82C-5D5B-4C09-B7F1-C53E5721F4F5}" type="pres">
      <dgm:prSet presAssocID="{5145D491-495D-4BDF-A8D3-4A0AC58C99B6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48067E53-B8B8-4361-9C23-BF8DD2EEC74A}" type="pres">
      <dgm:prSet presAssocID="{5145D491-495D-4BDF-A8D3-4A0AC58C99B6}" presName="aSpace" presStyleCnt="0"/>
      <dgm:spPr/>
    </dgm:pt>
    <dgm:pt modelId="{866081F5-A7AB-438A-BF60-E424F24C6DCF}" type="pres">
      <dgm:prSet presAssocID="{161E0E1D-1AE1-4E3C-8611-6596648F0985}" presName="compNode" presStyleCnt="0"/>
      <dgm:spPr/>
    </dgm:pt>
    <dgm:pt modelId="{1D0359C1-428B-4CD6-B0C8-EF352A1BB084}" type="pres">
      <dgm:prSet presAssocID="{161E0E1D-1AE1-4E3C-8611-6596648F0985}" presName="noGeometry" presStyleCnt="0"/>
      <dgm:spPr/>
    </dgm:pt>
    <dgm:pt modelId="{25B395ED-1EF1-4BBB-A634-CA178070B39D}" type="pres">
      <dgm:prSet presAssocID="{161E0E1D-1AE1-4E3C-8611-6596648F0985}" presName="childTextVisible" presStyleLbl="bgAccFollowNode1" presStyleIdx="7" presStyleCnt="8">
        <dgm:presLayoutVars>
          <dgm:bulletEnabled val="1"/>
        </dgm:presLayoutVars>
      </dgm:prSet>
      <dgm:spPr/>
    </dgm:pt>
    <dgm:pt modelId="{C2C5831D-0FAB-4424-8BB7-2445F2715D31}" type="pres">
      <dgm:prSet presAssocID="{161E0E1D-1AE1-4E3C-8611-6596648F0985}" presName="childTextHidden" presStyleLbl="bgAccFollowNode1" presStyleIdx="7" presStyleCnt="8"/>
      <dgm:spPr/>
    </dgm:pt>
    <dgm:pt modelId="{752D6E3A-0F3D-4537-BA38-0234618D978F}" type="pres">
      <dgm:prSet presAssocID="{161E0E1D-1AE1-4E3C-8611-6596648F0985}" presName="parentText" presStyleLbl="node1" presStyleIdx="7" presStyleCnt="8">
        <dgm:presLayoutVars>
          <dgm:chMax val="1"/>
          <dgm:bulletEnabled val="1"/>
        </dgm:presLayoutVars>
      </dgm:prSet>
      <dgm:spPr/>
    </dgm:pt>
  </dgm:ptLst>
  <dgm:cxnLst>
    <dgm:cxn modelId="{7F9D1F0F-5E56-47F6-8D75-5A3E0E239B1E}" type="presOf" srcId="{4093037F-BA67-4C68-9FCB-2B894B3E02D4}" destId="{69EABB04-F1FB-46B1-B70A-99143D2D7D5E}" srcOrd="0" destOrd="0" presId="urn:microsoft.com/office/officeart/2005/8/layout/hProcess6"/>
    <dgm:cxn modelId="{D0CA0113-E034-4C00-82AE-E727335024F9}" srcId="{FB27BEDD-C38C-4AFA-9D9E-E74B36F6B81A}" destId="{A5291F24-709D-43AD-993D-797DB7427D5E}" srcOrd="2" destOrd="0" parTransId="{A7181E0E-F43A-4BAD-AE06-868804163BE4}" sibTransId="{C64423C2-49AC-4DD0-8A00-49DEF5A4C831}"/>
    <dgm:cxn modelId="{480D7115-AE5E-4B6B-A092-AD7771E94D1C}" srcId="{FE2ED94C-3190-4719-82BF-F5CEF78A09CF}" destId="{D8992FC4-0696-42C5-94D2-BF6FBF8F3995}" srcOrd="0" destOrd="0" parTransId="{0F0A4A8B-D29A-4604-B0DD-B995D359F247}" sibTransId="{B7AF1658-A0AF-4E58-A764-94C6D0AFDCA6}"/>
    <dgm:cxn modelId="{B196F117-AA86-4E93-9D5C-04AC3C7527D8}" type="presOf" srcId="{62153C8B-E140-4A18-834D-9BA0006703CA}" destId="{0393DF56-E68F-4DE8-BEB5-DE95DE2F3497}" srcOrd="0" destOrd="0" presId="urn:microsoft.com/office/officeart/2005/8/layout/hProcess6"/>
    <dgm:cxn modelId="{8299981D-6A12-4251-B256-8B834D13E2F6}" type="presOf" srcId="{AE072F79-A14D-47A0-B2BF-2F5378781EF9}" destId="{9AB484ED-3DD2-4765-8FA1-DFA5BDD87000}" srcOrd="0" destOrd="0" presId="urn:microsoft.com/office/officeart/2005/8/layout/hProcess6"/>
    <dgm:cxn modelId="{CF2C611F-B1CF-4B8B-80E5-A6860C02B155}" type="presOf" srcId="{4092C92A-C65E-4C11-9C97-362610ED1802}" destId="{DC3C85E0-BDBB-401A-BB9F-5CE1BE8E1F5D}" srcOrd="0" destOrd="0" presId="urn:microsoft.com/office/officeart/2005/8/layout/hProcess6"/>
    <dgm:cxn modelId="{63FEB325-0011-47CA-8B99-62C10578147B}" srcId="{4FE0AECC-CA35-4670-B69F-B156A3938577}" destId="{5235F206-634D-401D-949F-267599BE4E97}" srcOrd="0" destOrd="0" parTransId="{71EC0F37-65BC-49D0-AAD0-F023B9B9B4F7}" sibTransId="{1BB1ED3D-E745-4321-A725-4ADA054CD7F9}"/>
    <dgm:cxn modelId="{EAA4CC28-5DAD-4664-9DC4-EAB28FA33A57}" type="presOf" srcId="{5235F206-634D-401D-949F-267599BE4E97}" destId="{660C555A-7478-4D72-91C2-AD8C55F42019}" srcOrd="0" destOrd="0" presId="urn:microsoft.com/office/officeart/2005/8/layout/hProcess6"/>
    <dgm:cxn modelId="{92A90C2A-E130-4FFC-B631-9071BCC2459C}" type="presOf" srcId="{3080C1D9-6280-4FC2-B318-1FC92F6B272E}" destId="{C2C5831D-0FAB-4424-8BB7-2445F2715D31}" srcOrd="1" destOrd="0" presId="urn:microsoft.com/office/officeart/2005/8/layout/hProcess6"/>
    <dgm:cxn modelId="{B4368C2D-0770-4F8C-A30E-4A6836F843D2}" type="presOf" srcId="{161E0E1D-1AE1-4E3C-8611-6596648F0985}" destId="{752D6E3A-0F3D-4537-BA38-0234618D978F}" srcOrd="0" destOrd="0" presId="urn:microsoft.com/office/officeart/2005/8/layout/hProcess6"/>
    <dgm:cxn modelId="{B6B16E41-482E-49B1-8C22-00A1D1DBF5E5}" srcId="{FB27BEDD-C38C-4AFA-9D9E-E74B36F6B81A}" destId="{AE072F79-A14D-47A0-B2BF-2F5378781EF9}" srcOrd="4" destOrd="0" parTransId="{E6244F44-DA9A-4CD1-95CA-58162F7BB91E}" sibTransId="{C7C2FC8C-B3D2-4710-8E13-3FF4F4B51D73}"/>
    <dgm:cxn modelId="{4C0DD044-E7A8-4A0E-A385-F51F8FBD0385}" type="presOf" srcId="{FB27BEDD-C38C-4AFA-9D9E-E74B36F6B81A}" destId="{34A5BA8D-F272-4AB9-8169-C065B3022E2D}" srcOrd="0" destOrd="0" presId="urn:microsoft.com/office/officeart/2005/8/layout/hProcess6"/>
    <dgm:cxn modelId="{09975545-54CE-47DE-8901-8FC1FE9D3196}" type="presOf" srcId="{A5291F24-709D-43AD-993D-797DB7427D5E}" destId="{960ADF37-45BC-4572-B78F-1B8D4FE88F09}" srcOrd="0" destOrd="0" presId="urn:microsoft.com/office/officeart/2005/8/layout/hProcess6"/>
    <dgm:cxn modelId="{0223D046-1DB4-4364-B834-CA8714EA445A}" type="presOf" srcId="{5235F206-634D-401D-949F-267599BE4E97}" destId="{A84B5DF4-B696-4A94-AC19-CEB51628CCDA}" srcOrd="1" destOrd="0" presId="urn:microsoft.com/office/officeart/2005/8/layout/hProcess6"/>
    <dgm:cxn modelId="{F792EA4B-F386-4C5A-B0F2-2DD02CF7EEB5}" srcId="{7A660F30-A19F-440A-A86A-9B3CD51B6C1B}" destId="{508AB38D-0F03-4CE6-9DEA-853FBC45EDF1}" srcOrd="0" destOrd="0" parTransId="{8F5B2A2F-A8A8-4901-AECC-60934A6962AE}" sibTransId="{770C1CC6-3184-417B-8012-E4EA48F3C2CC}"/>
    <dgm:cxn modelId="{B676EB6D-B492-4FCC-89ED-4A162721F0FE}" type="presOf" srcId="{D8992FC4-0696-42C5-94D2-BF6FBF8F3995}" destId="{2E09EE56-9246-4993-906A-AB84095D818D}" srcOrd="1" destOrd="0" presId="urn:microsoft.com/office/officeart/2005/8/layout/hProcess6"/>
    <dgm:cxn modelId="{96675550-8A08-471D-9CDF-BA139E2466F5}" type="presOf" srcId="{3080C1D9-6280-4FC2-B318-1FC92F6B272E}" destId="{25B395ED-1EF1-4BBB-A634-CA178070B39D}" srcOrd="0" destOrd="0" presId="urn:microsoft.com/office/officeart/2005/8/layout/hProcess6"/>
    <dgm:cxn modelId="{65C9F254-8B24-409C-A3A7-E192A0AF22BC}" type="presOf" srcId="{CAECA9D0-F80A-4908-9913-B71DC8EA2A88}" destId="{3B531C4C-7C07-43B0-8C63-55E4443D6155}" srcOrd="1" destOrd="0" presId="urn:microsoft.com/office/officeart/2005/8/layout/hProcess6"/>
    <dgm:cxn modelId="{DB4D7976-637E-464B-852D-E6E97236BE6F}" srcId="{5145D491-495D-4BDF-A8D3-4A0AC58C99B6}" destId="{4092C92A-C65E-4C11-9C97-362610ED1802}" srcOrd="0" destOrd="0" parTransId="{538EA7E1-00E2-4E3D-A80E-7254D19EF6A3}" sibTransId="{90F34994-8092-4B03-8FCC-79C4AC840039}"/>
    <dgm:cxn modelId="{F127E977-1858-48CC-9D01-A30CF352F416}" srcId="{161E0E1D-1AE1-4E3C-8611-6596648F0985}" destId="{3080C1D9-6280-4FC2-B318-1FC92F6B272E}" srcOrd="0" destOrd="0" parTransId="{1FFF4C23-B90E-4B9D-B2F0-693AAD00BE46}" sibTransId="{BEA7D3D1-B422-45F8-953B-C45A2479BA9D}"/>
    <dgm:cxn modelId="{4C458495-98E7-4175-AF84-28B541E48DC0}" type="presOf" srcId="{7A660F30-A19F-440A-A86A-9B3CD51B6C1B}" destId="{9779157E-C847-4B71-9BED-7D169C5F9BC0}" srcOrd="0" destOrd="0" presId="urn:microsoft.com/office/officeart/2005/8/layout/hProcess6"/>
    <dgm:cxn modelId="{32D8269D-ECBA-41A5-A03D-6D0FFD479BDB}" srcId="{40AB4C2E-B0B4-49BE-957C-8BF218AD0D12}" destId="{CAECA9D0-F80A-4908-9913-B71DC8EA2A88}" srcOrd="0" destOrd="0" parTransId="{5E87FE61-AD4D-4291-B7F3-B1450123AAFC}" sibTransId="{F84DA36E-8530-4327-AE04-CDE206794B6A}"/>
    <dgm:cxn modelId="{669715A0-9054-47FA-85D1-FCE88309D462}" srcId="{FB27BEDD-C38C-4AFA-9D9E-E74B36F6B81A}" destId="{4FE0AECC-CA35-4670-B69F-B156A3938577}" srcOrd="1" destOrd="0" parTransId="{CE9F4631-C0E1-4DBD-8BF1-83A3699EA424}" sibTransId="{9AEDBC4E-88F5-4C0B-A555-8E92924F2851}"/>
    <dgm:cxn modelId="{A3E798A4-2372-43FC-82D7-CE788647DAFB}" type="presOf" srcId="{4093037F-BA67-4C68-9FCB-2B894B3E02D4}" destId="{902DB818-2A62-481C-BA96-665FE1BFCF59}" srcOrd="1" destOrd="0" presId="urn:microsoft.com/office/officeart/2005/8/layout/hProcess6"/>
    <dgm:cxn modelId="{7304A9B4-C962-407C-A90E-AAAF5C92D805}" type="presOf" srcId="{5145D491-495D-4BDF-A8D3-4A0AC58C99B6}" destId="{C841D82C-5D5B-4C09-B7F1-C53E5721F4F5}" srcOrd="0" destOrd="0" presId="urn:microsoft.com/office/officeart/2005/8/layout/hProcess6"/>
    <dgm:cxn modelId="{6779FAB8-7475-42C1-BEF8-28FDD179E424}" srcId="{FB27BEDD-C38C-4AFA-9D9E-E74B36F6B81A}" destId="{40AB4C2E-B0B4-49BE-957C-8BF218AD0D12}" srcOrd="3" destOrd="0" parTransId="{91C4BDF9-4DF7-4C31-BBC2-0A45F9227134}" sibTransId="{30AC472B-5A06-4195-B246-FB393C522F47}"/>
    <dgm:cxn modelId="{9FF732B9-9677-4035-8505-A47D7D484FCE}" type="presOf" srcId="{FE2ED94C-3190-4719-82BF-F5CEF78A09CF}" destId="{16A7BB6A-3A4E-4210-AB0E-C762498B9611}" srcOrd="0" destOrd="0" presId="urn:microsoft.com/office/officeart/2005/8/layout/hProcess6"/>
    <dgm:cxn modelId="{F3EDD0BD-068A-41E8-A993-A9FA16457133}" srcId="{FB27BEDD-C38C-4AFA-9D9E-E74B36F6B81A}" destId="{7A660F30-A19F-440A-A86A-9B3CD51B6C1B}" srcOrd="5" destOrd="0" parTransId="{226CCA06-86C3-4B12-9DB2-1BA8116FBD78}" sibTransId="{30D23F4B-F283-413E-8BB7-47ECF2863EE5}"/>
    <dgm:cxn modelId="{4D332ABE-367D-455D-AE32-9CD0E2A54523}" type="presOf" srcId="{4FE0AECC-CA35-4670-B69F-B156A3938577}" destId="{01C4F734-0C2C-4FF4-AA79-BD716F22A9E7}" srcOrd="0" destOrd="0" presId="urn:microsoft.com/office/officeart/2005/8/layout/hProcess6"/>
    <dgm:cxn modelId="{A65D22C0-CAFD-462D-BEEB-CC396A531A45}" srcId="{FB27BEDD-C38C-4AFA-9D9E-E74B36F6B81A}" destId="{FE2ED94C-3190-4719-82BF-F5CEF78A09CF}" srcOrd="0" destOrd="0" parTransId="{4D2E2087-CBDF-47BA-B047-CEF54A933056}" sibTransId="{0FD44866-20F8-4C9B-9112-3CA736A2EA48}"/>
    <dgm:cxn modelId="{C204AAC2-BFF0-4A89-A7A8-3DA69A86B772}" type="presOf" srcId="{40AB4C2E-B0B4-49BE-957C-8BF218AD0D12}" destId="{B3A0089B-412E-48B0-A184-424C14C5DC9E}" srcOrd="0" destOrd="0" presId="urn:microsoft.com/office/officeart/2005/8/layout/hProcess6"/>
    <dgm:cxn modelId="{5DA6ADC5-9718-44D5-A11C-04FD54B185EB}" srcId="{A5291F24-709D-43AD-993D-797DB7427D5E}" destId="{62153C8B-E140-4A18-834D-9BA0006703CA}" srcOrd="0" destOrd="0" parTransId="{A81FA85D-D66E-4E8B-8CB7-05C2207AD67F}" sibTransId="{25085E3E-DEB2-4E54-8637-4612D3199C19}"/>
    <dgm:cxn modelId="{73E573C7-9489-4029-91B1-1B7DAB834DAE}" srcId="{FB27BEDD-C38C-4AFA-9D9E-E74B36F6B81A}" destId="{5145D491-495D-4BDF-A8D3-4A0AC58C99B6}" srcOrd="6" destOrd="0" parTransId="{05DBE2B0-9707-4F1B-8D35-693243F68D8C}" sibTransId="{D4904EA1-2013-482C-BE19-819B5581B82B}"/>
    <dgm:cxn modelId="{A5DD8DC7-B3BE-4A19-A888-2C637CA9F78D}" type="presOf" srcId="{D8992FC4-0696-42C5-94D2-BF6FBF8F3995}" destId="{EB1D163D-C646-44D8-B8B8-1C67E91FA589}" srcOrd="0" destOrd="0" presId="urn:microsoft.com/office/officeart/2005/8/layout/hProcess6"/>
    <dgm:cxn modelId="{0E597BD4-6554-4134-AC6D-05A1B5A806FD}" type="presOf" srcId="{508AB38D-0F03-4CE6-9DEA-853FBC45EDF1}" destId="{C8041661-60FD-43C8-9DD8-DF9949F288D9}" srcOrd="1" destOrd="0" presId="urn:microsoft.com/office/officeart/2005/8/layout/hProcess6"/>
    <dgm:cxn modelId="{085047D6-88B4-4BA5-AD1C-8B6E8E9CC1FB}" srcId="{FB27BEDD-C38C-4AFA-9D9E-E74B36F6B81A}" destId="{161E0E1D-1AE1-4E3C-8611-6596648F0985}" srcOrd="7" destOrd="0" parTransId="{548CDE57-2302-461D-AFE8-1C1B0CBE8D5D}" sibTransId="{45777BA3-6C41-4F3B-A248-44452F5D2ABB}"/>
    <dgm:cxn modelId="{F077A0D6-E4F4-4965-9DC7-4655FA3838DE}" type="presOf" srcId="{CAECA9D0-F80A-4908-9913-B71DC8EA2A88}" destId="{1176961A-4D56-44FB-A330-73B2806E0D08}" srcOrd="0" destOrd="0" presId="urn:microsoft.com/office/officeart/2005/8/layout/hProcess6"/>
    <dgm:cxn modelId="{5888F7DB-48B7-450D-B72D-8805DAAA9D3C}" type="presOf" srcId="{508AB38D-0F03-4CE6-9DEA-853FBC45EDF1}" destId="{619D3456-DD49-4C92-AFBE-59067CDEEAC2}" srcOrd="0" destOrd="0" presId="urn:microsoft.com/office/officeart/2005/8/layout/hProcess6"/>
    <dgm:cxn modelId="{1C2F75E3-3995-4C81-80B1-D04793D57CAF}" type="presOf" srcId="{4092C92A-C65E-4C11-9C97-362610ED1802}" destId="{FC34A654-D551-4D19-85BA-2CEE695352D9}" srcOrd="1" destOrd="0" presId="urn:microsoft.com/office/officeart/2005/8/layout/hProcess6"/>
    <dgm:cxn modelId="{8F9358F6-C98D-47F4-AE2A-54AA335B2A37}" type="presOf" srcId="{62153C8B-E140-4A18-834D-9BA0006703CA}" destId="{5F66434C-40A7-454A-A56D-970E5D99ADA7}" srcOrd="1" destOrd="0" presId="urn:microsoft.com/office/officeart/2005/8/layout/hProcess6"/>
    <dgm:cxn modelId="{05947FFA-31AB-4C50-B3A1-6C4C4DDA6629}" srcId="{AE072F79-A14D-47A0-B2BF-2F5378781EF9}" destId="{4093037F-BA67-4C68-9FCB-2B894B3E02D4}" srcOrd="0" destOrd="0" parTransId="{6171F579-FB4D-4526-A8EA-40F053E04E32}" sibTransId="{3404DFC2-593C-4672-9043-4D0C01A43F21}"/>
    <dgm:cxn modelId="{5C34B7E6-7BB4-4720-A745-D4C038DD042D}" type="presParOf" srcId="{34A5BA8D-F272-4AB9-8169-C065B3022E2D}" destId="{88592CA0-805F-42A3-831A-1D5FBFBE0179}" srcOrd="0" destOrd="0" presId="urn:microsoft.com/office/officeart/2005/8/layout/hProcess6"/>
    <dgm:cxn modelId="{59E9D220-AAB0-4AA1-AE05-8E0C11C96ECC}" type="presParOf" srcId="{88592CA0-805F-42A3-831A-1D5FBFBE0179}" destId="{CCAB6D7B-FEB1-4DF4-B208-9F6A8BBE4132}" srcOrd="0" destOrd="0" presId="urn:microsoft.com/office/officeart/2005/8/layout/hProcess6"/>
    <dgm:cxn modelId="{A3281319-3959-4D4A-AD73-CBC47C294F26}" type="presParOf" srcId="{88592CA0-805F-42A3-831A-1D5FBFBE0179}" destId="{EB1D163D-C646-44D8-B8B8-1C67E91FA589}" srcOrd="1" destOrd="0" presId="urn:microsoft.com/office/officeart/2005/8/layout/hProcess6"/>
    <dgm:cxn modelId="{0FE52F13-611E-444A-AB49-8B8B620C0175}" type="presParOf" srcId="{88592CA0-805F-42A3-831A-1D5FBFBE0179}" destId="{2E09EE56-9246-4993-906A-AB84095D818D}" srcOrd="2" destOrd="0" presId="urn:microsoft.com/office/officeart/2005/8/layout/hProcess6"/>
    <dgm:cxn modelId="{07DA4695-BE83-4887-9DC0-55BBA224B8E5}" type="presParOf" srcId="{88592CA0-805F-42A3-831A-1D5FBFBE0179}" destId="{16A7BB6A-3A4E-4210-AB0E-C762498B9611}" srcOrd="3" destOrd="0" presId="urn:microsoft.com/office/officeart/2005/8/layout/hProcess6"/>
    <dgm:cxn modelId="{EDFD70D1-E4ED-48D7-8842-219FFBD4D262}" type="presParOf" srcId="{34A5BA8D-F272-4AB9-8169-C065B3022E2D}" destId="{47EF8984-4667-448F-BAA0-DDB07C0686EF}" srcOrd="1" destOrd="0" presId="urn:microsoft.com/office/officeart/2005/8/layout/hProcess6"/>
    <dgm:cxn modelId="{D794A959-86CB-4E1B-A111-7EE2D2DA9965}" type="presParOf" srcId="{34A5BA8D-F272-4AB9-8169-C065B3022E2D}" destId="{28506009-2D36-47B3-8480-185C63ED177D}" srcOrd="2" destOrd="0" presId="urn:microsoft.com/office/officeart/2005/8/layout/hProcess6"/>
    <dgm:cxn modelId="{2DB3C707-7EEC-4F68-8C7C-FF5D021DD5B9}" type="presParOf" srcId="{28506009-2D36-47B3-8480-185C63ED177D}" destId="{D9C053C0-164A-432E-A16F-66B5C5F2A032}" srcOrd="0" destOrd="0" presId="urn:microsoft.com/office/officeart/2005/8/layout/hProcess6"/>
    <dgm:cxn modelId="{DED2C505-35A8-41E1-8713-685F32E40AE0}" type="presParOf" srcId="{28506009-2D36-47B3-8480-185C63ED177D}" destId="{660C555A-7478-4D72-91C2-AD8C55F42019}" srcOrd="1" destOrd="0" presId="urn:microsoft.com/office/officeart/2005/8/layout/hProcess6"/>
    <dgm:cxn modelId="{0D6696E3-D267-4636-86BF-051C6918408E}" type="presParOf" srcId="{28506009-2D36-47B3-8480-185C63ED177D}" destId="{A84B5DF4-B696-4A94-AC19-CEB51628CCDA}" srcOrd="2" destOrd="0" presId="urn:microsoft.com/office/officeart/2005/8/layout/hProcess6"/>
    <dgm:cxn modelId="{A2C40A62-9BBC-462A-86BF-5ECD503BC7AC}" type="presParOf" srcId="{28506009-2D36-47B3-8480-185C63ED177D}" destId="{01C4F734-0C2C-4FF4-AA79-BD716F22A9E7}" srcOrd="3" destOrd="0" presId="urn:microsoft.com/office/officeart/2005/8/layout/hProcess6"/>
    <dgm:cxn modelId="{AAFE4EFA-6208-4D3C-A257-5B5BA12A9B1B}" type="presParOf" srcId="{34A5BA8D-F272-4AB9-8169-C065B3022E2D}" destId="{C8B5425F-50EE-4950-B7B5-873C608D2FB3}" srcOrd="3" destOrd="0" presId="urn:microsoft.com/office/officeart/2005/8/layout/hProcess6"/>
    <dgm:cxn modelId="{B171C192-4CC1-4C19-9147-66919A6F3554}" type="presParOf" srcId="{34A5BA8D-F272-4AB9-8169-C065B3022E2D}" destId="{3321678F-9377-4A3A-B5A2-15D2DBB480A6}" srcOrd="4" destOrd="0" presId="urn:microsoft.com/office/officeart/2005/8/layout/hProcess6"/>
    <dgm:cxn modelId="{58ED4012-97F6-4B43-8700-9C9FF1E88169}" type="presParOf" srcId="{3321678F-9377-4A3A-B5A2-15D2DBB480A6}" destId="{5CC27D5D-8A58-466D-A033-D8B4E1C89600}" srcOrd="0" destOrd="0" presId="urn:microsoft.com/office/officeart/2005/8/layout/hProcess6"/>
    <dgm:cxn modelId="{4492DF61-BD1D-485E-96BA-E6956ED3DDD4}" type="presParOf" srcId="{3321678F-9377-4A3A-B5A2-15D2DBB480A6}" destId="{0393DF56-E68F-4DE8-BEB5-DE95DE2F3497}" srcOrd="1" destOrd="0" presId="urn:microsoft.com/office/officeart/2005/8/layout/hProcess6"/>
    <dgm:cxn modelId="{98304726-8A8C-4D06-BA2F-1DC2F0FF2D25}" type="presParOf" srcId="{3321678F-9377-4A3A-B5A2-15D2DBB480A6}" destId="{5F66434C-40A7-454A-A56D-970E5D99ADA7}" srcOrd="2" destOrd="0" presId="urn:microsoft.com/office/officeart/2005/8/layout/hProcess6"/>
    <dgm:cxn modelId="{0E36F3F9-B3D2-4D40-83C0-53FF3069AD7A}" type="presParOf" srcId="{3321678F-9377-4A3A-B5A2-15D2DBB480A6}" destId="{960ADF37-45BC-4572-B78F-1B8D4FE88F09}" srcOrd="3" destOrd="0" presId="urn:microsoft.com/office/officeart/2005/8/layout/hProcess6"/>
    <dgm:cxn modelId="{42BC5A99-4D1C-437C-9C77-8AB7D11531AF}" type="presParOf" srcId="{34A5BA8D-F272-4AB9-8169-C065B3022E2D}" destId="{9ACF6997-1463-42F2-A196-AD3A6B25D38A}" srcOrd="5" destOrd="0" presId="urn:microsoft.com/office/officeart/2005/8/layout/hProcess6"/>
    <dgm:cxn modelId="{986BDC5C-D406-431F-8D8B-066C1C4CBCF5}" type="presParOf" srcId="{34A5BA8D-F272-4AB9-8169-C065B3022E2D}" destId="{FC6C005E-F925-4B7E-8AEC-1728D59F9529}" srcOrd="6" destOrd="0" presId="urn:microsoft.com/office/officeart/2005/8/layout/hProcess6"/>
    <dgm:cxn modelId="{0B25EED3-C98B-41C0-8475-938EB6FDF312}" type="presParOf" srcId="{FC6C005E-F925-4B7E-8AEC-1728D59F9529}" destId="{E18DB820-9324-45C2-B5E1-7C5C8C2396BB}" srcOrd="0" destOrd="0" presId="urn:microsoft.com/office/officeart/2005/8/layout/hProcess6"/>
    <dgm:cxn modelId="{71C613A1-C363-43D3-BCB0-5835635C2E39}" type="presParOf" srcId="{FC6C005E-F925-4B7E-8AEC-1728D59F9529}" destId="{1176961A-4D56-44FB-A330-73B2806E0D08}" srcOrd="1" destOrd="0" presId="urn:microsoft.com/office/officeart/2005/8/layout/hProcess6"/>
    <dgm:cxn modelId="{5BEA3388-046C-4360-BFC2-66BBC9CFA6C1}" type="presParOf" srcId="{FC6C005E-F925-4B7E-8AEC-1728D59F9529}" destId="{3B531C4C-7C07-43B0-8C63-55E4443D6155}" srcOrd="2" destOrd="0" presId="urn:microsoft.com/office/officeart/2005/8/layout/hProcess6"/>
    <dgm:cxn modelId="{C6E37174-9482-4F50-93BB-F231FD2561EF}" type="presParOf" srcId="{FC6C005E-F925-4B7E-8AEC-1728D59F9529}" destId="{B3A0089B-412E-48B0-A184-424C14C5DC9E}" srcOrd="3" destOrd="0" presId="urn:microsoft.com/office/officeart/2005/8/layout/hProcess6"/>
    <dgm:cxn modelId="{E30BF3EC-0FB9-45A0-BFD0-F42BEA4D1C80}" type="presParOf" srcId="{34A5BA8D-F272-4AB9-8169-C065B3022E2D}" destId="{B83F610D-E9B9-40F0-BB43-2A87F859CCBF}" srcOrd="7" destOrd="0" presId="urn:microsoft.com/office/officeart/2005/8/layout/hProcess6"/>
    <dgm:cxn modelId="{072583F0-0D84-489C-9126-B7D47CF4252B}" type="presParOf" srcId="{34A5BA8D-F272-4AB9-8169-C065B3022E2D}" destId="{9A3D1AD1-16FF-426D-86B3-4A2F5AABFAFF}" srcOrd="8" destOrd="0" presId="urn:microsoft.com/office/officeart/2005/8/layout/hProcess6"/>
    <dgm:cxn modelId="{3102FAF9-8B95-4025-BE96-4D5906A7A756}" type="presParOf" srcId="{9A3D1AD1-16FF-426D-86B3-4A2F5AABFAFF}" destId="{4DDBDBAA-9C09-4CD9-A6EA-7A1DF12A44D9}" srcOrd="0" destOrd="0" presId="urn:microsoft.com/office/officeart/2005/8/layout/hProcess6"/>
    <dgm:cxn modelId="{A267EA5A-D51F-42F9-8388-17C37C5D65C0}" type="presParOf" srcId="{9A3D1AD1-16FF-426D-86B3-4A2F5AABFAFF}" destId="{69EABB04-F1FB-46B1-B70A-99143D2D7D5E}" srcOrd="1" destOrd="0" presId="urn:microsoft.com/office/officeart/2005/8/layout/hProcess6"/>
    <dgm:cxn modelId="{9C414734-46EB-4DB8-B807-87ADDA3ED539}" type="presParOf" srcId="{9A3D1AD1-16FF-426D-86B3-4A2F5AABFAFF}" destId="{902DB818-2A62-481C-BA96-665FE1BFCF59}" srcOrd="2" destOrd="0" presId="urn:microsoft.com/office/officeart/2005/8/layout/hProcess6"/>
    <dgm:cxn modelId="{93D6EE13-6759-489D-A7D4-5006FCB396F6}" type="presParOf" srcId="{9A3D1AD1-16FF-426D-86B3-4A2F5AABFAFF}" destId="{9AB484ED-3DD2-4765-8FA1-DFA5BDD87000}" srcOrd="3" destOrd="0" presId="urn:microsoft.com/office/officeart/2005/8/layout/hProcess6"/>
    <dgm:cxn modelId="{218EBC07-8268-41B1-B508-33DEE9D2BF63}" type="presParOf" srcId="{34A5BA8D-F272-4AB9-8169-C065B3022E2D}" destId="{6BA6346B-0E84-4742-A214-CF7C9283CEDA}" srcOrd="9" destOrd="0" presId="urn:microsoft.com/office/officeart/2005/8/layout/hProcess6"/>
    <dgm:cxn modelId="{783261AD-1349-4D3C-8C99-32360F507CA8}" type="presParOf" srcId="{34A5BA8D-F272-4AB9-8169-C065B3022E2D}" destId="{B40D5767-B1B4-4641-8186-C163A3AAAAF4}" srcOrd="10" destOrd="0" presId="urn:microsoft.com/office/officeart/2005/8/layout/hProcess6"/>
    <dgm:cxn modelId="{F9D71BED-53C6-494F-9E70-07C2BF7D71A1}" type="presParOf" srcId="{B40D5767-B1B4-4641-8186-C163A3AAAAF4}" destId="{AD5B09E5-1F74-4B08-8DB5-ED149C10E087}" srcOrd="0" destOrd="0" presId="urn:microsoft.com/office/officeart/2005/8/layout/hProcess6"/>
    <dgm:cxn modelId="{7BCCB743-63B7-472B-922B-371C0B74EF2E}" type="presParOf" srcId="{B40D5767-B1B4-4641-8186-C163A3AAAAF4}" destId="{619D3456-DD49-4C92-AFBE-59067CDEEAC2}" srcOrd="1" destOrd="0" presId="urn:microsoft.com/office/officeart/2005/8/layout/hProcess6"/>
    <dgm:cxn modelId="{88A02D84-7E39-4C97-A704-22794F0BCCEB}" type="presParOf" srcId="{B40D5767-B1B4-4641-8186-C163A3AAAAF4}" destId="{C8041661-60FD-43C8-9DD8-DF9949F288D9}" srcOrd="2" destOrd="0" presId="urn:microsoft.com/office/officeart/2005/8/layout/hProcess6"/>
    <dgm:cxn modelId="{75A93F9E-9A29-4349-8B6C-F6D5F0828144}" type="presParOf" srcId="{B40D5767-B1B4-4641-8186-C163A3AAAAF4}" destId="{9779157E-C847-4B71-9BED-7D169C5F9BC0}" srcOrd="3" destOrd="0" presId="urn:microsoft.com/office/officeart/2005/8/layout/hProcess6"/>
    <dgm:cxn modelId="{6A64A75E-A445-4C10-88DB-8143AFAAC1BC}" type="presParOf" srcId="{34A5BA8D-F272-4AB9-8169-C065B3022E2D}" destId="{706996C5-FE97-4DD6-B8C4-A6F7BCCCA3F4}" srcOrd="11" destOrd="0" presId="urn:microsoft.com/office/officeart/2005/8/layout/hProcess6"/>
    <dgm:cxn modelId="{CCB72767-484D-4F2A-90D4-DF8B22A386ED}" type="presParOf" srcId="{34A5BA8D-F272-4AB9-8169-C065B3022E2D}" destId="{9D5040E1-BB1E-4717-93F0-2200E93AF831}" srcOrd="12" destOrd="0" presId="urn:microsoft.com/office/officeart/2005/8/layout/hProcess6"/>
    <dgm:cxn modelId="{F259780A-AA97-4DE7-B3CF-6AF4D53DFFAF}" type="presParOf" srcId="{9D5040E1-BB1E-4717-93F0-2200E93AF831}" destId="{43EBB69F-1702-455A-A639-FE249A8C2D0C}" srcOrd="0" destOrd="0" presId="urn:microsoft.com/office/officeart/2005/8/layout/hProcess6"/>
    <dgm:cxn modelId="{9D768B1E-D7EB-46C6-81CF-3F67BBD3F50E}" type="presParOf" srcId="{9D5040E1-BB1E-4717-93F0-2200E93AF831}" destId="{DC3C85E0-BDBB-401A-BB9F-5CE1BE8E1F5D}" srcOrd="1" destOrd="0" presId="urn:microsoft.com/office/officeart/2005/8/layout/hProcess6"/>
    <dgm:cxn modelId="{518E435E-0D07-49A1-B2E2-99E3187420D0}" type="presParOf" srcId="{9D5040E1-BB1E-4717-93F0-2200E93AF831}" destId="{FC34A654-D551-4D19-85BA-2CEE695352D9}" srcOrd="2" destOrd="0" presId="urn:microsoft.com/office/officeart/2005/8/layout/hProcess6"/>
    <dgm:cxn modelId="{36A28EE7-FA10-4913-9770-596230C6E2F9}" type="presParOf" srcId="{9D5040E1-BB1E-4717-93F0-2200E93AF831}" destId="{C841D82C-5D5B-4C09-B7F1-C53E5721F4F5}" srcOrd="3" destOrd="0" presId="urn:microsoft.com/office/officeart/2005/8/layout/hProcess6"/>
    <dgm:cxn modelId="{F85AB279-AB7C-4760-9761-02D8E2D18568}" type="presParOf" srcId="{34A5BA8D-F272-4AB9-8169-C065B3022E2D}" destId="{48067E53-B8B8-4361-9C23-BF8DD2EEC74A}" srcOrd="13" destOrd="0" presId="urn:microsoft.com/office/officeart/2005/8/layout/hProcess6"/>
    <dgm:cxn modelId="{3DB147E8-A63E-43E8-86ED-C28D79E5063E}" type="presParOf" srcId="{34A5BA8D-F272-4AB9-8169-C065B3022E2D}" destId="{866081F5-A7AB-438A-BF60-E424F24C6DCF}" srcOrd="14" destOrd="0" presId="urn:microsoft.com/office/officeart/2005/8/layout/hProcess6"/>
    <dgm:cxn modelId="{EFE2F590-3EAA-4BFB-A3EC-6F032A8B6BBA}" type="presParOf" srcId="{866081F5-A7AB-438A-BF60-E424F24C6DCF}" destId="{1D0359C1-428B-4CD6-B0C8-EF352A1BB084}" srcOrd="0" destOrd="0" presId="urn:microsoft.com/office/officeart/2005/8/layout/hProcess6"/>
    <dgm:cxn modelId="{AD7FEDF0-8560-4058-A052-916F0BEA2B7C}" type="presParOf" srcId="{866081F5-A7AB-438A-BF60-E424F24C6DCF}" destId="{25B395ED-1EF1-4BBB-A634-CA178070B39D}" srcOrd="1" destOrd="0" presId="urn:microsoft.com/office/officeart/2005/8/layout/hProcess6"/>
    <dgm:cxn modelId="{B4320EE7-8156-4E82-AE9F-115A843B84B7}" type="presParOf" srcId="{866081F5-A7AB-438A-BF60-E424F24C6DCF}" destId="{C2C5831D-0FAB-4424-8BB7-2445F2715D31}" srcOrd="2" destOrd="0" presId="urn:microsoft.com/office/officeart/2005/8/layout/hProcess6"/>
    <dgm:cxn modelId="{08EE0ABC-675C-43A5-B0BA-3435F2FC5067}" type="presParOf" srcId="{866081F5-A7AB-438A-BF60-E424F24C6DCF}" destId="{752D6E3A-0F3D-4537-BA38-0234618D978F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D163D-C646-44D8-B8B8-1C67E91FA589}">
      <dsp:nvSpPr>
        <dsp:cNvPr id="0" name=""/>
        <dsp:cNvSpPr/>
      </dsp:nvSpPr>
      <dsp:spPr>
        <a:xfrm>
          <a:off x="284650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35854</a:t>
          </a:r>
          <a:endParaRPr lang="zh-TW" altLang="en-US" sz="1500" kern="1200" dirty="0"/>
        </a:p>
      </dsp:txBody>
      <dsp:txXfrm>
        <a:off x="568829" y="319658"/>
        <a:ext cx="554150" cy="695544"/>
      </dsp:txXfrm>
    </dsp:sp>
    <dsp:sp modelId="{16A7BB6A-3A4E-4210-AB0E-C762498B9611}">
      <dsp:nvSpPr>
        <dsp:cNvPr id="0" name=""/>
        <dsp:cNvSpPr/>
      </dsp:nvSpPr>
      <dsp:spPr>
        <a:xfrm>
          <a:off x="470" y="383251"/>
          <a:ext cx="568358" cy="568358"/>
        </a:xfrm>
        <a:prstGeom prst="ellipse">
          <a:avLst/>
        </a:prstGeom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83704" y="466485"/>
        <a:ext cx="401890" cy="401890"/>
      </dsp:txXfrm>
    </dsp:sp>
    <dsp:sp modelId="{660C555A-7478-4D72-91C2-AD8C55F42019}">
      <dsp:nvSpPr>
        <dsp:cNvPr id="0" name=""/>
        <dsp:cNvSpPr/>
      </dsp:nvSpPr>
      <dsp:spPr>
        <a:xfrm>
          <a:off x="1776591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35842</a:t>
          </a:r>
          <a:endParaRPr lang="zh-TW" altLang="en-US" sz="1500" kern="1200" dirty="0"/>
        </a:p>
      </dsp:txBody>
      <dsp:txXfrm>
        <a:off x="2060770" y="319658"/>
        <a:ext cx="554150" cy="695544"/>
      </dsp:txXfrm>
    </dsp:sp>
    <dsp:sp modelId="{01C4F734-0C2C-4FF4-AA79-BD716F22A9E7}">
      <dsp:nvSpPr>
        <dsp:cNvPr id="0" name=""/>
        <dsp:cNvSpPr/>
      </dsp:nvSpPr>
      <dsp:spPr>
        <a:xfrm>
          <a:off x="1492412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1575646" y="466485"/>
        <a:ext cx="401890" cy="401890"/>
      </dsp:txXfrm>
    </dsp:sp>
    <dsp:sp modelId="{0393DF56-E68F-4DE8-BEB5-DE95DE2F3497}">
      <dsp:nvSpPr>
        <dsp:cNvPr id="0" name=""/>
        <dsp:cNvSpPr/>
      </dsp:nvSpPr>
      <dsp:spPr>
        <a:xfrm>
          <a:off x="3268533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37632</a:t>
          </a:r>
          <a:endParaRPr lang="zh-TW" altLang="en-US" sz="1500" kern="1200" dirty="0"/>
        </a:p>
      </dsp:txBody>
      <dsp:txXfrm>
        <a:off x="3552712" y="319658"/>
        <a:ext cx="554150" cy="695544"/>
      </dsp:txXfrm>
    </dsp:sp>
    <dsp:sp modelId="{960ADF37-45BC-4572-B78F-1B8D4FE88F09}">
      <dsp:nvSpPr>
        <dsp:cNvPr id="0" name=""/>
        <dsp:cNvSpPr/>
      </dsp:nvSpPr>
      <dsp:spPr>
        <a:xfrm>
          <a:off x="2984353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3067587" y="466485"/>
        <a:ext cx="401890" cy="401890"/>
      </dsp:txXfrm>
    </dsp:sp>
    <dsp:sp modelId="{1176961A-4D56-44FB-A330-73B2806E0D08}">
      <dsp:nvSpPr>
        <dsp:cNvPr id="0" name=""/>
        <dsp:cNvSpPr/>
      </dsp:nvSpPr>
      <dsp:spPr>
        <a:xfrm>
          <a:off x="4760474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rgbClr val="D4D9EC">
            <a:alpha val="90000"/>
          </a:srgb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31656</a:t>
          </a:r>
          <a:endParaRPr lang="zh-TW" altLang="en-US" sz="1500" kern="1200" dirty="0"/>
        </a:p>
      </dsp:txBody>
      <dsp:txXfrm>
        <a:off x="5044654" y="319658"/>
        <a:ext cx="554150" cy="695544"/>
      </dsp:txXfrm>
    </dsp:sp>
    <dsp:sp modelId="{B3A0089B-412E-48B0-A184-424C14C5DC9E}">
      <dsp:nvSpPr>
        <dsp:cNvPr id="0" name=""/>
        <dsp:cNvSpPr/>
      </dsp:nvSpPr>
      <dsp:spPr>
        <a:xfrm>
          <a:off x="4476295" y="383251"/>
          <a:ext cx="568358" cy="568358"/>
        </a:xfrm>
        <a:prstGeom prst="ellipse">
          <a:avLst/>
        </a:prstGeom>
        <a:blipFill dpi="0" rotWithShape="0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4559529" y="466485"/>
        <a:ext cx="401890" cy="401890"/>
      </dsp:txXfrm>
    </dsp:sp>
    <dsp:sp modelId="{69EABB04-F1FB-46B1-B70A-99143D2D7D5E}">
      <dsp:nvSpPr>
        <dsp:cNvPr id="0" name=""/>
        <dsp:cNvSpPr/>
      </dsp:nvSpPr>
      <dsp:spPr>
        <a:xfrm>
          <a:off x="6252416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31528</a:t>
          </a:r>
          <a:endParaRPr lang="zh-TW" altLang="en-US" sz="1500" kern="1200" dirty="0"/>
        </a:p>
      </dsp:txBody>
      <dsp:txXfrm>
        <a:off x="6536595" y="319658"/>
        <a:ext cx="554150" cy="695544"/>
      </dsp:txXfrm>
    </dsp:sp>
    <dsp:sp modelId="{9AB484ED-3DD2-4765-8FA1-DFA5BDD87000}">
      <dsp:nvSpPr>
        <dsp:cNvPr id="0" name=""/>
        <dsp:cNvSpPr/>
      </dsp:nvSpPr>
      <dsp:spPr>
        <a:xfrm>
          <a:off x="5968236" y="383251"/>
          <a:ext cx="568358" cy="568358"/>
        </a:xfrm>
        <a:prstGeom prst="ellipse">
          <a:avLst/>
        </a:prstGeom>
        <a:blipFill dpi="0" rotWithShape="0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6051470" y="466485"/>
        <a:ext cx="401890" cy="401890"/>
      </dsp:txXfrm>
    </dsp:sp>
    <dsp:sp modelId="{619D3456-DD49-4C92-AFBE-59067CDEEAC2}">
      <dsp:nvSpPr>
        <dsp:cNvPr id="0" name=""/>
        <dsp:cNvSpPr/>
      </dsp:nvSpPr>
      <dsp:spPr>
        <a:xfrm>
          <a:off x="7744357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30894</a:t>
          </a:r>
          <a:endParaRPr lang="zh-TW" altLang="en-US" sz="1500" kern="1200" dirty="0"/>
        </a:p>
      </dsp:txBody>
      <dsp:txXfrm>
        <a:off x="8028537" y="319658"/>
        <a:ext cx="554150" cy="695544"/>
      </dsp:txXfrm>
    </dsp:sp>
    <dsp:sp modelId="{9779157E-C847-4B71-9BED-7D169C5F9BC0}">
      <dsp:nvSpPr>
        <dsp:cNvPr id="0" name=""/>
        <dsp:cNvSpPr/>
      </dsp:nvSpPr>
      <dsp:spPr>
        <a:xfrm>
          <a:off x="7460178" y="383251"/>
          <a:ext cx="568358" cy="568358"/>
        </a:xfrm>
        <a:prstGeom prst="ellipse">
          <a:avLst/>
        </a:prstGeom>
        <a:blipFill dpi="0" rotWithShape="0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7543412" y="466485"/>
        <a:ext cx="401890" cy="401890"/>
      </dsp:txXfrm>
    </dsp:sp>
    <dsp:sp modelId="{DC3C85E0-BDBB-401A-BB9F-5CE1BE8E1F5D}">
      <dsp:nvSpPr>
        <dsp:cNvPr id="0" name=""/>
        <dsp:cNvSpPr/>
      </dsp:nvSpPr>
      <dsp:spPr>
        <a:xfrm>
          <a:off x="9236299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29832</a:t>
          </a:r>
          <a:endParaRPr lang="zh-TW" altLang="en-US" sz="1500" kern="1200" dirty="0"/>
        </a:p>
      </dsp:txBody>
      <dsp:txXfrm>
        <a:off x="9520478" y="319658"/>
        <a:ext cx="554150" cy="695544"/>
      </dsp:txXfrm>
    </dsp:sp>
    <dsp:sp modelId="{C841D82C-5D5B-4C09-B7F1-C53E5721F4F5}">
      <dsp:nvSpPr>
        <dsp:cNvPr id="0" name=""/>
        <dsp:cNvSpPr/>
      </dsp:nvSpPr>
      <dsp:spPr>
        <a:xfrm>
          <a:off x="8952120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9035354" y="466485"/>
        <a:ext cx="401890" cy="401890"/>
      </dsp:txXfrm>
    </dsp:sp>
    <dsp:sp modelId="{25B395ED-1EF1-4BBB-A634-CA178070B39D}">
      <dsp:nvSpPr>
        <dsp:cNvPr id="0" name=""/>
        <dsp:cNvSpPr/>
      </dsp:nvSpPr>
      <dsp:spPr>
        <a:xfrm>
          <a:off x="10728240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29351</a:t>
          </a:r>
          <a:endParaRPr lang="zh-TW" altLang="en-US" sz="1500" kern="1200" dirty="0"/>
        </a:p>
      </dsp:txBody>
      <dsp:txXfrm>
        <a:off x="11012420" y="319658"/>
        <a:ext cx="554150" cy="695544"/>
      </dsp:txXfrm>
    </dsp:sp>
    <dsp:sp modelId="{752D6E3A-0F3D-4537-BA38-0234618D978F}">
      <dsp:nvSpPr>
        <dsp:cNvPr id="0" name=""/>
        <dsp:cNvSpPr/>
      </dsp:nvSpPr>
      <dsp:spPr>
        <a:xfrm>
          <a:off x="10444061" y="383251"/>
          <a:ext cx="568358" cy="568358"/>
        </a:xfrm>
        <a:prstGeom prst="ellipse">
          <a:avLst/>
        </a:prstGeom>
        <a:blipFill dpi="0" rotWithShape="0"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571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 dirty="0"/>
        </a:p>
      </dsp:txBody>
      <dsp:txXfrm>
        <a:off x="10527295" y="466485"/>
        <a:ext cx="401890" cy="401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9D3456-DD49-4C92-AFBE-59067CDEEAC2}">
      <dsp:nvSpPr>
        <dsp:cNvPr id="0" name=""/>
        <dsp:cNvSpPr/>
      </dsp:nvSpPr>
      <dsp:spPr>
        <a:xfrm>
          <a:off x="284650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81345</a:t>
          </a:r>
          <a:br>
            <a:rPr lang="en-US" altLang="zh-TW" sz="1500" b="0" i="0" u="none" kern="1200" dirty="0"/>
          </a:br>
          <a:r>
            <a:rPr lang="en-US" altLang="zh-TW" sz="1100" b="0" i="0" u="none" kern="1200" dirty="0"/>
            <a:t>(</a:t>
          </a:r>
          <a:r>
            <a:rPr lang="zh-TW" altLang="en-US" sz="1100" b="0" i="0" u="none" kern="1200" dirty="0"/>
            <a:t>雙特攻</a:t>
          </a:r>
          <a:r>
            <a:rPr lang="en-US" altLang="zh-TW" sz="1100" b="0" i="0" u="none" kern="1200" dirty="0"/>
            <a:t>)</a:t>
          </a:r>
          <a:endParaRPr lang="zh-TW" altLang="en-US" sz="1100" kern="1200" dirty="0"/>
        </a:p>
      </dsp:txBody>
      <dsp:txXfrm>
        <a:off x="568829" y="319658"/>
        <a:ext cx="554150" cy="695544"/>
      </dsp:txXfrm>
    </dsp:sp>
    <dsp:sp modelId="{9779157E-C847-4B71-9BED-7D169C5F9BC0}">
      <dsp:nvSpPr>
        <dsp:cNvPr id="0" name=""/>
        <dsp:cNvSpPr/>
      </dsp:nvSpPr>
      <dsp:spPr>
        <a:xfrm>
          <a:off x="470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83704" y="466485"/>
        <a:ext cx="401890" cy="401890"/>
      </dsp:txXfrm>
    </dsp:sp>
    <dsp:sp modelId="{25B395ED-1EF1-4BBB-A634-CA178070B39D}">
      <dsp:nvSpPr>
        <dsp:cNvPr id="0" name=""/>
        <dsp:cNvSpPr/>
      </dsp:nvSpPr>
      <dsp:spPr>
        <a:xfrm>
          <a:off x="1776591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61046</a:t>
          </a:r>
          <a:br>
            <a:rPr lang="en-US" altLang="zh-TW" sz="1500" b="0" i="0" u="none" kern="1200" dirty="0"/>
          </a:br>
          <a:r>
            <a:rPr lang="en-US" altLang="zh-TW" sz="1100" b="0" i="0" u="none" kern="1200" dirty="0"/>
            <a:t>(</a:t>
          </a:r>
          <a:r>
            <a:rPr lang="zh-TW" altLang="en-US" sz="1100" b="0" i="0" u="none" kern="1200" dirty="0"/>
            <a:t>單特攻</a:t>
          </a:r>
          <a:r>
            <a:rPr lang="en-US" altLang="zh-TW" sz="1100" b="0" i="0" u="none" kern="1200" dirty="0"/>
            <a:t>)</a:t>
          </a:r>
          <a:endParaRPr lang="zh-TW" altLang="en-US" sz="1100" kern="1200" dirty="0"/>
        </a:p>
      </dsp:txBody>
      <dsp:txXfrm>
        <a:off x="2060770" y="319658"/>
        <a:ext cx="554150" cy="695544"/>
      </dsp:txXfrm>
    </dsp:sp>
    <dsp:sp modelId="{752D6E3A-0F3D-4537-BA38-0234618D978F}">
      <dsp:nvSpPr>
        <dsp:cNvPr id="0" name=""/>
        <dsp:cNvSpPr/>
      </dsp:nvSpPr>
      <dsp:spPr>
        <a:xfrm>
          <a:off x="1492412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 dirty="0"/>
        </a:p>
      </dsp:txBody>
      <dsp:txXfrm>
        <a:off x="1575646" y="466485"/>
        <a:ext cx="401890" cy="401890"/>
      </dsp:txXfrm>
    </dsp:sp>
    <dsp:sp modelId="{660C555A-7478-4D72-91C2-AD8C55F42019}">
      <dsp:nvSpPr>
        <dsp:cNvPr id="0" name=""/>
        <dsp:cNvSpPr/>
      </dsp:nvSpPr>
      <dsp:spPr>
        <a:xfrm>
          <a:off x="3268533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55939</a:t>
          </a:r>
          <a:br>
            <a:rPr lang="en-US" altLang="zh-TW" sz="1500" kern="1200" dirty="0"/>
          </a:br>
          <a:r>
            <a:rPr lang="en-US" altLang="zh-TW" sz="1100" b="0" i="0" u="none" kern="1200" dirty="0"/>
            <a:t>(</a:t>
          </a:r>
          <a:r>
            <a:rPr lang="zh-TW" altLang="en-US" sz="1100" b="0" i="0" u="none" kern="1200" dirty="0"/>
            <a:t>特攻</a:t>
          </a:r>
          <a:r>
            <a:rPr lang="en-US" altLang="zh-TW" sz="1100" b="0" i="0" u="none" kern="1200" dirty="0"/>
            <a:t>)</a:t>
          </a:r>
          <a:endParaRPr lang="zh-TW" altLang="en-US" sz="1100" kern="1200" dirty="0"/>
        </a:p>
      </dsp:txBody>
      <dsp:txXfrm>
        <a:off x="3552712" y="319658"/>
        <a:ext cx="554150" cy="695544"/>
      </dsp:txXfrm>
    </dsp:sp>
    <dsp:sp modelId="{01C4F734-0C2C-4FF4-AA79-BD716F22A9E7}">
      <dsp:nvSpPr>
        <dsp:cNvPr id="0" name=""/>
        <dsp:cNvSpPr/>
      </dsp:nvSpPr>
      <dsp:spPr>
        <a:xfrm>
          <a:off x="2984353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3067587" y="466485"/>
        <a:ext cx="401890" cy="401890"/>
      </dsp:txXfrm>
    </dsp:sp>
    <dsp:sp modelId="{0393DF56-E68F-4DE8-BEB5-DE95DE2F3497}">
      <dsp:nvSpPr>
        <dsp:cNvPr id="0" name=""/>
        <dsp:cNvSpPr/>
      </dsp:nvSpPr>
      <dsp:spPr>
        <a:xfrm>
          <a:off x="4760474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48213</a:t>
          </a:r>
          <a:endParaRPr lang="zh-TW" altLang="en-US" sz="1500" kern="1200" dirty="0"/>
        </a:p>
      </dsp:txBody>
      <dsp:txXfrm>
        <a:off x="5044654" y="319658"/>
        <a:ext cx="554150" cy="695544"/>
      </dsp:txXfrm>
    </dsp:sp>
    <dsp:sp modelId="{960ADF37-45BC-4572-B78F-1B8D4FE88F09}">
      <dsp:nvSpPr>
        <dsp:cNvPr id="0" name=""/>
        <dsp:cNvSpPr/>
      </dsp:nvSpPr>
      <dsp:spPr>
        <a:xfrm>
          <a:off x="4476295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4559529" y="466485"/>
        <a:ext cx="401890" cy="401890"/>
      </dsp:txXfrm>
    </dsp:sp>
    <dsp:sp modelId="{DC3C85E0-BDBB-401A-BB9F-5CE1BE8E1F5D}">
      <dsp:nvSpPr>
        <dsp:cNvPr id="0" name=""/>
        <dsp:cNvSpPr/>
      </dsp:nvSpPr>
      <dsp:spPr>
        <a:xfrm>
          <a:off x="6252416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40747</a:t>
          </a:r>
          <a:endParaRPr lang="zh-TW" altLang="en-US" sz="1500" kern="1200" dirty="0"/>
        </a:p>
      </dsp:txBody>
      <dsp:txXfrm>
        <a:off x="6536595" y="319658"/>
        <a:ext cx="554150" cy="695544"/>
      </dsp:txXfrm>
    </dsp:sp>
    <dsp:sp modelId="{C841D82C-5D5B-4C09-B7F1-C53E5721F4F5}">
      <dsp:nvSpPr>
        <dsp:cNvPr id="0" name=""/>
        <dsp:cNvSpPr/>
      </dsp:nvSpPr>
      <dsp:spPr>
        <a:xfrm>
          <a:off x="5968236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6051470" y="466485"/>
        <a:ext cx="401890" cy="401890"/>
      </dsp:txXfrm>
    </dsp:sp>
    <dsp:sp modelId="{EB1D163D-C646-44D8-B8B8-1C67E91FA589}">
      <dsp:nvSpPr>
        <dsp:cNvPr id="0" name=""/>
        <dsp:cNvSpPr/>
      </dsp:nvSpPr>
      <dsp:spPr>
        <a:xfrm>
          <a:off x="7744357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37632</a:t>
          </a:r>
          <a:endParaRPr lang="zh-TW" altLang="en-US" sz="1500" kern="1200" dirty="0"/>
        </a:p>
      </dsp:txBody>
      <dsp:txXfrm>
        <a:off x="8028537" y="319658"/>
        <a:ext cx="554150" cy="695544"/>
      </dsp:txXfrm>
    </dsp:sp>
    <dsp:sp modelId="{16A7BB6A-3A4E-4210-AB0E-C762498B9611}">
      <dsp:nvSpPr>
        <dsp:cNvPr id="0" name=""/>
        <dsp:cNvSpPr/>
      </dsp:nvSpPr>
      <dsp:spPr>
        <a:xfrm>
          <a:off x="7460178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7543412" y="466485"/>
        <a:ext cx="401890" cy="401890"/>
      </dsp:txXfrm>
    </dsp:sp>
    <dsp:sp modelId="{1176961A-4D56-44FB-A330-73B2806E0D08}">
      <dsp:nvSpPr>
        <dsp:cNvPr id="0" name=""/>
        <dsp:cNvSpPr/>
      </dsp:nvSpPr>
      <dsp:spPr>
        <a:xfrm>
          <a:off x="9236299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37591</a:t>
          </a:r>
          <a:endParaRPr lang="zh-TW" altLang="en-US" sz="1500" kern="1200" dirty="0"/>
        </a:p>
      </dsp:txBody>
      <dsp:txXfrm>
        <a:off x="9520478" y="319658"/>
        <a:ext cx="554150" cy="695544"/>
      </dsp:txXfrm>
    </dsp:sp>
    <dsp:sp modelId="{B3A0089B-412E-48B0-A184-424C14C5DC9E}">
      <dsp:nvSpPr>
        <dsp:cNvPr id="0" name=""/>
        <dsp:cNvSpPr/>
      </dsp:nvSpPr>
      <dsp:spPr>
        <a:xfrm>
          <a:off x="8952120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9035354" y="466485"/>
        <a:ext cx="401890" cy="401890"/>
      </dsp:txXfrm>
    </dsp:sp>
    <dsp:sp modelId="{69EABB04-F1FB-46B1-B70A-99143D2D7D5E}">
      <dsp:nvSpPr>
        <dsp:cNvPr id="0" name=""/>
        <dsp:cNvSpPr/>
      </dsp:nvSpPr>
      <dsp:spPr>
        <a:xfrm>
          <a:off x="10728240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37376</a:t>
          </a:r>
          <a:endParaRPr lang="zh-TW" altLang="en-US" sz="1500" kern="1200" dirty="0"/>
        </a:p>
      </dsp:txBody>
      <dsp:txXfrm>
        <a:off x="11012420" y="319658"/>
        <a:ext cx="554150" cy="695544"/>
      </dsp:txXfrm>
    </dsp:sp>
    <dsp:sp modelId="{9AB484ED-3DD2-4765-8FA1-DFA5BDD87000}">
      <dsp:nvSpPr>
        <dsp:cNvPr id="0" name=""/>
        <dsp:cNvSpPr/>
      </dsp:nvSpPr>
      <dsp:spPr>
        <a:xfrm>
          <a:off x="10444061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10527295" y="466485"/>
        <a:ext cx="401890" cy="4018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D163D-C646-44D8-B8B8-1C67E91FA589}">
      <dsp:nvSpPr>
        <dsp:cNvPr id="0" name=""/>
        <dsp:cNvSpPr/>
      </dsp:nvSpPr>
      <dsp:spPr>
        <a:xfrm>
          <a:off x="284650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22997</a:t>
          </a:r>
          <a:endParaRPr lang="zh-TW" altLang="en-US" sz="1500" kern="1200" dirty="0"/>
        </a:p>
      </dsp:txBody>
      <dsp:txXfrm>
        <a:off x="568829" y="319658"/>
        <a:ext cx="554150" cy="695544"/>
      </dsp:txXfrm>
    </dsp:sp>
    <dsp:sp modelId="{16A7BB6A-3A4E-4210-AB0E-C762498B9611}">
      <dsp:nvSpPr>
        <dsp:cNvPr id="0" name=""/>
        <dsp:cNvSpPr/>
      </dsp:nvSpPr>
      <dsp:spPr>
        <a:xfrm>
          <a:off x="470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83704" y="466485"/>
        <a:ext cx="401890" cy="401890"/>
      </dsp:txXfrm>
    </dsp:sp>
    <dsp:sp modelId="{660C555A-7478-4D72-91C2-AD8C55F42019}">
      <dsp:nvSpPr>
        <dsp:cNvPr id="0" name=""/>
        <dsp:cNvSpPr/>
      </dsp:nvSpPr>
      <dsp:spPr>
        <a:xfrm>
          <a:off x="1776591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 dirty="0"/>
        </a:p>
      </dsp:txBody>
      <dsp:txXfrm>
        <a:off x="2060770" y="319658"/>
        <a:ext cx="554150" cy="695544"/>
      </dsp:txXfrm>
    </dsp:sp>
    <dsp:sp modelId="{01C4F734-0C2C-4FF4-AA79-BD716F22A9E7}">
      <dsp:nvSpPr>
        <dsp:cNvPr id="0" name=""/>
        <dsp:cNvSpPr/>
      </dsp:nvSpPr>
      <dsp:spPr>
        <a:xfrm>
          <a:off x="1492412" y="383251"/>
          <a:ext cx="568358" cy="568358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1575646" y="466485"/>
        <a:ext cx="401890" cy="401890"/>
      </dsp:txXfrm>
    </dsp:sp>
    <dsp:sp modelId="{0393DF56-E68F-4DE8-BEB5-DE95DE2F3497}">
      <dsp:nvSpPr>
        <dsp:cNvPr id="0" name=""/>
        <dsp:cNvSpPr/>
      </dsp:nvSpPr>
      <dsp:spPr>
        <a:xfrm>
          <a:off x="3268533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 dirty="0"/>
        </a:p>
      </dsp:txBody>
      <dsp:txXfrm>
        <a:off x="3552712" y="319658"/>
        <a:ext cx="554150" cy="695544"/>
      </dsp:txXfrm>
    </dsp:sp>
    <dsp:sp modelId="{960ADF37-45BC-4572-B78F-1B8D4FE88F09}">
      <dsp:nvSpPr>
        <dsp:cNvPr id="0" name=""/>
        <dsp:cNvSpPr/>
      </dsp:nvSpPr>
      <dsp:spPr>
        <a:xfrm>
          <a:off x="2984353" y="383251"/>
          <a:ext cx="568358" cy="568358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3067587" y="466485"/>
        <a:ext cx="401890" cy="401890"/>
      </dsp:txXfrm>
    </dsp:sp>
    <dsp:sp modelId="{1176961A-4D56-44FB-A330-73B2806E0D08}">
      <dsp:nvSpPr>
        <dsp:cNvPr id="0" name=""/>
        <dsp:cNvSpPr/>
      </dsp:nvSpPr>
      <dsp:spPr>
        <a:xfrm>
          <a:off x="4760474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 dirty="0"/>
        </a:p>
      </dsp:txBody>
      <dsp:txXfrm>
        <a:off x="5044654" y="319658"/>
        <a:ext cx="554150" cy="695544"/>
      </dsp:txXfrm>
    </dsp:sp>
    <dsp:sp modelId="{B3A0089B-412E-48B0-A184-424C14C5DC9E}">
      <dsp:nvSpPr>
        <dsp:cNvPr id="0" name=""/>
        <dsp:cNvSpPr/>
      </dsp:nvSpPr>
      <dsp:spPr>
        <a:xfrm>
          <a:off x="4476295" y="383251"/>
          <a:ext cx="568358" cy="568358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4559529" y="466485"/>
        <a:ext cx="401890" cy="401890"/>
      </dsp:txXfrm>
    </dsp:sp>
    <dsp:sp modelId="{69EABB04-F1FB-46B1-B70A-99143D2D7D5E}">
      <dsp:nvSpPr>
        <dsp:cNvPr id="0" name=""/>
        <dsp:cNvSpPr/>
      </dsp:nvSpPr>
      <dsp:spPr>
        <a:xfrm>
          <a:off x="6252416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 dirty="0"/>
        </a:p>
      </dsp:txBody>
      <dsp:txXfrm>
        <a:off x="6536595" y="319658"/>
        <a:ext cx="554150" cy="695544"/>
      </dsp:txXfrm>
    </dsp:sp>
    <dsp:sp modelId="{9AB484ED-3DD2-4765-8FA1-DFA5BDD87000}">
      <dsp:nvSpPr>
        <dsp:cNvPr id="0" name=""/>
        <dsp:cNvSpPr/>
      </dsp:nvSpPr>
      <dsp:spPr>
        <a:xfrm>
          <a:off x="5968236" y="383251"/>
          <a:ext cx="568358" cy="568358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6051470" y="466485"/>
        <a:ext cx="401890" cy="401890"/>
      </dsp:txXfrm>
    </dsp:sp>
    <dsp:sp modelId="{619D3456-DD49-4C92-AFBE-59067CDEEAC2}">
      <dsp:nvSpPr>
        <dsp:cNvPr id="0" name=""/>
        <dsp:cNvSpPr/>
      </dsp:nvSpPr>
      <dsp:spPr>
        <a:xfrm>
          <a:off x="7744357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 dirty="0"/>
        </a:p>
      </dsp:txBody>
      <dsp:txXfrm>
        <a:off x="8028537" y="319658"/>
        <a:ext cx="554150" cy="695544"/>
      </dsp:txXfrm>
    </dsp:sp>
    <dsp:sp modelId="{9779157E-C847-4B71-9BED-7D169C5F9BC0}">
      <dsp:nvSpPr>
        <dsp:cNvPr id="0" name=""/>
        <dsp:cNvSpPr/>
      </dsp:nvSpPr>
      <dsp:spPr>
        <a:xfrm>
          <a:off x="7460178" y="383251"/>
          <a:ext cx="568358" cy="568358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7543412" y="466485"/>
        <a:ext cx="401890" cy="401890"/>
      </dsp:txXfrm>
    </dsp:sp>
    <dsp:sp modelId="{DC3C85E0-BDBB-401A-BB9F-5CE1BE8E1F5D}">
      <dsp:nvSpPr>
        <dsp:cNvPr id="0" name=""/>
        <dsp:cNvSpPr/>
      </dsp:nvSpPr>
      <dsp:spPr>
        <a:xfrm>
          <a:off x="9236299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 dirty="0"/>
        </a:p>
      </dsp:txBody>
      <dsp:txXfrm>
        <a:off x="9520478" y="319658"/>
        <a:ext cx="554150" cy="695544"/>
      </dsp:txXfrm>
    </dsp:sp>
    <dsp:sp modelId="{C841D82C-5D5B-4C09-B7F1-C53E5721F4F5}">
      <dsp:nvSpPr>
        <dsp:cNvPr id="0" name=""/>
        <dsp:cNvSpPr/>
      </dsp:nvSpPr>
      <dsp:spPr>
        <a:xfrm>
          <a:off x="8952120" y="383251"/>
          <a:ext cx="568358" cy="568358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9035354" y="466485"/>
        <a:ext cx="401890" cy="401890"/>
      </dsp:txXfrm>
    </dsp:sp>
    <dsp:sp modelId="{25B395ED-1EF1-4BBB-A634-CA178070B39D}">
      <dsp:nvSpPr>
        <dsp:cNvPr id="0" name=""/>
        <dsp:cNvSpPr/>
      </dsp:nvSpPr>
      <dsp:spPr>
        <a:xfrm>
          <a:off x="10728240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 dirty="0"/>
        </a:p>
      </dsp:txBody>
      <dsp:txXfrm>
        <a:off x="11012420" y="319658"/>
        <a:ext cx="554150" cy="695544"/>
      </dsp:txXfrm>
    </dsp:sp>
    <dsp:sp modelId="{752D6E3A-0F3D-4537-BA38-0234618D978F}">
      <dsp:nvSpPr>
        <dsp:cNvPr id="0" name=""/>
        <dsp:cNvSpPr/>
      </dsp:nvSpPr>
      <dsp:spPr>
        <a:xfrm>
          <a:off x="10444061" y="383251"/>
          <a:ext cx="568358" cy="568358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 dirty="0"/>
        </a:p>
      </dsp:txBody>
      <dsp:txXfrm>
        <a:off x="10527295" y="466485"/>
        <a:ext cx="401890" cy="4018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D163D-C646-44D8-B8B8-1C67E91FA589}">
      <dsp:nvSpPr>
        <dsp:cNvPr id="0" name=""/>
        <dsp:cNvSpPr/>
      </dsp:nvSpPr>
      <dsp:spPr>
        <a:xfrm>
          <a:off x="284650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rgbClr val="D4D9EC"/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114760</a:t>
          </a:r>
          <a:endParaRPr lang="zh-TW" altLang="en-US" sz="1300" kern="1200" dirty="0"/>
        </a:p>
      </dsp:txBody>
      <dsp:txXfrm>
        <a:off x="568829" y="319658"/>
        <a:ext cx="554150" cy="695544"/>
      </dsp:txXfrm>
    </dsp:sp>
    <dsp:sp modelId="{16A7BB6A-3A4E-4210-AB0E-C762498B9611}">
      <dsp:nvSpPr>
        <dsp:cNvPr id="0" name=""/>
        <dsp:cNvSpPr/>
      </dsp:nvSpPr>
      <dsp:spPr>
        <a:xfrm>
          <a:off x="470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83704" y="466485"/>
        <a:ext cx="401890" cy="401890"/>
      </dsp:txXfrm>
    </dsp:sp>
    <dsp:sp modelId="{660C555A-7478-4D72-91C2-AD8C55F42019}">
      <dsp:nvSpPr>
        <dsp:cNvPr id="0" name=""/>
        <dsp:cNvSpPr/>
      </dsp:nvSpPr>
      <dsp:spPr>
        <a:xfrm>
          <a:off x="1776591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b="0" i="0" u="none" kern="1200" dirty="0"/>
            <a:t>103680</a:t>
          </a:r>
          <a:endParaRPr lang="zh-TW" altLang="en-US" sz="1300" kern="1200" dirty="0"/>
        </a:p>
      </dsp:txBody>
      <dsp:txXfrm>
        <a:off x="2060770" y="319658"/>
        <a:ext cx="554150" cy="695544"/>
      </dsp:txXfrm>
    </dsp:sp>
    <dsp:sp modelId="{01C4F734-0C2C-4FF4-AA79-BD716F22A9E7}">
      <dsp:nvSpPr>
        <dsp:cNvPr id="0" name=""/>
        <dsp:cNvSpPr/>
      </dsp:nvSpPr>
      <dsp:spPr>
        <a:xfrm>
          <a:off x="1492412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1575646" y="466485"/>
        <a:ext cx="401890" cy="401890"/>
      </dsp:txXfrm>
    </dsp:sp>
    <dsp:sp modelId="{0393DF56-E68F-4DE8-BEB5-DE95DE2F3497}">
      <dsp:nvSpPr>
        <dsp:cNvPr id="0" name=""/>
        <dsp:cNvSpPr/>
      </dsp:nvSpPr>
      <dsp:spPr>
        <a:xfrm>
          <a:off x="3268533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381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b="0" i="0" u="none" kern="1200" dirty="0"/>
            <a:t>101045</a:t>
          </a:r>
          <a:endParaRPr lang="zh-TW" altLang="en-US" sz="1300" kern="1200" dirty="0"/>
        </a:p>
      </dsp:txBody>
      <dsp:txXfrm>
        <a:off x="3552712" y="319658"/>
        <a:ext cx="554150" cy="695544"/>
      </dsp:txXfrm>
    </dsp:sp>
    <dsp:sp modelId="{960ADF37-45BC-4572-B78F-1B8D4FE88F09}">
      <dsp:nvSpPr>
        <dsp:cNvPr id="0" name=""/>
        <dsp:cNvSpPr/>
      </dsp:nvSpPr>
      <dsp:spPr>
        <a:xfrm>
          <a:off x="2984353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3067587" y="466485"/>
        <a:ext cx="401890" cy="401890"/>
      </dsp:txXfrm>
    </dsp:sp>
    <dsp:sp modelId="{1176961A-4D56-44FB-A330-73B2806E0D08}">
      <dsp:nvSpPr>
        <dsp:cNvPr id="0" name=""/>
        <dsp:cNvSpPr/>
      </dsp:nvSpPr>
      <dsp:spPr>
        <a:xfrm>
          <a:off x="4760474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b="0" i="0" u="none" kern="1200" dirty="0"/>
            <a:t>99932</a:t>
          </a:r>
          <a:endParaRPr lang="zh-TW" altLang="en-US" sz="1300" kern="1200" dirty="0"/>
        </a:p>
      </dsp:txBody>
      <dsp:txXfrm>
        <a:off x="5044654" y="319658"/>
        <a:ext cx="554150" cy="695544"/>
      </dsp:txXfrm>
    </dsp:sp>
    <dsp:sp modelId="{B3A0089B-412E-48B0-A184-424C14C5DC9E}">
      <dsp:nvSpPr>
        <dsp:cNvPr id="0" name=""/>
        <dsp:cNvSpPr/>
      </dsp:nvSpPr>
      <dsp:spPr>
        <a:xfrm>
          <a:off x="4476295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4559529" y="466485"/>
        <a:ext cx="401890" cy="401890"/>
      </dsp:txXfrm>
    </dsp:sp>
    <dsp:sp modelId="{69EABB04-F1FB-46B1-B70A-99143D2D7D5E}">
      <dsp:nvSpPr>
        <dsp:cNvPr id="0" name=""/>
        <dsp:cNvSpPr/>
      </dsp:nvSpPr>
      <dsp:spPr>
        <a:xfrm>
          <a:off x="6252416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rgbClr val="D4D9EC">
            <a:alpha val="90000"/>
          </a:srgb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b="0" i="0" u="none" kern="1200" dirty="0"/>
            <a:t>92617</a:t>
          </a:r>
          <a:endParaRPr lang="zh-TW" altLang="en-US" sz="1300" kern="1200" dirty="0"/>
        </a:p>
      </dsp:txBody>
      <dsp:txXfrm>
        <a:off x="6536595" y="319658"/>
        <a:ext cx="554150" cy="695544"/>
      </dsp:txXfrm>
    </dsp:sp>
    <dsp:sp modelId="{9AB484ED-3DD2-4765-8FA1-DFA5BDD87000}">
      <dsp:nvSpPr>
        <dsp:cNvPr id="0" name=""/>
        <dsp:cNvSpPr/>
      </dsp:nvSpPr>
      <dsp:spPr>
        <a:xfrm>
          <a:off x="5968236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6051470" y="466485"/>
        <a:ext cx="401890" cy="401890"/>
      </dsp:txXfrm>
    </dsp:sp>
    <dsp:sp modelId="{619D3456-DD49-4C92-AFBE-59067CDEEAC2}">
      <dsp:nvSpPr>
        <dsp:cNvPr id="0" name=""/>
        <dsp:cNvSpPr/>
      </dsp:nvSpPr>
      <dsp:spPr>
        <a:xfrm>
          <a:off x="7744357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rgbClr val="D4D9EC">
            <a:alpha val="90000"/>
          </a:srgb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b="0" i="0" u="none" kern="1200" dirty="0"/>
            <a:t>90252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b="0" i="0" u="none" kern="1200" dirty="0"/>
            <a:t>(</a:t>
          </a:r>
          <a:r>
            <a:rPr lang="zh-TW" altLang="en-US" sz="1100" b="0" i="0" u="none" kern="1200" dirty="0"/>
            <a:t>特攻</a:t>
          </a:r>
          <a:r>
            <a:rPr lang="en-US" altLang="zh-TW" sz="1100" b="0" i="0" u="none" kern="1200" dirty="0"/>
            <a:t>)</a:t>
          </a:r>
          <a:endParaRPr lang="zh-TW" altLang="en-US" sz="1100" kern="1200" dirty="0"/>
        </a:p>
      </dsp:txBody>
      <dsp:txXfrm>
        <a:off x="8028537" y="319658"/>
        <a:ext cx="554150" cy="695544"/>
      </dsp:txXfrm>
    </dsp:sp>
    <dsp:sp modelId="{9779157E-C847-4B71-9BED-7D169C5F9BC0}">
      <dsp:nvSpPr>
        <dsp:cNvPr id="0" name=""/>
        <dsp:cNvSpPr/>
      </dsp:nvSpPr>
      <dsp:spPr>
        <a:xfrm>
          <a:off x="7460178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7543412" y="466485"/>
        <a:ext cx="401890" cy="401890"/>
      </dsp:txXfrm>
    </dsp:sp>
    <dsp:sp modelId="{DC3C85E0-BDBB-401A-BB9F-5CE1BE8E1F5D}">
      <dsp:nvSpPr>
        <dsp:cNvPr id="0" name=""/>
        <dsp:cNvSpPr/>
      </dsp:nvSpPr>
      <dsp:spPr>
        <a:xfrm>
          <a:off x="9236299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rgbClr val="D4D9EC">
            <a:alpha val="90000"/>
          </a:srgb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b="0" i="0" u="none" kern="1200" dirty="0"/>
            <a:t>89490</a:t>
          </a:r>
          <a:endParaRPr lang="zh-TW" altLang="en-US" sz="1300" kern="1200" dirty="0"/>
        </a:p>
      </dsp:txBody>
      <dsp:txXfrm>
        <a:off x="9520478" y="319658"/>
        <a:ext cx="554150" cy="695544"/>
      </dsp:txXfrm>
    </dsp:sp>
    <dsp:sp modelId="{C841D82C-5D5B-4C09-B7F1-C53E5721F4F5}">
      <dsp:nvSpPr>
        <dsp:cNvPr id="0" name=""/>
        <dsp:cNvSpPr/>
      </dsp:nvSpPr>
      <dsp:spPr>
        <a:xfrm>
          <a:off x="8952120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9035354" y="466485"/>
        <a:ext cx="401890" cy="401890"/>
      </dsp:txXfrm>
    </dsp:sp>
    <dsp:sp modelId="{25B395ED-1EF1-4BBB-A634-CA178070B39D}">
      <dsp:nvSpPr>
        <dsp:cNvPr id="0" name=""/>
        <dsp:cNvSpPr/>
      </dsp:nvSpPr>
      <dsp:spPr>
        <a:xfrm>
          <a:off x="10728240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b="0" i="0" u="none" kern="1200" dirty="0"/>
            <a:t>79732</a:t>
          </a:r>
          <a:endParaRPr lang="zh-TW" altLang="en-US" sz="1300" kern="1200" dirty="0"/>
        </a:p>
      </dsp:txBody>
      <dsp:txXfrm>
        <a:off x="11012420" y="319658"/>
        <a:ext cx="554150" cy="695544"/>
      </dsp:txXfrm>
    </dsp:sp>
    <dsp:sp modelId="{752D6E3A-0F3D-4537-BA38-0234618D978F}">
      <dsp:nvSpPr>
        <dsp:cNvPr id="0" name=""/>
        <dsp:cNvSpPr/>
      </dsp:nvSpPr>
      <dsp:spPr>
        <a:xfrm>
          <a:off x="10444061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 dirty="0"/>
        </a:p>
      </dsp:txBody>
      <dsp:txXfrm>
        <a:off x="10527295" y="466485"/>
        <a:ext cx="401890" cy="4018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9D3456-DD49-4C92-AFBE-59067CDEEAC2}">
      <dsp:nvSpPr>
        <dsp:cNvPr id="0" name=""/>
        <dsp:cNvSpPr/>
      </dsp:nvSpPr>
      <dsp:spPr>
        <a:xfrm>
          <a:off x="284650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b="0" i="0" u="none" kern="1200" dirty="0"/>
            <a:t>266779</a:t>
          </a:r>
          <a:br>
            <a:rPr lang="en-US" altLang="zh-TW" sz="1500" b="0" i="0" u="none" kern="1200" dirty="0"/>
          </a:br>
          <a:r>
            <a:rPr lang="en-US" altLang="zh-TW" sz="1100" b="0" i="0" u="none" kern="1200" dirty="0"/>
            <a:t>(</a:t>
          </a:r>
          <a:r>
            <a:rPr lang="zh-TW" altLang="en-US" sz="1100" b="0" i="0" u="none" kern="1200" dirty="0"/>
            <a:t>特攻</a:t>
          </a:r>
          <a:r>
            <a:rPr lang="en-US" altLang="zh-TW" sz="1100" b="0" i="0" u="none" kern="1200" dirty="0"/>
            <a:t>)</a:t>
          </a:r>
          <a:endParaRPr lang="zh-TW" altLang="en-US" sz="1100" kern="1200" dirty="0"/>
        </a:p>
      </dsp:txBody>
      <dsp:txXfrm>
        <a:off x="568829" y="319658"/>
        <a:ext cx="554150" cy="695544"/>
      </dsp:txXfrm>
    </dsp:sp>
    <dsp:sp modelId="{9779157E-C847-4B71-9BED-7D169C5F9BC0}">
      <dsp:nvSpPr>
        <dsp:cNvPr id="0" name=""/>
        <dsp:cNvSpPr/>
      </dsp:nvSpPr>
      <dsp:spPr>
        <a:xfrm>
          <a:off x="470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83704" y="466485"/>
        <a:ext cx="401890" cy="401890"/>
      </dsp:txXfrm>
    </dsp:sp>
    <dsp:sp modelId="{25B395ED-1EF1-4BBB-A634-CA178070B39D}">
      <dsp:nvSpPr>
        <dsp:cNvPr id="0" name=""/>
        <dsp:cNvSpPr/>
      </dsp:nvSpPr>
      <dsp:spPr>
        <a:xfrm>
          <a:off x="1776591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b="0" i="0" u="none" kern="1200" dirty="0"/>
            <a:t>229521</a:t>
          </a:r>
          <a:br>
            <a:rPr lang="en-US" altLang="zh-TW" sz="1500" b="0" i="0" u="none" kern="1200" dirty="0"/>
          </a:br>
          <a:r>
            <a:rPr lang="en-US" altLang="zh-TW" sz="1100" b="0" i="0" u="none" kern="1200" dirty="0"/>
            <a:t>(</a:t>
          </a:r>
          <a:r>
            <a:rPr lang="zh-TW" altLang="en-US" sz="1100" b="0" i="0" u="none" kern="1200" dirty="0"/>
            <a:t>特攻</a:t>
          </a:r>
          <a:r>
            <a:rPr lang="en-US" altLang="zh-TW" sz="1100" b="0" i="0" u="none" kern="1200" dirty="0"/>
            <a:t>)</a:t>
          </a:r>
          <a:endParaRPr lang="zh-TW" altLang="en-US" sz="1100" kern="1200" dirty="0"/>
        </a:p>
      </dsp:txBody>
      <dsp:txXfrm>
        <a:off x="2060770" y="319658"/>
        <a:ext cx="554150" cy="695544"/>
      </dsp:txXfrm>
    </dsp:sp>
    <dsp:sp modelId="{752D6E3A-0F3D-4537-BA38-0234618D978F}">
      <dsp:nvSpPr>
        <dsp:cNvPr id="0" name=""/>
        <dsp:cNvSpPr/>
      </dsp:nvSpPr>
      <dsp:spPr>
        <a:xfrm>
          <a:off x="1492412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 dirty="0"/>
        </a:p>
      </dsp:txBody>
      <dsp:txXfrm>
        <a:off x="1575646" y="466485"/>
        <a:ext cx="401890" cy="401890"/>
      </dsp:txXfrm>
    </dsp:sp>
    <dsp:sp modelId="{660C555A-7478-4D72-91C2-AD8C55F42019}">
      <dsp:nvSpPr>
        <dsp:cNvPr id="0" name=""/>
        <dsp:cNvSpPr/>
      </dsp:nvSpPr>
      <dsp:spPr>
        <a:xfrm>
          <a:off x="3268533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155470</a:t>
          </a:r>
          <a:br>
            <a:rPr lang="en-US" altLang="zh-TW" sz="1500" kern="1200" dirty="0"/>
          </a:br>
          <a:r>
            <a:rPr lang="en-US" altLang="zh-TW" sz="1100" b="0" i="0" u="none" kern="1200" dirty="0"/>
            <a:t>(</a:t>
          </a:r>
          <a:r>
            <a:rPr lang="zh-TW" altLang="en-US" sz="1100" b="0" i="0" u="none" kern="1200" dirty="0"/>
            <a:t>特攻</a:t>
          </a:r>
          <a:r>
            <a:rPr lang="en-US" altLang="zh-TW" sz="1100" b="0" i="0" u="none" kern="1200" dirty="0"/>
            <a:t>)</a:t>
          </a:r>
          <a:endParaRPr lang="zh-TW" altLang="en-US" sz="1100" kern="1200" dirty="0"/>
        </a:p>
      </dsp:txBody>
      <dsp:txXfrm>
        <a:off x="3552712" y="319658"/>
        <a:ext cx="554150" cy="695544"/>
      </dsp:txXfrm>
    </dsp:sp>
    <dsp:sp modelId="{01C4F734-0C2C-4FF4-AA79-BD716F22A9E7}">
      <dsp:nvSpPr>
        <dsp:cNvPr id="0" name=""/>
        <dsp:cNvSpPr/>
      </dsp:nvSpPr>
      <dsp:spPr>
        <a:xfrm>
          <a:off x="2984353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3067587" y="466485"/>
        <a:ext cx="401890" cy="401890"/>
      </dsp:txXfrm>
    </dsp:sp>
    <dsp:sp modelId="{0393DF56-E68F-4DE8-BEB5-DE95DE2F3497}">
      <dsp:nvSpPr>
        <dsp:cNvPr id="0" name=""/>
        <dsp:cNvSpPr/>
      </dsp:nvSpPr>
      <dsp:spPr>
        <a:xfrm>
          <a:off x="4760474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381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151567</a:t>
          </a:r>
          <a:br>
            <a:rPr lang="en-US" altLang="zh-TW" sz="1300" kern="1200" dirty="0"/>
          </a:br>
          <a:r>
            <a:rPr lang="en-US" altLang="zh-TW" sz="1100" b="0" i="0" u="none" kern="1200" dirty="0"/>
            <a:t>(</a:t>
          </a:r>
          <a:r>
            <a:rPr lang="zh-TW" altLang="en-US" sz="1100" b="0" i="0" u="none" kern="1200" dirty="0"/>
            <a:t>特攻</a:t>
          </a:r>
          <a:r>
            <a:rPr lang="en-US" altLang="zh-TW" sz="1100" b="0" i="0" u="none" kern="1200" dirty="0"/>
            <a:t>)</a:t>
          </a:r>
          <a:endParaRPr lang="zh-TW" altLang="en-US" sz="1100" kern="1200" dirty="0"/>
        </a:p>
      </dsp:txBody>
      <dsp:txXfrm>
        <a:off x="5044654" y="319658"/>
        <a:ext cx="554150" cy="695544"/>
      </dsp:txXfrm>
    </dsp:sp>
    <dsp:sp modelId="{960ADF37-45BC-4572-B78F-1B8D4FE88F09}">
      <dsp:nvSpPr>
        <dsp:cNvPr id="0" name=""/>
        <dsp:cNvSpPr/>
      </dsp:nvSpPr>
      <dsp:spPr>
        <a:xfrm>
          <a:off x="4476295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4559529" y="466485"/>
        <a:ext cx="401890" cy="401890"/>
      </dsp:txXfrm>
    </dsp:sp>
    <dsp:sp modelId="{DC3C85E0-BDBB-401A-BB9F-5CE1BE8E1F5D}">
      <dsp:nvSpPr>
        <dsp:cNvPr id="0" name=""/>
        <dsp:cNvSpPr/>
      </dsp:nvSpPr>
      <dsp:spPr>
        <a:xfrm>
          <a:off x="6252416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133139</a:t>
          </a:r>
          <a:endParaRPr lang="zh-TW" altLang="en-US" sz="1300" kern="1200" dirty="0"/>
        </a:p>
      </dsp:txBody>
      <dsp:txXfrm>
        <a:off x="6536595" y="319658"/>
        <a:ext cx="554150" cy="695544"/>
      </dsp:txXfrm>
    </dsp:sp>
    <dsp:sp modelId="{C841D82C-5D5B-4C09-B7F1-C53E5721F4F5}">
      <dsp:nvSpPr>
        <dsp:cNvPr id="0" name=""/>
        <dsp:cNvSpPr/>
      </dsp:nvSpPr>
      <dsp:spPr>
        <a:xfrm>
          <a:off x="5968236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6051470" y="466485"/>
        <a:ext cx="401890" cy="401890"/>
      </dsp:txXfrm>
    </dsp:sp>
    <dsp:sp modelId="{EB1D163D-C646-44D8-B8B8-1C67E91FA589}">
      <dsp:nvSpPr>
        <dsp:cNvPr id="0" name=""/>
        <dsp:cNvSpPr/>
      </dsp:nvSpPr>
      <dsp:spPr>
        <a:xfrm>
          <a:off x="7744357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b="0" i="0" u="none" kern="1200" dirty="0"/>
            <a:t>125090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b="0" i="0" u="none" kern="1200" dirty="0"/>
            <a:t>(</a:t>
          </a:r>
          <a:r>
            <a:rPr lang="zh-TW" altLang="en-US" sz="1100" b="0" i="0" u="none" kern="1200" dirty="0"/>
            <a:t>特攻</a:t>
          </a:r>
          <a:r>
            <a:rPr lang="en-US" altLang="zh-TW" sz="1100" b="0" i="0" u="none" kern="1200" dirty="0"/>
            <a:t>)</a:t>
          </a:r>
          <a:endParaRPr lang="zh-TW" altLang="en-US" sz="1100" kern="1200" dirty="0"/>
        </a:p>
      </dsp:txBody>
      <dsp:txXfrm>
        <a:off x="8028537" y="319658"/>
        <a:ext cx="554150" cy="695544"/>
      </dsp:txXfrm>
    </dsp:sp>
    <dsp:sp modelId="{16A7BB6A-3A4E-4210-AB0E-C762498B9611}">
      <dsp:nvSpPr>
        <dsp:cNvPr id="0" name=""/>
        <dsp:cNvSpPr/>
      </dsp:nvSpPr>
      <dsp:spPr>
        <a:xfrm>
          <a:off x="7460178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7543412" y="466485"/>
        <a:ext cx="401890" cy="401890"/>
      </dsp:txXfrm>
    </dsp:sp>
    <dsp:sp modelId="{1176961A-4D56-44FB-A330-73B2806E0D08}">
      <dsp:nvSpPr>
        <dsp:cNvPr id="0" name=""/>
        <dsp:cNvSpPr/>
      </dsp:nvSpPr>
      <dsp:spPr>
        <a:xfrm>
          <a:off x="9236299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120145</a:t>
          </a:r>
          <a:endParaRPr lang="zh-TW" altLang="en-US" sz="1300" kern="1200" dirty="0"/>
        </a:p>
      </dsp:txBody>
      <dsp:txXfrm>
        <a:off x="9520478" y="319658"/>
        <a:ext cx="554150" cy="695544"/>
      </dsp:txXfrm>
    </dsp:sp>
    <dsp:sp modelId="{B3A0089B-412E-48B0-A184-424C14C5DC9E}">
      <dsp:nvSpPr>
        <dsp:cNvPr id="0" name=""/>
        <dsp:cNvSpPr/>
      </dsp:nvSpPr>
      <dsp:spPr>
        <a:xfrm>
          <a:off x="8952120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9035354" y="466485"/>
        <a:ext cx="401890" cy="401890"/>
      </dsp:txXfrm>
    </dsp:sp>
    <dsp:sp modelId="{69EABB04-F1FB-46B1-B70A-99143D2D7D5E}">
      <dsp:nvSpPr>
        <dsp:cNvPr id="0" name=""/>
        <dsp:cNvSpPr/>
      </dsp:nvSpPr>
      <dsp:spPr>
        <a:xfrm>
          <a:off x="10728240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b="0" i="0" u="none" kern="1200" dirty="0"/>
            <a:t>114919</a:t>
          </a:r>
          <a:br>
            <a:rPr lang="en-US" altLang="zh-TW" sz="1300" b="0" i="0" u="none" kern="1200" dirty="0"/>
          </a:br>
          <a:r>
            <a:rPr lang="en-US" altLang="zh-TW" sz="1100" b="0" i="0" u="none" kern="1200" dirty="0"/>
            <a:t>(</a:t>
          </a:r>
          <a:r>
            <a:rPr lang="zh-TW" altLang="en-US" sz="1100" b="0" i="0" u="none" kern="1200" dirty="0"/>
            <a:t>特攻</a:t>
          </a:r>
          <a:r>
            <a:rPr lang="en-US" altLang="zh-TW" sz="1100" b="0" i="0" u="none" kern="1200" dirty="0"/>
            <a:t>)</a:t>
          </a:r>
          <a:endParaRPr lang="zh-TW" altLang="en-US" sz="1100" kern="1200" dirty="0"/>
        </a:p>
      </dsp:txBody>
      <dsp:txXfrm>
        <a:off x="11012420" y="319658"/>
        <a:ext cx="554150" cy="695544"/>
      </dsp:txXfrm>
    </dsp:sp>
    <dsp:sp modelId="{9AB484ED-3DD2-4765-8FA1-DFA5BDD87000}">
      <dsp:nvSpPr>
        <dsp:cNvPr id="0" name=""/>
        <dsp:cNvSpPr/>
      </dsp:nvSpPr>
      <dsp:spPr>
        <a:xfrm>
          <a:off x="10444061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10527295" y="466485"/>
        <a:ext cx="401890" cy="4018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D163D-C646-44D8-B8B8-1C67E91FA589}">
      <dsp:nvSpPr>
        <dsp:cNvPr id="0" name=""/>
        <dsp:cNvSpPr/>
      </dsp:nvSpPr>
      <dsp:spPr>
        <a:xfrm>
          <a:off x="284650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rgbClr val="D4D9EC"/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77588</a:t>
          </a:r>
          <a:endParaRPr lang="zh-TW" altLang="en-US" sz="1500" kern="1200" dirty="0"/>
        </a:p>
      </dsp:txBody>
      <dsp:txXfrm>
        <a:off x="568829" y="319658"/>
        <a:ext cx="554150" cy="695544"/>
      </dsp:txXfrm>
    </dsp:sp>
    <dsp:sp modelId="{16A7BB6A-3A4E-4210-AB0E-C762498B9611}">
      <dsp:nvSpPr>
        <dsp:cNvPr id="0" name=""/>
        <dsp:cNvSpPr/>
      </dsp:nvSpPr>
      <dsp:spPr>
        <a:xfrm>
          <a:off x="470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83704" y="466485"/>
        <a:ext cx="401890" cy="401890"/>
      </dsp:txXfrm>
    </dsp:sp>
    <dsp:sp modelId="{660C555A-7478-4D72-91C2-AD8C55F42019}">
      <dsp:nvSpPr>
        <dsp:cNvPr id="0" name=""/>
        <dsp:cNvSpPr/>
      </dsp:nvSpPr>
      <dsp:spPr>
        <a:xfrm>
          <a:off x="1776591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/>
            <a:t>76689</a:t>
          </a:r>
          <a:endParaRPr lang="zh-TW" altLang="en-US" sz="1500" kern="1200" dirty="0"/>
        </a:p>
      </dsp:txBody>
      <dsp:txXfrm>
        <a:off x="2060770" y="319658"/>
        <a:ext cx="554150" cy="695544"/>
      </dsp:txXfrm>
    </dsp:sp>
    <dsp:sp modelId="{01C4F734-0C2C-4FF4-AA79-BD716F22A9E7}">
      <dsp:nvSpPr>
        <dsp:cNvPr id="0" name=""/>
        <dsp:cNvSpPr/>
      </dsp:nvSpPr>
      <dsp:spPr>
        <a:xfrm>
          <a:off x="1492412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1575646" y="466485"/>
        <a:ext cx="401890" cy="401890"/>
      </dsp:txXfrm>
    </dsp:sp>
    <dsp:sp modelId="{0393DF56-E68F-4DE8-BEB5-DE95DE2F3497}">
      <dsp:nvSpPr>
        <dsp:cNvPr id="0" name=""/>
        <dsp:cNvSpPr/>
      </dsp:nvSpPr>
      <dsp:spPr>
        <a:xfrm>
          <a:off x="3268533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76580</a:t>
          </a:r>
          <a:endParaRPr lang="zh-TW" altLang="en-US" sz="1500" kern="1200" dirty="0"/>
        </a:p>
      </dsp:txBody>
      <dsp:txXfrm>
        <a:off x="3552712" y="319658"/>
        <a:ext cx="554150" cy="695544"/>
      </dsp:txXfrm>
    </dsp:sp>
    <dsp:sp modelId="{960ADF37-45BC-4572-B78F-1B8D4FE88F09}">
      <dsp:nvSpPr>
        <dsp:cNvPr id="0" name=""/>
        <dsp:cNvSpPr/>
      </dsp:nvSpPr>
      <dsp:spPr>
        <a:xfrm>
          <a:off x="2984353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3067587" y="466485"/>
        <a:ext cx="401890" cy="401890"/>
      </dsp:txXfrm>
    </dsp:sp>
    <dsp:sp modelId="{1176961A-4D56-44FB-A330-73B2806E0D08}">
      <dsp:nvSpPr>
        <dsp:cNvPr id="0" name=""/>
        <dsp:cNvSpPr/>
      </dsp:nvSpPr>
      <dsp:spPr>
        <a:xfrm>
          <a:off x="4760474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73048</a:t>
          </a:r>
          <a:endParaRPr lang="zh-TW" altLang="en-US" sz="1500" kern="1200" dirty="0"/>
        </a:p>
      </dsp:txBody>
      <dsp:txXfrm>
        <a:off x="5044654" y="319658"/>
        <a:ext cx="554150" cy="695544"/>
      </dsp:txXfrm>
    </dsp:sp>
    <dsp:sp modelId="{B3A0089B-412E-48B0-A184-424C14C5DC9E}">
      <dsp:nvSpPr>
        <dsp:cNvPr id="0" name=""/>
        <dsp:cNvSpPr/>
      </dsp:nvSpPr>
      <dsp:spPr>
        <a:xfrm>
          <a:off x="4476295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4559529" y="466485"/>
        <a:ext cx="401890" cy="401890"/>
      </dsp:txXfrm>
    </dsp:sp>
    <dsp:sp modelId="{69EABB04-F1FB-46B1-B70A-99143D2D7D5E}">
      <dsp:nvSpPr>
        <dsp:cNvPr id="0" name=""/>
        <dsp:cNvSpPr/>
      </dsp:nvSpPr>
      <dsp:spPr>
        <a:xfrm>
          <a:off x="6252416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rgbClr val="D4D9EC">
            <a:alpha val="90000"/>
          </a:srgb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71463</a:t>
          </a:r>
          <a:endParaRPr lang="zh-TW" altLang="en-US" sz="1500" kern="1200" dirty="0"/>
        </a:p>
      </dsp:txBody>
      <dsp:txXfrm>
        <a:off x="6536595" y="319658"/>
        <a:ext cx="554150" cy="695544"/>
      </dsp:txXfrm>
    </dsp:sp>
    <dsp:sp modelId="{9AB484ED-3DD2-4765-8FA1-DFA5BDD87000}">
      <dsp:nvSpPr>
        <dsp:cNvPr id="0" name=""/>
        <dsp:cNvSpPr/>
      </dsp:nvSpPr>
      <dsp:spPr>
        <a:xfrm>
          <a:off x="5968236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6051470" y="466485"/>
        <a:ext cx="401890" cy="401890"/>
      </dsp:txXfrm>
    </dsp:sp>
    <dsp:sp modelId="{619D3456-DD49-4C92-AFBE-59067CDEEAC2}">
      <dsp:nvSpPr>
        <dsp:cNvPr id="0" name=""/>
        <dsp:cNvSpPr/>
      </dsp:nvSpPr>
      <dsp:spPr>
        <a:xfrm>
          <a:off x="7744357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62632</a:t>
          </a:r>
        </a:p>
      </dsp:txBody>
      <dsp:txXfrm>
        <a:off x="8028537" y="319658"/>
        <a:ext cx="554150" cy="695544"/>
      </dsp:txXfrm>
    </dsp:sp>
    <dsp:sp modelId="{9779157E-C847-4B71-9BED-7D169C5F9BC0}">
      <dsp:nvSpPr>
        <dsp:cNvPr id="0" name=""/>
        <dsp:cNvSpPr/>
      </dsp:nvSpPr>
      <dsp:spPr>
        <a:xfrm>
          <a:off x="7460178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7543412" y="466485"/>
        <a:ext cx="401890" cy="401890"/>
      </dsp:txXfrm>
    </dsp:sp>
    <dsp:sp modelId="{DC3C85E0-BDBB-401A-BB9F-5CE1BE8E1F5D}">
      <dsp:nvSpPr>
        <dsp:cNvPr id="0" name=""/>
        <dsp:cNvSpPr/>
      </dsp:nvSpPr>
      <dsp:spPr>
        <a:xfrm>
          <a:off x="9236299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rgbClr val="D4D9EC">
            <a:alpha val="90000"/>
          </a:srgb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60168</a:t>
          </a:r>
          <a:endParaRPr lang="zh-TW" altLang="en-US" sz="1500" kern="1200" dirty="0"/>
        </a:p>
      </dsp:txBody>
      <dsp:txXfrm>
        <a:off x="9520478" y="319658"/>
        <a:ext cx="554150" cy="695544"/>
      </dsp:txXfrm>
    </dsp:sp>
    <dsp:sp modelId="{C841D82C-5D5B-4C09-B7F1-C53E5721F4F5}">
      <dsp:nvSpPr>
        <dsp:cNvPr id="0" name=""/>
        <dsp:cNvSpPr/>
      </dsp:nvSpPr>
      <dsp:spPr>
        <a:xfrm>
          <a:off x="8952120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9035354" y="466485"/>
        <a:ext cx="401890" cy="401890"/>
      </dsp:txXfrm>
    </dsp:sp>
    <dsp:sp modelId="{25B395ED-1EF1-4BBB-A634-CA178070B39D}">
      <dsp:nvSpPr>
        <dsp:cNvPr id="0" name=""/>
        <dsp:cNvSpPr/>
      </dsp:nvSpPr>
      <dsp:spPr>
        <a:xfrm>
          <a:off x="10728240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46462</a:t>
          </a:r>
          <a:endParaRPr lang="zh-TW" altLang="en-US" sz="1500" kern="1200" dirty="0"/>
        </a:p>
      </dsp:txBody>
      <dsp:txXfrm>
        <a:off x="11012420" y="319658"/>
        <a:ext cx="554150" cy="695544"/>
      </dsp:txXfrm>
    </dsp:sp>
    <dsp:sp modelId="{752D6E3A-0F3D-4537-BA38-0234618D978F}">
      <dsp:nvSpPr>
        <dsp:cNvPr id="0" name=""/>
        <dsp:cNvSpPr/>
      </dsp:nvSpPr>
      <dsp:spPr>
        <a:xfrm>
          <a:off x="10444061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 dirty="0"/>
        </a:p>
      </dsp:txBody>
      <dsp:txXfrm>
        <a:off x="10527295" y="466485"/>
        <a:ext cx="401890" cy="401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613E18-14B9-4275-B446-BCE1F09C5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416F4F8-0FE6-416E-968C-8919C2F6B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244BCD-37AA-45A4-B0D1-441FCCE6E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1350-7C9F-4F5E-9D79-A95C70D15752}" type="datetimeFigureOut">
              <a:rPr lang="zh-TW" altLang="en-US" smtClean="0"/>
              <a:t>2020/8/23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A82860-4836-4E0B-9A68-2798A965E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2D535B-A8BD-489D-8B58-86743A9E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D66C-CF8C-4EB2-A89A-2F5B7E0FD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62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75EC5F-90CA-4F32-90F9-E672B495A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9A680F1-8CDB-4C1F-B3FB-D14EECC55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180CB1-88B5-40FD-BC8A-F65AA634B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1350-7C9F-4F5E-9D79-A95C70D15752}" type="datetimeFigureOut">
              <a:rPr lang="zh-TW" altLang="en-US" smtClean="0"/>
              <a:t>2020/8/23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80D9DA-0EE7-4CFB-8039-2970F7F6D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C8E69F-CE47-46D8-A1CA-7CBCADC96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D66C-CF8C-4EB2-A89A-2F5B7E0FD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97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327E497-EFD1-43EF-8C1F-B4F2F68E61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56D326-41EB-4097-9F93-DF7455811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DA326E-5517-4F06-AE89-E0BCA102F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1350-7C9F-4F5E-9D79-A95C70D15752}" type="datetimeFigureOut">
              <a:rPr lang="zh-TW" altLang="en-US" smtClean="0"/>
              <a:t>2020/8/23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35CD2E-B044-4AD3-8899-CE27BE8B3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07980C-BFB4-4745-B427-D950B803B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D66C-CF8C-4EB2-A89A-2F5B7E0FD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59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2F1D5B-3127-4372-9106-75B6D07B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4A801F-4743-4228-B4C8-586CD6CE3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64A370-51E6-452E-AD95-F31E3B5A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1350-7C9F-4F5E-9D79-A95C70D15752}" type="datetimeFigureOut">
              <a:rPr lang="zh-TW" altLang="en-US" smtClean="0"/>
              <a:t>2020/8/23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B46D58-49E3-46CB-A06B-2649EEB08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1E503E-9F51-427C-99CE-4DA2EA6A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D66C-CF8C-4EB2-A89A-2F5B7E0FD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807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7CBE8D-EE7E-435D-809B-C341F562F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4C7F05-6605-4E93-9206-307568B61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34E062-A3BF-491E-BAC5-96A870159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1350-7C9F-4F5E-9D79-A95C70D15752}" type="datetimeFigureOut">
              <a:rPr lang="zh-TW" altLang="en-US" smtClean="0"/>
              <a:t>2020/8/23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DAFA67-FA21-4C4B-9C83-AD6A19E41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006194-F0BD-4763-AB95-AFE57038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D66C-CF8C-4EB2-A89A-2F5B7E0FD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73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02BBCA-FC55-4A5D-9769-881F76B40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D168B2-BB9C-4CFE-A744-1D5C997EC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A3D497A-90CD-415F-873D-3B972FF8B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D85521-D433-465C-83BE-C686E520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1350-7C9F-4F5E-9D79-A95C70D15752}" type="datetimeFigureOut">
              <a:rPr lang="zh-TW" altLang="en-US" smtClean="0"/>
              <a:t>2020/8/23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E5DCF0-3F38-437A-AB0F-C5CC665D0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96BAB2-84B5-4652-86AB-7AF59594C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D66C-CF8C-4EB2-A89A-2F5B7E0FD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94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49DD77-F5E5-4497-9A10-46827B2B8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3EF5EF-1FAC-4C83-9089-D77A44A5B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6FA50D5-4E2B-45BE-9719-273495012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AB56381-E390-4048-8E8A-06393CF0C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BF6205C-6592-4A32-AB47-32F3E8CDF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B6061D2-7CD6-4F8A-A5BA-03583D0B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1350-7C9F-4F5E-9D79-A95C70D15752}" type="datetimeFigureOut">
              <a:rPr lang="zh-TW" altLang="en-US" smtClean="0"/>
              <a:t>2020/8/23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C8BCC0E-CF93-4370-A7B9-E249AE51C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C46F698-6F93-4FEE-87BA-D0DABB4FF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D66C-CF8C-4EB2-A89A-2F5B7E0FD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860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E3A2D1-E380-441C-8F77-88E5C3130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673DF7F-61CF-42E2-B2BA-E5DE10319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1350-7C9F-4F5E-9D79-A95C70D15752}" type="datetimeFigureOut">
              <a:rPr lang="zh-TW" altLang="en-US" smtClean="0"/>
              <a:t>2020/8/23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0A3AE05-0B09-4053-A84B-ECC0E4A2D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ADCE596-93DA-41DB-8171-203A9BB9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D66C-CF8C-4EB2-A89A-2F5B7E0FD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46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25A4146-9190-4A7D-95D1-625F6C8EC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1350-7C9F-4F5E-9D79-A95C70D15752}" type="datetimeFigureOut">
              <a:rPr lang="zh-TW" altLang="en-US" smtClean="0"/>
              <a:t>2020/8/23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96FBEA2-B037-47E7-A87E-8923A1820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B6A1440-23D0-439A-9300-75B44F94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D66C-CF8C-4EB2-A89A-2F5B7E0FD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496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2E799C-58FE-4CE5-9CB1-D3BDA0232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89A954-308D-4B8C-9268-A66C05DBF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8EC8FC0-024F-47CE-8CB5-61F601072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5A1D97-60A0-45D2-9DFB-241B81DAE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1350-7C9F-4F5E-9D79-A95C70D15752}" type="datetimeFigureOut">
              <a:rPr lang="zh-TW" altLang="en-US" smtClean="0"/>
              <a:t>2020/8/23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081A027-76E4-47C5-906A-AA4C6D8BE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176D2D-5D39-46CA-96BC-49EA768A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D66C-CF8C-4EB2-A89A-2F5B7E0FD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7799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12F185-C6FE-4C2B-A1EE-5CB724E6F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DFB4456-0431-4E5E-8B0E-CA5F735EBB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4A8975-187D-4715-B3B6-C3A14454F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B165055-C3D2-4465-8FF5-3201DD6DB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1350-7C9F-4F5E-9D79-A95C70D15752}" type="datetimeFigureOut">
              <a:rPr lang="zh-TW" altLang="en-US" smtClean="0"/>
              <a:t>2020/8/23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ED4A64F-A43D-4E03-A6E1-DEEAA0F0A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71204D-818B-4EC8-91E2-865F9BCA9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D66C-CF8C-4EB2-A89A-2F5B7E0FD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509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E833C79-F73A-4F7A-BBC1-6CF76A547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BD7B7C9-F2CD-4837-ACE3-C7A679E65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2AA976-9AED-43B6-8C70-A4B429886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81350-7C9F-4F5E-9D79-A95C70D15752}" type="datetimeFigureOut">
              <a:rPr lang="zh-TW" altLang="en-US" smtClean="0"/>
              <a:t>2020/8/23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F781FE-3633-4B6A-B2F2-D1E434149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CEAD9F-8CCE-4EC9-8D44-7512BA04A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1D66C-CF8C-4EB2-A89A-2F5B7E0FD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30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image" Target="../media/image1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1.png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image" Target="../media/image29.png"/><Relationship Id="rId18" Type="http://schemas.microsoft.com/office/2007/relationships/diagramDrawing" Target="../diagrams/drawing6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17" Type="http://schemas.openxmlformats.org/officeDocument/2006/relationships/diagramColors" Target="../diagrams/colors6.xml"/><Relationship Id="rId2" Type="http://schemas.openxmlformats.org/officeDocument/2006/relationships/image" Target="../media/image1.png"/><Relationship Id="rId16" Type="http://schemas.openxmlformats.org/officeDocument/2006/relationships/diagramQuickStyle" Target="../diagrams/quickStyl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5" Type="http://schemas.openxmlformats.org/officeDocument/2006/relationships/diagramLayout" Target="../diagrams/layout6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資料庫圖表 7">
            <a:extLst>
              <a:ext uri="{FF2B5EF4-FFF2-40B4-BE49-F238E27FC236}">
                <a16:creationId xmlns:a16="http://schemas.microsoft.com/office/drawing/2014/main" id="{78BF1754-9634-48F8-BFAA-ECE003CBCD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0972045"/>
              </p:ext>
            </p:extLst>
          </p:nvPr>
        </p:nvGraphicFramePr>
        <p:xfrm>
          <a:off x="141515" y="3310619"/>
          <a:ext cx="11865429" cy="1334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資料庫圖表 9">
            <a:extLst>
              <a:ext uri="{FF2B5EF4-FFF2-40B4-BE49-F238E27FC236}">
                <a16:creationId xmlns:a16="http://schemas.microsoft.com/office/drawing/2014/main" id="{CD8E3652-67AA-409B-B768-C3ADB7E98F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70507"/>
              </p:ext>
            </p:extLst>
          </p:nvPr>
        </p:nvGraphicFramePr>
        <p:xfrm>
          <a:off x="141515" y="1948544"/>
          <a:ext cx="11865429" cy="1334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4" name="資料庫圖表 13">
            <a:extLst>
              <a:ext uri="{FF2B5EF4-FFF2-40B4-BE49-F238E27FC236}">
                <a16:creationId xmlns:a16="http://schemas.microsoft.com/office/drawing/2014/main" id="{3C073670-421B-472C-BD60-A9B54EA55E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614419"/>
              </p:ext>
            </p:extLst>
          </p:nvPr>
        </p:nvGraphicFramePr>
        <p:xfrm>
          <a:off x="141515" y="4539344"/>
          <a:ext cx="11865429" cy="1334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16" name="圖片 15" descr="一張含有 畫畫 的圖片&#10;&#10;自動產生的描述">
            <a:extLst>
              <a:ext uri="{FF2B5EF4-FFF2-40B4-BE49-F238E27FC236}">
                <a16:creationId xmlns:a16="http://schemas.microsoft.com/office/drawing/2014/main" id="{F17CC287-371C-45D8-A108-FDA0786D5C5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50372"/>
            <a:ext cx="762000" cy="762000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DB1517D3-C858-4162-974E-260A805C95B5}"/>
              </a:ext>
            </a:extLst>
          </p:cNvPr>
          <p:cNvSpPr txBox="1"/>
          <p:nvPr/>
        </p:nvSpPr>
        <p:spPr>
          <a:xfrm>
            <a:off x="2939143" y="1099456"/>
            <a:ext cx="6313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latin typeface="王漢宗超明體繁" panose="02020500000000000000" pitchFamily="18" charset="-120"/>
                <a:ea typeface="王漢宗超明體繁" panose="02020500000000000000" pitchFamily="18" charset="-120"/>
              </a:rPr>
              <a:t>全體狂職自身寶具傷害排行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AB9E6CA-F385-4D5B-9C07-DEE49CB43DDA}"/>
              </a:ext>
            </a:extLst>
          </p:cNvPr>
          <p:cNvSpPr txBox="1"/>
          <p:nvPr/>
        </p:nvSpPr>
        <p:spPr>
          <a:xfrm>
            <a:off x="5219700" y="6487883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Constantia" panose="02030602050306030303" pitchFamily="18" charset="0"/>
              </a:rPr>
              <a:t>Dorapika@PTT</a:t>
            </a:r>
            <a:endParaRPr lang="zh-TW" altLang="en-US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31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資料庫圖表 7">
            <a:extLst>
              <a:ext uri="{FF2B5EF4-FFF2-40B4-BE49-F238E27FC236}">
                <a16:creationId xmlns:a16="http://schemas.microsoft.com/office/drawing/2014/main" id="{78BF1754-9634-48F8-BFAA-ECE003CBCD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8923799"/>
              </p:ext>
            </p:extLst>
          </p:nvPr>
        </p:nvGraphicFramePr>
        <p:xfrm>
          <a:off x="141515" y="3298447"/>
          <a:ext cx="11865429" cy="1334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資料庫圖表 9">
            <a:extLst>
              <a:ext uri="{FF2B5EF4-FFF2-40B4-BE49-F238E27FC236}">
                <a16:creationId xmlns:a16="http://schemas.microsoft.com/office/drawing/2014/main" id="{CD8E3652-67AA-409B-B768-C3ADB7E98F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6096330"/>
              </p:ext>
            </p:extLst>
          </p:nvPr>
        </p:nvGraphicFramePr>
        <p:xfrm>
          <a:off x="141515" y="1948544"/>
          <a:ext cx="11865429" cy="1334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6" name="圖片 15">
            <a:extLst>
              <a:ext uri="{FF2B5EF4-FFF2-40B4-BE49-F238E27FC236}">
                <a16:creationId xmlns:a16="http://schemas.microsoft.com/office/drawing/2014/main" id="{F17CC287-371C-45D8-A108-FDA0786D5C5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5000" y="250372"/>
            <a:ext cx="762000" cy="762000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DB1517D3-C858-4162-974E-260A805C95B5}"/>
              </a:ext>
            </a:extLst>
          </p:cNvPr>
          <p:cNvSpPr txBox="1"/>
          <p:nvPr/>
        </p:nvSpPr>
        <p:spPr>
          <a:xfrm>
            <a:off x="2939143" y="1099456"/>
            <a:ext cx="6313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latin typeface="王漢宗超明體繁" panose="02020500000000000000" pitchFamily="18" charset="-120"/>
                <a:ea typeface="王漢宗超明體繁" panose="02020500000000000000" pitchFamily="18" charset="-120"/>
              </a:rPr>
              <a:t>單體槍職自身寶具傷害排行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AB9E6CA-F385-4D5B-9C07-DEE49CB43DDA}"/>
              </a:ext>
            </a:extLst>
          </p:cNvPr>
          <p:cNvSpPr txBox="1"/>
          <p:nvPr/>
        </p:nvSpPr>
        <p:spPr>
          <a:xfrm>
            <a:off x="5219700" y="6487883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Constantia" panose="02030602050306030303" pitchFamily="18" charset="0"/>
              </a:rPr>
              <a:t>Dorapika@PTT</a:t>
            </a:r>
            <a:endParaRPr lang="zh-TW" altLang="en-US" dirty="0">
              <a:latin typeface="Constantia" panose="02030602050306030303" pitchFamily="18" charset="0"/>
            </a:endParaRPr>
          </a:p>
        </p:txBody>
      </p:sp>
      <p:graphicFrame>
        <p:nvGraphicFramePr>
          <p:cNvPr id="2" name="資料庫圖表 1">
            <a:extLst>
              <a:ext uri="{FF2B5EF4-FFF2-40B4-BE49-F238E27FC236}">
                <a16:creationId xmlns:a16="http://schemas.microsoft.com/office/drawing/2014/main" id="{3BF67271-3EA6-45BD-A572-2A55A92EFF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3442637"/>
              </p:ext>
            </p:extLst>
          </p:nvPr>
        </p:nvGraphicFramePr>
        <p:xfrm>
          <a:off x="158447" y="4648351"/>
          <a:ext cx="11865429" cy="1334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</p:spTree>
    <p:extLst>
      <p:ext uri="{BB962C8B-B14F-4D97-AF65-F5344CB8AC3E}">
        <p14:creationId xmlns:p14="http://schemas.microsoft.com/office/powerpoint/2010/main" val="188328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113</Words>
  <Application>Microsoft Office PowerPoint</Application>
  <PresentationFormat>寬螢幕</PresentationFormat>
  <Paragraphs>47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王漢宗超明體繁</vt:lpstr>
      <vt:lpstr>Arial</vt:lpstr>
      <vt:lpstr>Calibri</vt:lpstr>
      <vt:lpstr>Calibri Light</vt:lpstr>
      <vt:lpstr>Constantia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全勳 吳</dc:creator>
  <cp:lastModifiedBy>全勳 吳</cp:lastModifiedBy>
  <cp:revision>2</cp:revision>
  <dcterms:created xsi:type="dcterms:W3CDTF">2020-08-21T06:06:58Z</dcterms:created>
  <dcterms:modified xsi:type="dcterms:W3CDTF">2020-08-23T04:03:41Z</dcterms:modified>
</cp:coreProperties>
</file>