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9BB53-8A5A-4194-A131-9FEA7824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E57CD-EDBE-4E08-818E-4F3B86B95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A0D82-D60A-468C-96D0-6CF7B6C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CEF30F-478F-438A-8747-A3657CE4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46837-E638-4CB0-A7C1-4A580947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9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7CCA9-E89F-427B-8EA5-8DEDD596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892783-68EE-4137-80DF-369C54A1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44ABF-6654-41CB-B6C9-1917FE18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85F0FE-A4D1-4390-BE94-F515F8C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090F2-2843-4D43-947D-C02ED83C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BE9462-FE78-45AE-B131-7CA0330A5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9B2396-B9AE-46F8-9034-A608C014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D2511-ABA0-4B5A-A0E6-D180C462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7B00F-6F1D-4B6E-AC83-80E53A4D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D25FE-29C2-42BC-810E-5B2DC40B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4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47AE-66E9-474A-B692-527AE182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F09A-9758-4FD0-99C0-11D2E57B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95933-2F1B-4D24-B52D-603F2107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05EAF-BFFD-4EAA-80C6-15D6BE6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506C6-D952-4698-9723-72DA3535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4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07454-A55B-44A4-9AE4-8926DBB2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3E797-5501-49FF-9FC5-C3E5F2B7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1FF74-AF35-462A-9ED9-2BC3A756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7A922-65D6-49EB-90B7-5C3EFAC7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7F937-3AFB-4AAF-B679-2EFAE718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0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D018D-56F9-4942-A462-E00D0C96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099DB-84B5-4CB7-8EA4-BF376E51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7495D9-62D5-46ED-B3A1-EEFF5742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B5B50-BC56-4E49-AF87-0D2F6968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0AFB2-AF26-4D13-B103-A88AF3D4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3B775-98D1-489C-8336-69FD639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9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9C8E6-9087-4B33-A471-76C136A2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D4F05-2635-4ADB-AE70-E3D2AB13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3B1CDD-C95B-495B-95D9-B8BBD87D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9C1F78-AC6C-4D4A-BBD6-C5688E45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33266-4B89-4EFB-886F-1CBE60CDF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AFBF36-9393-4D6F-A79D-792E0920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E27F9E-7DEC-421A-BCC3-A34132A7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66847A-892A-410E-96C7-BEFB636F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7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C1A24-2271-43BA-8870-4AD1FA22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6277AD-85C4-4C3E-97CB-C045482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598C32-34C5-41AB-AD76-1A98D7F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77435-9332-4C38-B7B1-7E93CF2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9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8A72C4-3C83-4842-83E3-FCCA1DFC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65B844-4F7E-49D5-BD1B-0A484A6E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F2D62-5FC2-42A7-A7E9-03989029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2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466C5-FAD4-4E16-AD73-497411B5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ED284-FF6B-485F-8A57-DD86ECC6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AFB54B-E9C1-40F9-B234-805C78B01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B6D20-9A21-46C9-AC94-0859ED1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C339E-83F7-4A11-AA6E-1C6FB0C8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03C28-C82E-4362-9D57-067B468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8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0FE2B-51B7-467F-9362-A50B7E38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ACA3B0-3E0C-4D13-BCFE-A99E52D1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DE7CAE-A30C-4E1C-BAD6-86B51172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7B5750-39DB-4BB8-BD33-03D2E6A3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9CD3E0-EA95-419F-B707-F688A06C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CCD1F-666C-495F-AB2C-31060931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2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0ED468-0FCE-454A-A2F9-BB327C4B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43EBA7-5B4F-4C9D-8A3B-1E94CFC5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2DA971-727E-42B0-A532-2E9B8E36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3A0C1-702C-433B-A731-7ED86419E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518B-1D7E-45DD-8821-3C184FE44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386A60-70D6-43B6-BF35-A93FA52DAD3E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</a:t>
            </a:r>
            <a:r>
              <a:rPr kumimoji="1" lang="en-US" altLang="ja-JP" dirty="0"/>
              <a:t>ogin.html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58E199-ED87-4901-BB60-66BF66890334}"/>
              </a:ext>
            </a:extLst>
          </p:cNvPr>
          <p:cNvSpPr/>
          <p:nvPr/>
        </p:nvSpPr>
        <p:spPr>
          <a:xfrm>
            <a:off x="3771900" y="762000"/>
            <a:ext cx="4356100" cy="533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0C8B4C-181C-4747-B8CB-788FBE31D900}"/>
              </a:ext>
            </a:extLst>
          </p:cNvPr>
          <p:cNvSpPr txBox="1"/>
          <p:nvPr/>
        </p:nvSpPr>
        <p:spPr>
          <a:xfrm>
            <a:off x="4102100" y="34290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</a:t>
            </a:r>
            <a:r>
              <a:rPr kumimoji="1" lang="en-US" altLang="ja-JP" dirty="0"/>
              <a:t>sername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AF8535-B847-4241-9AF1-8F773CA4C086}"/>
              </a:ext>
            </a:extLst>
          </p:cNvPr>
          <p:cNvSpPr/>
          <p:nvPr/>
        </p:nvSpPr>
        <p:spPr>
          <a:xfrm>
            <a:off x="4229100" y="3798332"/>
            <a:ext cx="3517900" cy="506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64D1C7-FC1A-471C-AB80-208084A210C9}"/>
              </a:ext>
            </a:extLst>
          </p:cNvPr>
          <p:cNvSpPr/>
          <p:nvPr/>
        </p:nvSpPr>
        <p:spPr>
          <a:xfrm>
            <a:off x="4229100" y="4923830"/>
            <a:ext cx="3517900" cy="506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432AEE-63EF-4083-B51F-A26992D75DF9}"/>
              </a:ext>
            </a:extLst>
          </p:cNvPr>
          <p:cNvSpPr txBox="1"/>
          <p:nvPr/>
        </p:nvSpPr>
        <p:spPr>
          <a:xfrm>
            <a:off x="4102100" y="45778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password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086CB5C-4E9F-47C7-9C87-D77BD7A5BB08}"/>
              </a:ext>
            </a:extLst>
          </p:cNvPr>
          <p:cNvSpPr/>
          <p:nvPr/>
        </p:nvSpPr>
        <p:spPr>
          <a:xfrm>
            <a:off x="4826000" y="1320800"/>
            <a:ext cx="2324100" cy="144299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logo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CADDB-30F0-4E27-86ED-0052234CEA02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index</a:t>
            </a:r>
            <a:r>
              <a:rPr kumimoji="1" lang="en-US" altLang="ja-JP" dirty="0"/>
              <a:t>.html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F4FB4-B57A-40A8-8449-C1D50D0B128E}"/>
              </a:ext>
            </a:extLst>
          </p:cNvPr>
          <p:cNvSpPr/>
          <p:nvPr/>
        </p:nvSpPr>
        <p:spPr>
          <a:xfrm>
            <a:off x="3429000" y="596900"/>
            <a:ext cx="4445000" cy="15367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Start button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B6CC061-A144-4286-8BE3-BF3C5F6D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9388"/>
              </p:ext>
            </p:extLst>
          </p:nvPr>
        </p:nvGraphicFramePr>
        <p:xfrm>
          <a:off x="609600" y="2687320"/>
          <a:ext cx="106806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240788739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3509691027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4064342373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2869465449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805891050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231250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終了時間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就業時間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2021/10/30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引っ越し手伝い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2.2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ガーゴイル支援システ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時間で計算してよい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12584"/>
                  </a:ext>
                </a:extLst>
              </a:tr>
            </a:tbl>
          </a:graphicData>
        </a:graphic>
      </p:graphicFrame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185038C-5F47-42CE-9BDA-DFD4E7361C8B}"/>
              </a:ext>
            </a:extLst>
          </p:cNvPr>
          <p:cNvSpPr/>
          <p:nvPr/>
        </p:nvSpPr>
        <p:spPr>
          <a:xfrm>
            <a:off x="8191500" y="505460"/>
            <a:ext cx="2616200" cy="1892300"/>
          </a:xfrm>
          <a:prstGeom prst="wedgeRectCallout">
            <a:avLst>
              <a:gd name="adj1" fmla="val -46076"/>
              <a:gd name="adj2" fmla="val 1027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ja-JP" altLang="en-US" dirty="0">
                <a:solidFill>
                  <a:schemeClr val="tx1"/>
                </a:solidFill>
              </a:rPr>
              <a:t>ホバー</a:t>
            </a:r>
            <a:r>
              <a:rPr kumimoji="1" lang="en-US" altLang="ja-JP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ガーゴイル支援システム実験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B03C9E-D633-41CA-A684-A7D114C1A6CC}"/>
              </a:ext>
            </a:extLst>
          </p:cNvPr>
          <p:cNvSpPr/>
          <p:nvPr/>
        </p:nvSpPr>
        <p:spPr>
          <a:xfrm>
            <a:off x="609600" y="5107940"/>
            <a:ext cx="2616200" cy="749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Excel</a:t>
            </a:r>
            <a:r>
              <a:rPr lang="ja-JP" altLang="en-US" dirty="0">
                <a:solidFill>
                  <a:schemeClr val="tx1"/>
                </a:solidFill>
              </a:rPr>
              <a:t> 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B427A-37EC-45BD-B3B5-FFE0169D7503}"/>
              </a:ext>
            </a:extLst>
          </p:cNvPr>
          <p:cNvSpPr/>
          <p:nvPr/>
        </p:nvSpPr>
        <p:spPr>
          <a:xfrm>
            <a:off x="4997450" y="4403209"/>
            <a:ext cx="1308100" cy="472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23D46E-1E0D-4EC8-A0A1-71C34ACBD7FA}"/>
              </a:ext>
            </a:extLst>
          </p:cNvPr>
          <p:cNvSpPr/>
          <p:nvPr/>
        </p:nvSpPr>
        <p:spPr>
          <a:xfrm>
            <a:off x="11334750" y="307340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02BBF8-304A-4869-9C84-B7B960444F25}"/>
              </a:ext>
            </a:extLst>
          </p:cNvPr>
          <p:cNvSpPr/>
          <p:nvPr/>
        </p:nvSpPr>
        <p:spPr>
          <a:xfrm>
            <a:off x="11334750" y="344424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5E783-DD97-4E41-8B7A-BF7F4DE3F7FD}"/>
              </a:ext>
            </a:extLst>
          </p:cNvPr>
          <p:cNvSpPr/>
          <p:nvPr/>
        </p:nvSpPr>
        <p:spPr>
          <a:xfrm>
            <a:off x="11334750" y="381508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</p:spTree>
    <p:extLst>
      <p:ext uri="{BB962C8B-B14F-4D97-AF65-F5344CB8AC3E}">
        <p14:creationId xmlns:p14="http://schemas.microsoft.com/office/powerpoint/2010/main" val="19531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CADDB-30F0-4E27-86ED-0052234CEA02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index</a:t>
            </a:r>
            <a:r>
              <a:rPr kumimoji="1" lang="en-US" altLang="ja-JP" dirty="0"/>
              <a:t>.html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F4FB4-B57A-40A8-8449-C1D50D0B128E}"/>
              </a:ext>
            </a:extLst>
          </p:cNvPr>
          <p:cNvSpPr/>
          <p:nvPr/>
        </p:nvSpPr>
        <p:spPr>
          <a:xfrm>
            <a:off x="3429000" y="596900"/>
            <a:ext cx="4445000" cy="15367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Start button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B6CC061-A144-4286-8BE3-BF3C5F6D895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687320"/>
          <a:ext cx="106806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240788739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3509691027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4064342373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2869465449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805891050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231250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終了時間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就業時間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2021/10/30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引っ越し手伝い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2.2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ガーゴイル支援システ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時間で計算してよい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12584"/>
                  </a:ext>
                </a:extLst>
              </a:tr>
            </a:tbl>
          </a:graphicData>
        </a:graphic>
      </p:graphicFrame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185038C-5F47-42CE-9BDA-DFD4E7361C8B}"/>
              </a:ext>
            </a:extLst>
          </p:cNvPr>
          <p:cNvSpPr/>
          <p:nvPr/>
        </p:nvSpPr>
        <p:spPr>
          <a:xfrm>
            <a:off x="8191500" y="505460"/>
            <a:ext cx="2616200" cy="1892300"/>
          </a:xfrm>
          <a:prstGeom prst="wedgeRectCallout">
            <a:avLst>
              <a:gd name="adj1" fmla="val -46076"/>
              <a:gd name="adj2" fmla="val 1027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ja-JP" altLang="en-US" dirty="0">
                <a:solidFill>
                  <a:schemeClr val="tx1"/>
                </a:solidFill>
              </a:rPr>
              <a:t>ホバー</a:t>
            </a:r>
            <a:r>
              <a:rPr kumimoji="1" lang="en-US" altLang="ja-JP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ガーゴイル支援システム実験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B03C9E-D633-41CA-A684-A7D114C1A6CC}"/>
              </a:ext>
            </a:extLst>
          </p:cNvPr>
          <p:cNvSpPr/>
          <p:nvPr/>
        </p:nvSpPr>
        <p:spPr>
          <a:xfrm>
            <a:off x="609600" y="5107940"/>
            <a:ext cx="2616200" cy="749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Excel</a:t>
            </a:r>
            <a:r>
              <a:rPr lang="ja-JP" altLang="en-US" dirty="0">
                <a:solidFill>
                  <a:schemeClr val="tx1"/>
                </a:solidFill>
              </a:rPr>
              <a:t> 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B427A-37EC-45BD-B3B5-FFE0169D7503}"/>
              </a:ext>
            </a:extLst>
          </p:cNvPr>
          <p:cNvSpPr/>
          <p:nvPr/>
        </p:nvSpPr>
        <p:spPr>
          <a:xfrm>
            <a:off x="4997450" y="4403209"/>
            <a:ext cx="1308100" cy="472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23D46E-1E0D-4EC8-A0A1-71C34ACBD7FA}"/>
              </a:ext>
            </a:extLst>
          </p:cNvPr>
          <p:cNvSpPr/>
          <p:nvPr/>
        </p:nvSpPr>
        <p:spPr>
          <a:xfrm>
            <a:off x="11334750" y="307340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02BBF8-304A-4869-9C84-B7B960444F25}"/>
              </a:ext>
            </a:extLst>
          </p:cNvPr>
          <p:cNvSpPr/>
          <p:nvPr/>
        </p:nvSpPr>
        <p:spPr>
          <a:xfrm>
            <a:off x="11334750" y="344424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5E783-DD97-4E41-8B7A-BF7F4DE3F7FD}"/>
              </a:ext>
            </a:extLst>
          </p:cNvPr>
          <p:cNvSpPr/>
          <p:nvPr/>
        </p:nvSpPr>
        <p:spPr>
          <a:xfrm>
            <a:off x="11334750" y="381508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9C3648-2DAA-4864-BF88-2DD5FBBA200E}"/>
              </a:ext>
            </a:extLst>
          </p:cNvPr>
          <p:cNvSpPr/>
          <p:nvPr/>
        </p:nvSpPr>
        <p:spPr>
          <a:xfrm>
            <a:off x="1860550" y="829428"/>
            <a:ext cx="8655050" cy="4910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D64E2C-0E01-4D85-8381-87E1577735AE}"/>
              </a:ext>
            </a:extLst>
          </p:cNvPr>
          <p:cNvSpPr txBox="1"/>
          <p:nvPr/>
        </p:nvSpPr>
        <p:spPr>
          <a:xfrm>
            <a:off x="1860550" y="829428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ポップアップ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10E03E-AC3D-48A9-B1CD-2AC2D8D86165}"/>
              </a:ext>
            </a:extLst>
          </p:cNvPr>
          <p:cNvSpPr txBox="1"/>
          <p:nvPr/>
        </p:nvSpPr>
        <p:spPr>
          <a:xfrm>
            <a:off x="3011488" y="1694848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開始時間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03D2A4-BE7B-4AC3-B51C-E5357A7312A6}"/>
              </a:ext>
            </a:extLst>
          </p:cNvPr>
          <p:cNvSpPr txBox="1"/>
          <p:nvPr/>
        </p:nvSpPr>
        <p:spPr>
          <a:xfrm>
            <a:off x="5108575" y="1682924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終了時間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2E9474-7CC6-41D3-8E62-0353EB14FA29}"/>
              </a:ext>
            </a:extLst>
          </p:cNvPr>
          <p:cNvSpPr txBox="1"/>
          <p:nvPr/>
        </p:nvSpPr>
        <p:spPr>
          <a:xfrm>
            <a:off x="4314825" y="2052256"/>
            <a:ext cx="5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DD1E83-C620-44CA-8AC4-2C130F88AC66}"/>
              </a:ext>
            </a:extLst>
          </p:cNvPr>
          <p:cNvSpPr txBox="1"/>
          <p:nvPr/>
        </p:nvSpPr>
        <p:spPr>
          <a:xfrm>
            <a:off x="7791450" y="1696645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就業</a:t>
            </a:r>
            <a:r>
              <a:rPr kumimoji="1" lang="ja-JP" altLang="en-US" dirty="0"/>
              <a:t>時間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8CA520-D00D-4C21-BAFA-E542252A292E}"/>
              </a:ext>
            </a:extLst>
          </p:cNvPr>
          <p:cNvSpPr txBox="1"/>
          <p:nvPr/>
        </p:nvSpPr>
        <p:spPr>
          <a:xfrm>
            <a:off x="7791450" y="2078141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時間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26A1BF-8E55-41BD-932F-85F5389B8EAE}"/>
              </a:ext>
            </a:extLst>
          </p:cNvPr>
          <p:cNvSpPr txBox="1"/>
          <p:nvPr/>
        </p:nvSpPr>
        <p:spPr>
          <a:xfrm>
            <a:off x="3011488" y="2860062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仕事内容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08E840-F1A6-4A3B-9AEA-D18012F4AEE0}"/>
              </a:ext>
            </a:extLst>
          </p:cNvPr>
          <p:cNvSpPr txBox="1"/>
          <p:nvPr/>
        </p:nvSpPr>
        <p:spPr>
          <a:xfrm>
            <a:off x="3011488" y="3974090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258E49-628E-4464-80F1-4EB3D47E160C}"/>
              </a:ext>
            </a:extLst>
          </p:cNvPr>
          <p:cNvSpPr/>
          <p:nvPr/>
        </p:nvSpPr>
        <p:spPr>
          <a:xfrm>
            <a:off x="3076575" y="3366954"/>
            <a:ext cx="58039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入力して下さい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136E93F-7C5B-482C-BF07-2A87DE8B29BE}"/>
              </a:ext>
            </a:extLst>
          </p:cNvPr>
          <p:cNvSpPr/>
          <p:nvPr/>
        </p:nvSpPr>
        <p:spPr>
          <a:xfrm>
            <a:off x="3047999" y="4535755"/>
            <a:ext cx="58039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入力して下さい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F931B4-C161-4759-BE3D-2B8AA14AA645}"/>
              </a:ext>
            </a:extLst>
          </p:cNvPr>
          <p:cNvSpPr/>
          <p:nvPr/>
        </p:nvSpPr>
        <p:spPr>
          <a:xfrm>
            <a:off x="8718550" y="5138077"/>
            <a:ext cx="12954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完了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151053-A94F-42FD-83B3-ADF24E9784DC}"/>
              </a:ext>
            </a:extLst>
          </p:cNvPr>
          <p:cNvSpPr txBox="1"/>
          <p:nvPr/>
        </p:nvSpPr>
        <p:spPr>
          <a:xfrm>
            <a:off x="4889500" y="1048656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日付：</a:t>
            </a:r>
            <a:r>
              <a:rPr kumimoji="1" lang="en-US" altLang="ja-JP" dirty="0"/>
              <a:t>2021/12/13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B33C3A3-306D-4DDF-9826-814D4AA8C6CA}"/>
              </a:ext>
            </a:extLst>
          </p:cNvPr>
          <p:cNvSpPr/>
          <p:nvPr/>
        </p:nvSpPr>
        <p:spPr>
          <a:xfrm>
            <a:off x="2860675" y="2069395"/>
            <a:ext cx="13652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20:40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55E5A8F-1FCE-4986-BCC3-B40B33A326C6}"/>
              </a:ext>
            </a:extLst>
          </p:cNvPr>
          <p:cNvSpPr/>
          <p:nvPr/>
        </p:nvSpPr>
        <p:spPr>
          <a:xfrm>
            <a:off x="4975226" y="2046929"/>
            <a:ext cx="13652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21:40</a:t>
            </a:r>
          </a:p>
        </p:txBody>
      </p:sp>
    </p:spTree>
    <p:extLst>
      <p:ext uri="{BB962C8B-B14F-4D97-AF65-F5344CB8AC3E}">
        <p14:creationId xmlns:p14="http://schemas.microsoft.com/office/powerpoint/2010/main" val="90057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CADDB-30F0-4E27-86ED-0052234CEA02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index</a:t>
            </a:r>
            <a:r>
              <a:rPr kumimoji="1" lang="en-US" altLang="ja-JP" dirty="0"/>
              <a:t>.html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F4FB4-B57A-40A8-8449-C1D50D0B128E}"/>
              </a:ext>
            </a:extLst>
          </p:cNvPr>
          <p:cNvSpPr/>
          <p:nvPr/>
        </p:nvSpPr>
        <p:spPr>
          <a:xfrm>
            <a:off x="3429000" y="596900"/>
            <a:ext cx="4445000" cy="15367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Start button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B6CC061-A144-4286-8BE3-BF3C5F6D895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687320"/>
          <a:ext cx="106806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240788739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3509691027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4064342373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2869465449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805891050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231250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終了時間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就業時間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2021/10/30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引っ越し手伝い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2.2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ガーゴイル支援システ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時間で計算してよい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12584"/>
                  </a:ext>
                </a:extLst>
              </a:tr>
            </a:tbl>
          </a:graphicData>
        </a:graphic>
      </p:graphicFrame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185038C-5F47-42CE-9BDA-DFD4E7361C8B}"/>
              </a:ext>
            </a:extLst>
          </p:cNvPr>
          <p:cNvSpPr/>
          <p:nvPr/>
        </p:nvSpPr>
        <p:spPr>
          <a:xfrm>
            <a:off x="8191500" y="505460"/>
            <a:ext cx="2616200" cy="1892300"/>
          </a:xfrm>
          <a:prstGeom prst="wedgeRectCallout">
            <a:avLst>
              <a:gd name="adj1" fmla="val -46076"/>
              <a:gd name="adj2" fmla="val 1027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ja-JP" altLang="en-US" dirty="0">
                <a:solidFill>
                  <a:schemeClr val="tx1"/>
                </a:solidFill>
              </a:rPr>
              <a:t>ホバー</a:t>
            </a:r>
            <a:r>
              <a:rPr kumimoji="1" lang="en-US" altLang="ja-JP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ガーゴイル支援システム実験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B03C9E-D633-41CA-A684-A7D114C1A6CC}"/>
              </a:ext>
            </a:extLst>
          </p:cNvPr>
          <p:cNvSpPr/>
          <p:nvPr/>
        </p:nvSpPr>
        <p:spPr>
          <a:xfrm>
            <a:off x="609600" y="5107940"/>
            <a:ext cx="2616200" cy="749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Excel</a:t>
            </a:r>
            <a:r>
              <a:rPr lang="ja-JP" altLang="en-US" dirty="0">
                <a:solidFill>
                  <a:schemeClr val="tx1"/>
                </a:solidFill>
              </a:rPr>
              <a:t> 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B427A-37EC-45BD-B3B5-FFE0169D7503}"/>
              </a:ext>
            </a:extLst>
          </p:cNvPr>
          <p:cNvSpPr/>
          <p:nvPr/>
        </p:nvSpPr>
        <p:spPr>
          <a:xfrm>
            <a:off x="4997450" y="4403209"/>
            <a:ext cx="1308100" cy="472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23D46E-1E0D-4EC8-A0A1-71C34ACBD7FA}"/>
              </a:ext>
            </a:extLst>
          </p:cNvPr>
          <p:cNvSpPr/>
          <p:nvPr/>
        </p:nvSpPr>
        <p:spPr>
          <a:xfrm>
            <a:off x="11334750" y="307340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02BBF8-304A-4869-9C84-B7B960444F25}"/>
              </a:ext>
            </a:extLst>
          </p:cNvPr>
          <p:cNvSpPr/>
          <p:nvPr/>
        </p:nvSpPr>
        <p:spPr>
          <a:xfrm>
            <a:off x="11334750" y="344424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5E783-DD97-4E41-8B7A-BF7F4DE3F7FD}"/>
              </a:ext>
            </a:extLst>
          </p:cNvPr>
          <p:cNvSpPr/>
          <p:nvPr/>
        </p:nvSpPr>
        <p:spPr>
          <a:xfrm>
            <a:off x="11334750" y="381508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9C3648-2DAA-4864-BF88-2DD5FBBA200E}"/>
              </a:ext>
            </a:extLst>
          </p:cNvPr>
          <p:cNvSpPr/>
          <p:nvPr/>
        </p:nvSpPr>
        <p:spPr>
          <a:xfrm>
            <a:off x="1860550" y="829428"/>
            <a:ext cx="8655050" cy="4910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D64E2C-0E01-4D85-8381-87E1577735AE}"/>
              </a:ext>
            </a:extLst>
          </p:cNvPr>
          <p:cNvSpPr txBox="1"/>
          <p:nvPr/>
        </p:nvSpPr>
        <p:spPr>
          <a:xfrm>
            <a:off x="1860550" y="829428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ポップアップ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26A1BF-8E55-41BD-932F-85F5389B8EAE}"/>
              </a:ext>
            </a:extLst>
          </p:cNvPr>
          <p:cNvSpPr txBox="1"/>
          <p:nvPr/>
        </p:nvSpPr>
        <p:spPr>
          <a:xfrm>
            <a:off x="3128963" y="2191326"/>
            <a:ext cx="381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Excel</a:t>
            </a:r>
            <a:r>
              <a:rPr lang="ja-JP" altLang="en-US" dirty="0"/>
              <a:t>ファイルを入力してください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258E49-628E-4464-80F1-4EB3D47E160C}"/>
              </a:ext>
            </a:extLst>
          </p:cNvPr>
          <p:cNvSpPr/>
          <p:nvPr/>
        </p:nvSpPr>
        <p:spPr>
          <a:xfrm>
            <a:off x="3194050" y="2698218"/>
            <a:ext cx="58039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入力して下さい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F931B4-C161-4759-BE3D-2B8AA14AA645}"/>
              </a:ext>
            </a:extLst>
          </p:cNvPr>
          <p:cNvSpPr/>
          <p:nvPr/>
        </p:nvSpPr>
        <p:spPr>
          <a:xfrm>
            <a:off x="7874000" y="3679331"/>
            <a:ext cx="12954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完了</a:t>
            </a:r>
          </a:p>
        </p:txBody>
      </p:sp>
    </p:spTree>
    <p:extLst>
      <p:ext uri="{BB962C8B-B14F-4D97-AF65-F5344CB8AC3E}">
        <p14:creationId xmlns:p14="http://schemas.microsoft.com/office/powerpoint/2010/main" val="101224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195</Words>
  <Application>Microsoft Office PowerPoint</Application>
  <PresentationFormat>ワイド画面</PresentationFormat>
  <Paragraphs>106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Shuto Ren</dc:creator>
  <cp:lastModifiedBy>Shuto Ren</cp:lastModifiedBy>
  <cp:revision>6</cp:revision>
  <dcterms:created xsi:type="dcterms:W3CDTF">2021-12-15T14:46:38Z</dcterms:created>
  <dcterms:modified xsi:type="dcterms:W3CDTF">2021-12-16T16:55:39Z</dcterms:modified>
</cp:coreProperties>
</file>