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0df3d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0df3d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381ae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381ae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381ae07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381ae07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381ae07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381ae07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381ae07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381ae07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381ae07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381ae07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725" y="158849"/>
            <a:ext cx="856425" cy="46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" y="242412"/>
            <a:ext cx="1054450" cy="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FFFFF"/>
            </a:gs>
            <a:gs pos="33000">
              <a:srgbClr val="D9D9D9"/>
            </a:gs>
            <a:gs pos="68000">
              <a:srgbClr val="C6C6C6"/>
            </a:gs>
            <a:gs pos="88000">
              <a:srgbClr val="BDBDBD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61A6D"/>
              </a:buClr>
              <a:buSzPts val="2800"/>
              <a:buFont typeface="Proxima Nova"/>
              <a:buNone/>
              <a:defRPr sz="2800">
                <a:solidFill>
                  <a:srgbClr val="461A6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800"/>
              <a:buFont typeface="Open Sans"/>
              <a:buChar char="●"/>
              <a:defRPr sz="180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○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■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●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○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■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●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Open Sans"/>
              <a:buChar char="○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D3D3D"/>
              </a:buClr>
              <a:buSzPts val="1400"/>
              <a:buFont typeface="Open Sans"/>
              <a:buChar char="■"/>
              <a:defRPr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echreturners_purple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39200" y="212697"/>
            <a:ext cx="1354126" cy="677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d.com/talks/carol_dweck_the_power_of_believing_that_you_can_improve?language=en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Personal Development? 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very best people invest in </a:t>
            </a:r>
            <a:r>
              <a:rPr lang="en-GB"/>
              <a:t>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you to grow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Being aware of your </a:t>
            </a:r>
            <a:r>
              <a:rPr lang="en-GB"/>
              <a:t>strengths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these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create a journey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go on the right direction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you need the right mindset …….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Growth Mindset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4551700"/>
            <a:ext cx="85206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000000"/>
                </a:solidFill>
                <a:hlinkClick r:id="rId3"/>
              </a:rPr>
              <a:t>https://www.ted.com/talks/carol_dweck_the_power_of_believing_that_you_can_improve?language=en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725" y="1170125"/>
            <a:ext cx="5884543" cy="30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do we cover….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Building your journey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1-2-1’s - Technically  / Personally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CV’s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Interview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Ongoing support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Journey - Exercise 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11700" y="3157800"/>
            <a:ext cx="3418500" cy="165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461A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</a:rPr>
              <a:t>Such as achievements or skills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66050" y="2764800"/>
            <a:ext cx="2509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Open Sans"/>
                <a:ea typeface="Open Sans"/>
                <a:cs typeface="Open Sans"/>
                <a:sym typeface="Open Sans"/>
              </a:rPr>
              <a:t>Where are you now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248500" y="1283125"/>
            <a:ext cx="2992200" cy="144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61A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</a:rPr>
              <a:t>What do you want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248500" y="924625"/>
            <a:ext cx="2992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Open Sans"/>
                <a:ea typeface="Open Sans"/>
                <a:cs typeface="Open Sans"/>
                <a:sym typeface="Open Sans"/>
              </a:rPr>
              <a:t>What does success look like to you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/>
          <p:nvPr/>
        </p:nvSpPr>
        <p:spPr>
          <a:xfrm rot="-2105483">
            <a:off x="3682363" y="2504858"/>
            <a:ext cx="1629725" cy="8148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61A6D"/>
          </a:solidFill>
          <a:ln cap="flat" cmpd="sng" w="19050">
            <a:solidFill>
              <a:srgbClr val="461A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 journey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575" y="3206024"/>
            <a:ext cx="856425" cy="46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Journey Exercise 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Where are you now?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Skills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Role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Qualities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Achievement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What does success look like to you?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Where do you want to be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Where you want to develop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What do you want to achieve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/>
              <a:t>Skills / behaviours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importantly…..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75" y="1578900"/>
            <a:ext cx="6384550" cy="32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Returne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