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machamusic.chagas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27464" y="2246050"/>
            <a:ext cx="8146539" cy="1804786"/>
          </a:xfrm>
        </p:spPr>
        <p:txBody>
          <a:bodyPr/>
          <a:lstStyle/>
          <a:p>
            <a:r>
              <a:rPr kumimoji="1" lang="ja-JP" altLang="en-US" b="1" dirty="0"/>
              <a:t>第</a:t>
            </a:r>
            <a:r>
              <a:rPr kumimoji="1" lang="en-US" altLang="ja-JP" b="1" dirty="0"/>
              <a:t>8</a:t>
            </a:r>
            <a:r>
              <a:rPr kumimoji="1" lang="ja-JP" altLang="en-US" b="1" dirty="0"/>
              <a:t>回ドラスゲームジャム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13895" y="4050833"/>
            <a:ext cx="7960108" cy="109689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　　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森田・藤井・平松・川元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6069F4-C566-42BF-84B1-886B0B81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1" y="2599585"/>
            <a:ext cx="4258415" cy="42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E90D2-455C-43C0-A72D-BFB07EBF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５．ゲームプレイ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C6250-387D-41BB-AAC6-2C90EAFD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2000791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実際にプレイしてみます</a:t>
            </a:r>
          </a:p>
        </p:txBody>
      </p:sp>
    </p:spTree>
    <p:extLst>
      <p:ext uri="{BB962C8B-B14F-4D97-AF65-F5344CB8AC3E}">
        <p14:creationId xmlns:p14="http://schemas.microsoft.com/office/powerpoint/2010/main" val="419278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F5AA9-FE3E-4B05-8268-6A72E984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使用音源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F633A4-7ED6-4323-98F3-86E4BB7D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Music is VFR</a:t>
            </a:r>
          </a:p>
          <a:p>
            <a:r>
              <a:rPr lang="ja-JP" altLang="en-US" dirty="0"/>
              <a:t>甘茶の音楽工房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http://amachamusic.chagasi.com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8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800" dirty="0"/>
              <a:t>1.</a:t>
            </a:r>
            <a:r>
              <a:rPr lang="ja-JP" altLang="en-US" sz="2800" dirty="0"/>
              <a:t>タイトル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2.</a:t>
            </a:r>
            <a:r>
              <a:rPr kumimoji="1" lang="ja-JP" altLang="en-US" sz="2800" dirty="0"/>
              <a:t>テーマ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3.</a:t>
            </a:r>
            <a:r>
              <a:rPr kumimoji="1" lang="ja-JP" altLang="en-US" sz="2800" dirty="0"/>
              <a:t>コンセプト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4.</a:t>
            </a:r>
            <a:r>
              <a:rPr kumimoji="1" lang="ja-JP" altLang="en-US" sz="2800" dirty="0"/>
              <a:t>システム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5.</a:t>
            </a:r>
            <a:r>
              <a:rPr kumimoji="1" lang="ja-JP" altLang="en-US" sz="2800" dirty="0"/>
              <a:t>実際にゲームプレイ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97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１．タイトル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E0EF65-14AE-4FE3-802D-FA6FC12F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7651" y="-1552575"/>
            <a:ext cx="15782926" cy="157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5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53B34-6E4C-44EB-BA6C-7239A1DF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996DC0-DFC6-41A1-9186-EB33EF35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距離を競う楽しさ！</a:t>
            </a:r>
            <a:endParaRPr kumimoji="1" lang="en-US" altLang="ja-JP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dirty="0"/>
              <a:t>ポイントは</a:t>
            </a:r>
            <a:r>
              <a:rPr lang="en-US" altLang="ja-JP" dirty="0"/>
              <a:t>…</a:t>
            </a:r>
            <a:r>
              <a:rPr lang="ja-JP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雨！！！</a:t>
            </a:r>
            <a:endParaRPr kumimoji="1" lang="ja-JP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84F773-A924-473C-92DF-7A0EA297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10" y="5268693"/>
            <a:ext cx="634921" cy="6349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222D7C-F8F4-4E69-9281-4C36F6DD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21" y="2762260"/>
            <a:ext cx="634921" cy="6349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9745293-B8FF-4E24-9FEB-71C2139A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71" y="4334022"/>
            <a:ext cx="634921" cy="6349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625BE23-DFCA-42AF-AE10-A638FF03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16" y="4585331"/>
            <a:ext cx="634921" cy="6349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EBD530-E02F-4B4F-AFAB-EA6B47D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79" y="3166991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E4010-74C7-45F1-BAEA-10466F0E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B17ED-D680-4DA1-A996-063AAE17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すぽちゃん</a:t>
            </a:r>
            <a:r>
              <a:rPr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（プレイヤー）</a:t>
            </a:r>
            <a:r>
              <a:rPr lang="ja-JP" altLang="en-US" dirty="0"/>
              <a:t>を操作して、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秒以内</a:t>
            </a:r>
            <a:r>
              <a:rPr lang="ja-JP" altLang="en-US" dirty="0"/>
              <a:t>にたくさん進もう！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2D0400C-6ACA-4B8F-900D-8BC35226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92" y="3623199"/>
            <a:ext cx="4708181" cy="2648352"/>
          </a:xfrm>
          <a:prstGeom prst="rect">
            <a:avLst/>
          </a:prstGeom>
        </p:spPr>
      </p:pic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5000F159-A774-40E2-AD16-C7C17D29F64D}"/>
              </a:ext>
            </a:extLst>
          </p:cNvPr>
          <p:cNvSpPr/>
          <p:nvPr/>
        </p:nvSpPr>
        <p:spPr>
          <a:xfrm>
            <a:off x="6643355" y="2046132"/>
            <a:ext cx="2166151" cy="1346878"/>
          </a:xfrm>
          <a:prstGeom prst="cloudCallout">
            <a:avLst>
              <a:gd name="adj1" fmla="val -23863"/>
              <a:gd name="adj2" fmla="val 9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すぽちゃん</a:t>
            </a:r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1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89F95-838A-4308-BD72-FCDF7D41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４．システム</a:t>
            </a:r>
            <a:r>
              <a:rPr kumimoji="1" lang="en-US" altLang="ja-JP" dirty="0"/>
              <a:t>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338CE5-F068-48CA-A098-364A5059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スペースキー</a:t>
            </a:r>
            <a:r>
              <a:rPr lang="ja-JP" altLang="en-US" dirty="0"/>
              <a:t>を押すとスタート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561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094E2-23F6-48F6-B040-DF4A3759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４．システム</a:t>
            </a:r>
            <a:r>
              <a:rPr kumimoji="1" lang="en-US" altLang="ja-JP" dirty="0"/>
              <a:t>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76418-D6E0-440B-B109-26982F0C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3880773"/>
          </a:xfrm>
        </p:spPr>
        <p:txBody>
          <a:bodyPr/>
          <a:lstStyle/>
          <a:p>
            <a:r>
              <a:rPr lang="ja-JP" altLang="en-US" dirty="0"/>
              <a:t>キーボードの</a:t>
            </a:r>
            <a:r>
              <a:rPr lang="en-US" altLang="ja-JP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ja-JP" altLang="en-US" dirty="0"/>
              <a:t>で</a:t>
            </a:r>
            <a:r>
              <a:rPr lang="ja-JP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ja-JP" altLang="en-US" dirty="0"/>
              <a:t>に</a:t>
            </a:r>
            <a:r>
              <a:rPr lang="ja-JP" altLang="en-US" dirty="0" err="1"/>
              <a:t>すぽちゃん</a:t>
            </a:r>
            <a:r>
              <a:rPr lang="en-US" altLang="ja-JP" dirty="0"/>
              <a:t>(</a:t>
            </a:r>
            <a:r>
              <a:rPr lang="ja-JP" altLang="en-US" dirty="0"/>
              <a:t>プレイヤー</a:t>
            </a:r>
            <a:r>
              <a:rPr lang="en-US" altLang="ja-JP" dirty="0"/>
              <a:t>)</a:t>
            </a:r>
            <a:r>
              <a:rPr lang="ja-JP" altLang="en-US" dirty="0"/>
              <a:t>が移動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86BAF9-76C0-46E5-80D3-5243B347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2533650"/>
            <a:ext cx="4152900" cy="4152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9FD5DF-2D6F-41FA-A772-DB1B8EFCE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71" y="2447925"/>
            <a:ext cx="4324350" cy="43243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CAA154-B584-4080-A0CF-875DBCC34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666" y="2404533"/>
            <a:ext cx="4411134" cy="44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75508-E84E-4248-A3B3-A7057754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４．システム</a:t>
            </a:r>
            <a:r>
              <a:rPr kumimoji="1" lang="en-US" altLang="ja-JP" dirty="0"/>
              <a:t>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BE867-5713-4DE0-AF06-CB095417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雨が降っている間</a:t>
            </a:r>
            <a:r>
              <a:rPr lang="ja-JP" altLang="en-US" dirty="0"/>
              <a:t>はす</a:t>
            </a:r>
            <a:r>
              <a:rPr lang="ja-JP" altLang="en-US" dirty="0" err="1"/>
              <a:t>ぽちゃんは</a:t>
            </a:r>
            <a:r>
              <a:rPr lang="ja-JP" altLang="en-US" dirty="0"/>
              <a:t>自由に移動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err="1"/>
              <a:t>すぽちゃんは</a:t>
            </a:r>
            <a:r>
              <a:rPr lang="ja-JP" altLang="en-US" dirty="0"/>
              <a:t>常に</a:t>
            </a:r>
            <a:r>
              <a:rPr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水分を必要</a:t>
            </a:r>
            <a:r>
              <a:rPr lang="ja-JP" altLang="en-US" dirty="0"/>
              <a:t>とする体質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雨はランダムで</a:t>
            </a:r>
            <a:r>
              <a:rPr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降ったり止んだり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endParaRPr lang="en-US" altLang="ja-JP" dirty="0"/>
          </a:p>
          <a:p>
            <a:r>
              <a:rPr kumimoji="1" lang="ja-JP" altLang="en-US" dirty="0"/>
              <a:t>雨が止んでいる間は移動ができず、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死ぬ</a:t>
            </a:r>
            <a:endParaRPr kumimoji="1" lang="en-US" altLang="ja-JP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4C5D01E-532C-4C3A-8BB2-6D83515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810000"/>
            <a:ext cx="4038600" cy="4038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F4ABB6-8489-4D34-893B-91E35EA7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910" y="3738146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3327-1FF2-4F47-A692-A92DE64A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４．システム</a:t>
            </a:r>
            <a:r>
              <a:rPr kumimoji="1" lang="en-US" altLang="ja-JP" dirty="0"/>
              <a:t>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042A5-9B83-4FFD-A58E-BAB6FE66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9" y="2151064"/>
            <a:ext cx="8596668" cy="3880773"/>
          </a:xfrm>
        </p:spPr>
        <p:txBody>
          <a:bodyPr/>
          <a:lstStyle/>
          <a:p>
            <a:r>
              <a:rPr kumimoji="1" lang="ja-JP" altLang="en-US" dirty="0"/>
              <a:t>水たまりに居れば</a:t>
            </a:r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セーフ！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死なないように、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ja-JP" alt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秒以内にたくさん進め！</a:t>
            </a:r>
          </a:p>
          <a:p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6ECACA-51F4-4208-A028-D8FA9CE7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08" y="0"/>
            <a:ext cx="9048565" cy="50898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5D46627-F5C1-45E2-8734-A03D1772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83" y="-185852"/>
            <a:ext cx="4453169" cy="4453169"/>
          </a:xfrm>
          <a:prstGeom prst="rect">
            <a:avLst/>
          </a:prstGeom>
        </p:spPr>
      </p:pic>
      <p:sp>
        <p:nvSpPr>
          <p:cNvPr id="8" name="爆発: 14 pt 7">
            <a:extLst>
              <a:ext uri="{FF2B5EF4-FFF2-40B4-BE49-F238E27FC236}">
                <a16:creationId xmlns:a16="http://schemas.microsoft.com/office/drawing/2014/main" id="{991F7738-7D76-4337-9FEE-A4A2F11F73AF}"/>
              </a:ext>
            </a:extLst>
          </p:cNvPr>
          <p:cNvSpPr/>
          <p:nvPr/>
        </p:nvSpPr>
        <p:spPr>
          <a:xfrm>
            <a:off x="3485474" y="3808088"/>
            <a:ext cx="5001577" cy="302877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進むかべきか、</a:t>
            </a:r>
            <a:endParaRPr kumimoji="1" lang="en-US" altLang="ja-JP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留まるべきか、</a:t>
            </a:r>
            <a:endParaRPr kumimoji="1" lang="en-US" altLang="ja-JP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見極めろ！</a:t>
            </a:r>
            <a:endParaRPr kumimoji="1" lang="en-US" altLang="ja-JP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166</Words>
  <Application>Microsoft Office PowerPoint</Application>
  <PresentationFormat>ワイド画面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第8回ドラスゲームジャム</vt:lpstr>
      <vt:lpstr>目次</vt:lpstr>
      <vt:lpstr>１．タイトル</vt:lpstr>
      <vt:lpstr>２．テーマ</vt:lpstr>
      <vt:lpstr>３．コンセプト</vt:lpstr>
      <vt:lpstr>４．システムⅠ</vt:lpstr>
      <vt:lpstr>４．システムⅡ</vt:lpstr>
      <vt:lpstr>４．システムⅢ</vt:lpstr>
      <vt:lpstr>４．システムⅣ</vt:lpstr>
      <vt:lpstr>５．ゲームプレイ</vt:lpstr>
      <vt:lpstr>使用音源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第8回ドラスゲームジャム</dc:title>
  <dc:creator>saki.5296.neko@gmail.com</dc:creator>
  <cp:lastModifiedBy>saki.5296.neko@gmail.com</cp:lastModifiedBy>
  <cp:revision>127</cp:revision>
  <dcterms:created xsi:type="dcterms:W3CDTF">2017-06-17T01:23:37Z</dcterms:created>
  <dcterms:modified xsi:type="dcterms:W3CDTF">2017-06-17T08:02:06Z</dcterms:modified>
</cp:coreProperties>
</file>