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79" r:id="rId12"/>
    <p:sldId id="29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6" r:id="rId22"/>
    <p:sldId id="295" r:id="rId23"/>
    <p:sldId id="297" r:id="rId24"/>
    <p:sldId id="298" r:id="rId25"/>
    <p:sldId id="299" r:id="rId26"/>
    <p:sldId id="306" r:id="rId27"/>
    <p:sldId id="301" r:id="rId28"/>
    <p:sldId id="304" r:id="rId29"/>
    <p:sldId id="305" r:id="rId30"/>
    <p:sldId id="303" r:id="rId31"/>
    <p:sldId id="302" r:id="rId32"/>
    <p:sldId id="307" r:id="rId33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18/08/2023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020" y="3773490"/>
            <a:ext cx="7080026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609600"/>
            <a:ext cx="2688125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763702"/>
            <a:ext cx="4280924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81914" y="763702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5273" y="2679700"/>
            <a:ext cx="3441071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547807"/>
            <a:ext cx="760634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77012" y="695010"/>
            <a:ext cx="738401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5247728"/>
            <a:ext cx="776532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742950" y="88479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534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33107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5974929" y="2768111"/>
            <a:ext cx="2475738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818215"/>
            <a:ext cx="2504979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818215"/>
            <a:ext cx="2504979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818215"/>
            <a:ext cx="2504979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5346" y="4572443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331076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5974929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2" cy="12573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1" y="3763439"/>
            <a:ext cx="7192913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61872"/>
          </a:xfrm>
        </p:spPr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346" y="2076450"/>
            <a:ext cx="364263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8037" y="2076451"/>
            <a:ext cx="364263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7719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8" y="1734507"/>
            <a:ext cx="37719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4510" y="1855153"/>
            <a:ext cx="3573573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4510" y="2702104"/>
            <a:ext cx="3573573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72374" y="1855153"/>
            <a:ext cx="3584687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72376" y="2702104"/>
            <a:ext cx="3584686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57300"/>
          </a:xfrm>
        </p:spPr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023FCB4-FE13-188C-484B-36A6E8849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347" y="1676524"/>
            <a:ext cx="7765321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F3B01D-3FDF-0A8B-C15B-C55E92A6327C}"/>
              </a:ext>
            </a:extLst>
          </p:cNvPr>
          <p:cNvSpPr txBox="1"/>
          <p:nvPr userDrawn="1"/>
        </p:nvSpPr>
        <p:spPr>
          <a:xfrm>
            <a:off x="213064" y="1740023"/>
            <a:ext cx="8469297" cy="35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EE87-EE13-8EFD-7506-F32B68FB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77CFFD-7049-505D-7603-E0F1C5B9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089687-E365-3B8D-F02B-D44EF6E2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D16B8A-EF79-A47A-424F-2C7E141F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D8077090-069A-06C6-8F73-91162DBDC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166" y="2182550"/>
            <a:ext cx="7700502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6036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41725" y="609601"/>
            <a:ext cx="4808943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7" y="2673351"/>
            <a:ext cx="2780167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2076450"/>
            <a:ext cx="776532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59052" y="6000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18/08/2023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347" y="600075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885509" y="600075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6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how-to-install-sql-server-on-a-mac/" TargetMode="External"/><Relationship Id="rId2" Type="http://schemas.openxmlformats.org/officeDocument/2006/relationships/hyperlink" Target="https://learn.microsoft.com/en-us/sql/database-engine/configure-windows/sql-server-express-localdb?view=sql-server-ver1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earn.microsoft.com/en-us/aspnet/core/tutorials/razor-pages/model?view=aspnetcore-7.0&amp;viewFallbackFrom=aspnetcore-3.0&amp;tabs=visual-studio-mac" TargetMode="External"/><Relationship Id="rId4" Type="http://schemas.openxmlformats.org/officeDocument/2006/relationships/hyperlink" Target="https://learn.microsoft.com/pt-br/sql/linux/quickstart-install-connect-ubuntu?view=sql-server-ver1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rathoto/Gauss_MVC" TargetMode="External"/><Relationship Id="rId2" Type="http://schemas.openxmlformats.org/officeDocument/2006/relationships/hyperlink" Target="https://learn.microsoft.com/pt-br/aspnet/core/tutorials/first-mvc-app/start-mvc?view=aspnetcore-7.0&amp;tabs=visual-studio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400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07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963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MVC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Agora é pra valer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36944-D0AF-4436-E37C-CAC5E1D4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5" y="0"/>
            <a:ext cx="7765322" cy="1257300"/>
          </a:xfrm>
        </p:spPr>
        <p:txBody>
          <a:bodyPr/>
          <a:lstStyle/>
          <a:p>
            <a:r>
              <a:rPr lang="pt-BR" dirty="0"/>
              <a:t>Visual Studio – novo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76373-3D84-39AB-22B9-21FC8453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BF80DF-EB5B-E8AE-392C-67059FC3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985"/>
            <a:ext cx="9144000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9F2CBA-1647-30B5-5E8E-B4C254B5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6" y="1841873"/>
            <a:ext cx="7600017" cy="4693008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A6DB2-7FB9-F9B1-C5A5-F7028427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5605" y="214033"/>
            <a:ext cx="6163689" cy="825873"/>
          </a:xfrm>
        </p:spPr>
        <p:txBody>
          <a:bodyPr anchor="t">
            <a:normAutofit fontScale="70000" lnSpcReduction="20000"/>
          </a:bodyPr>
          <a:lstStyle/>
          <a:p>
            <a:r>
              <a:rPr lang="pt-BR" sz="2800" dirty="0"/>
              <a:t>Default: </a:t>
            </a:r>
            <a:r>
              <a:rPr lang="pt-BR" sz="2800" dirty="0" err="1"/>
              <a:t>empresa.produto.projeto</a:t>
            </a:r>
            <a:endParaRPr lang="pt-BR" sz="2800" dirty="0"/>
          </a:p>
          <a:p>
            <a:r>
              <a:rPr lang="pt-BR" sz="2800" dirty="0"/>
              <a:t>OBS: é nome então se não fizer isso funciona</a:t>
            </a:r>
          </a:p>
        </p:txBody>
      </p:sp>
    </p:spTree>
    <p:extLst>
      <p:ext uri="{BB962C8B-B14F-4D97-AF65-F5344CB8AC3E}">
        <p14:creationId xmlns:p14="http://schemas.microsoft.com/office/powerpoint/2010/main" val="9100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1430A9-9CDC-612C-4822-7D33A403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.NET 7 - </a:t>
            </a:r>
            <a:r>
              <a:rPr lang="pt-BR" dirty="0" err="1"/>
              <a:t>Identity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6BA299-92BB-23FC-FA3C-DFC9BA88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9" y="1392738"/>
            <a:ext cx="642074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D841A-4532-BCB2-BEEB-F74D8158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332DCF-CEB1-52C1-787B-A780DC4D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15" y="1724037"/>
            <a:ext cx="439163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1780-29AB-A0EC-439C-663E54ED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Apertar F5 ou ___________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51F1EE-F6C7-A580-1ED8-42C11E30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2" y="1257300"/>
            <a:ext cx="8783276" cy="42582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3D50A47-8C70-DE7D-DF49-E2596F3C6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292"/>
            <a:ext cx="283884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D9FA-45B1-3A9A-4448-0BE6E850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77E48B-863A-FA6C-7EAE-05E0147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43" y="2357288"/>
            <a:ext cx="583011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30B7-4F79-9A81-983F-D47B3887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Em cima de model (Shift + </a:t>
            </a:r>
            <a:r>
              <a:rPr lang="pt-BR" dirty="0" err="1"/>
              <a:t>alt</a:t>
            </a:r>
            <a:r>
              <a:rPr lang="pt-BR" dirty="0"/>
              <a:t> + c)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53311-80BE-6FAD-2DF7-9D1E975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81"/>
          <a:stretch/>
        </p:blipFill>
        <p:spPr>
          <a:xfrm>
            <a:off x="170329" y="1407458"/>
            <a:ext cx="8803341" cy="54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D507-AF5B-55CA-FFC5-3CF2904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watch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2AF9B3-A301-E128-429E-C7FFE389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2" y="1100459"/>
            <a:ext cx="4944165" cy="3419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74DA31-6574-BB41-A2F6-8E5E43D4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74" y="4934974"/>
            <a:ext cx="511563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9736E-EE74-E81B-905A-6187D401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Atalho para o prompt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D1893-33F9-B13D-5035-4F195322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3" y="1352192"/>
            <a:ext cx="7844118" cy="55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FE61-78FF-544C-A2AD-29F020DE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98F574-D5D3-254E-78F2-26979B2A1F3F}"/>
              </a:ext>
            </a:extLst>
          </p:cNvPr>
          <p:cNvSpPr txBox="1"/>
          <p:nvPr/>
        </p:nvSpPr>
        <p:spPr>
          <a:xfrm>
            <a:off x="358588" y="1703294"/>
            <a:ext cx="8346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projeto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– livro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Controller</a:t>
            </a:r>
            <a:r>
              <a:rPr lang="pt-BR" dirty="0"/>
              <a:t> home e 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com </a:t>
            </a:r>
            <a:r>
              <a:rPr lang="pt-BR" dirty="0" err="1"/>
              <a:t>foreach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Autor e vínculo com livros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Modificar </a:t>
            </a:r>
            <a:r>
              <a:rPr lang="pt-BR" dirty="0" err="1"/>
              <a:t>controller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– autor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Contexto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75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4AE2-422E-81D9-4DEA-4C81218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E3DB2-803D-E8B3-736A-D16FF381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579EB7-596B-EE36-2E37-F9FB9919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75" y="0"/>
            <a:ext cx="925195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D6E8372-3D3B-93A2-C891-C2CCBF5EAC22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21411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DF72-1191-50CC-B3E0-9BC9DE67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Migration -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376B50-7114-9F7E-27E2-5882D693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7" y="1548573"/>
            <a:ext cx="8335538" cy="11431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B6B826-7A1B-BE0F-C2CE-9C5D17F882F5}"/>
              </a:ext>
            </a:extLst>
          </p:cNvPr>
          <p:cNvSpPr txBox="1"/>
          <p:nvPr/>
        </p:nvSpPr>
        <p:spPr>
          <a:xfrm>
            <a:off x="950259" y="3254188"/>
            <a:ext cx="7504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dotnet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 migrations add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InitialCreate</a:t>
            </a:r>
            <a:endParaRPr lang="en-US" sz="2800" b="0" i="0" dirty="0">
              <a:solidFill>
                <a:srgbClr val="C4C7C5"/>
              </a:solidFill>
              <a:effectLst/>
              <a:latin typeface="Google Sans Mono"/>
            </a:endParaRPr>
          </a:p>
          <a:p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dotnet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database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update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7693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D828-C6C3-244D-9533-F5C7F74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75AC07-76DC-7562-1122-3C7B5035256B}"/>
              </a:ext>
            </a:extLst>
          </p:cNvPr>
          <p:cNvSpPr txBox="1"/>
          <p:nvPr/>
        </p:nvSpPr>
        <p:spPr>
          <a:xfrm>
            <a:off x="242047" y="1257300"/>
            <a:ext cx="82126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projeto precisa do </a:t>
            </a:r>
            <a:r>
              <a:rPr lang="pt-BR" dirty="0" err="1"/>
              <a:t>localDb</a:t>
            </a:r>
            <a:r>
              <a:rPr lang="pt-BR" dirty="0"/>
              <a:t> se não tiver instalado irá dar erro no migration, então instale ele a parte</a:t>
            </a:r>
          </a:p>
          <a:p>
            <a:r>
              <a:rPr lang="pt-BR" dirty="0">
                <a:hlinkClick r:id="rId2"/>
              </a:rPr>
              <a:t>https://learn.microsoft.com/en-us/sql/database-engine/configure-windows/sql-server-express-localdb?view=sql-server-ver16</a:t>
            </a:r>
            <a:endParaRPr lang="pt-BR" dirty="0"/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mac</a:t>
            </a:r>
            <a:r>
              <a:rPr lang="pt-BR" dirty="0"/>
              <a:t> ou Linux não tem </a:t>
            </a:r>
            <a:r>
              <a:rPr lang="pt-BR" dirty="0" err="1"/>
              <a:t>locadb</a:t>
            </a:r>
            <a:r>
              <a:rPr lang="pt-BR" dirty="0"/>
              <a:t> então opções: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via Docker (instalar o Docker e subir a imagem)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Mac </a:t>
            </a:r>
            <a:r>
              <a:rPr lang="pt-BR" dirty="0">
                <a:hlinkClick r:id="rId3"/>
              </a:rPr>
              <a:t>https://database.guide/how-to-install-sql-server-on-a-mac/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Linux </a:t>
            </a:r>
            <a:r>
              <a:rPr lang="pt-BR" dirty="0">
                <a:hlinkClick r:id="rId4"/>
              </a:rPr>
              <a:t>https://learn.microsoft.com/pt-br/sql/linux/quickstart-install-connect-ubuntu?view=sql-server-ver16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Utilizar outro banco de dados como </a:t>
            </a:r>
            <a:r>
              <a:rPr lang="pt-BR" dirty="0" err="1"/>
              <a:t>sqlite</a:t>
            </a:r>
            <a:r>
              <a:rPr lang="pt-BR" dirty="0"/>
              <a:t> </a:t>
            </a:r>
            <a:r>
              <a:rPr lang="pt-BR" dirty="0">
                <a:hlinkClick r:id="rId5"/>
              </a:rPr>
              <a:t>https://learn.microsoft.com/en-us/aspnet/core/tutorials/razor-pages/model?view=aspnetcore-7.0&amp;viewFallbackFrom=aspnetcore-3.0&amp;tabs=visual-studio-mac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57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B767A-1366-782A-2CBF-6C5CE6E4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E4C05A-72E1-53F2-F6B1-0C433AC0C0EF}"/>
              </a:ext>
            </a:extLst>
          </p:cNvPr>
          <p:cNvSpPr txBox="1"/>
          <p:nvPr/>
        </p:nvSpPr>
        <p:spPr>
          <a:xfrm>
            <a:off x="689339" y="2097741"/>
            <a:ext cx="7092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0" i="0" dirty="0">
                <a:solidFill>
                  <a:srgbClr val="D1D5DB"/>
                </a:solidFill>
                <a:effectLst/>
                <a:latin typeface="Söhne"/>
              </a:rPr>
              <a:t>“Não tenha receio de mudar algo que você avalia não estar dando os resultados desejados.”</a:t>
            </a:r>
          </a:p>
          <a:p>
            <a:endParaRPr lang="pt-BR" dirty="0">
              <a:solidFill>
                <a:srgbClr val="D1D5DB"/>
              </a:solidFill>
              <a:latin typeface="Söhne"/>
            </a:endParaRPr>
          </a:p>
          <a:p>
            <a:pPr algn="r"/>
            <a:r>
              <a:rPr lang="pt-BR" i="1" dirty="0">
                <a:solidFill>
                  <a:srgbClr val="D1D5DB"/>
                </a:solidFill>
                <a:latin typeface="Söhne"/>
              </a:rPr>
              <a:t>Leonardo Dorathoto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89012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3866C-D14F-16B6-781B-A182ABFA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6548CC-460C-472C-5CD0-65310BD2B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813" y="1676524"/>
            <a:ext cx="8337176" cy="313569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/>
              <a:t>Material de apoio para estudar fora aula.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/>
              <a:t>Habilidade de aprender com vídeo e documentação. </a:t>
            </a:r>
            <a:r>
              <a:rPr lang="pt-BR" sz="2000" dirty="0"/>
              <a:t>(modo passivo)</a:t>
            </a:r>
            <a:endParaRPr lang="pt-BR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/>
              <a:t>Forçar os alunos a estudarem além de domingo.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/>
              <a:t>Manter ritmo das aulas, para alunos básicos e para os avançados.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59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5FEEE-4895-1D35-B884-8F413AD1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de apoio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1FBC14-D925-492F-C979-EAA450384CA3}"/>
              </a:ext>
            </a:extLst>
          </p:cNvPr>
          <p:cNvSpPr txBox="1"/>
          <p:nvPr/>
        </p:nvSpPr>
        <p:spPr>
          <a:xfrm>
            <a:off x="860612" y="1846729"/>
            <a:ext cx="7503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Documentação Microsoft (oficial)</a:t>
            </a:r>
          </a:p>
          <a:p>
            <a:r>
              <a:rPr lang="pt-BR" dirty="0">
                <a:hlinkClick r:id="rId2"/>
              </a:rPr>
              <a:t>https://learn.microsoft.com/pt-br/aspnet/core/tutorials/first-mvc-app/start-mvc?view=aspnetcore-7.0&amp;tabs=visual-studio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Vídeo </a:t>
            </a:r>
            <a:r>
              <a:rPr lang="pt-BR" dirty="0" err="1"/>
              <a:t>Macoratti</a:t>
            </a:r>
            <a:endParaRPr lang="pt-BR" dirty="0"/>
          </a:p>
          <a:p>
            <a:r>
              <a:rPr lang="pt-BR" dirty="0">
                <a:hlinkClick r:id="rId3"/>
              </a:rPr>
              <a:t>https://github.com/dorathoto/Gauss_MVC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Grupo </a:t>
            </a:r>
            <a:r>
              <a:rPr lang="pt-BR" dirty="0" err="1"/>
              <a:t>Whatsapp</a:t>
            </a:r>
            <a:endParaRPr lang="pt-BR" dirty="0"/>
          </a:p>
          <a:p>
            <a:r>
              <a:rPr lang="pt-BR" dirty="0"/>
              <a:t>Grupo 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52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1B035-0B5A-50B7-35E8-6CBFACF6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53CC9B-6A1C-53E2-848D-2907147D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2071" y="1676524"/>
            <a:ext cx="4658597" cy="4652558"/>
          </a:xfrm>
        </p:spPr>
        <p:txBody>
          <a:bodyPr>
            <a:noAutofit/>
          </a:bodyPr>
          <a:lstStyle/>
          <a:p>
            <a:r>
              <a:rPr lang="pt-BR" sz="2400" dirty="0"/>
              <a:t>Escolher o .NET </a:t>
            </a:r>
            <a:r>
              <a:rPr lang="pt-BR" sz="2400" dirty="0" err="1"/>
              <a:t>version</a:t>
            </a:r>
            <a:endParaRPr lang="pt-BR" sz="2400" dirty="0"/>
          </a:p>
          <a:p>
            <a:r>
              <a:rPr lang="pt-BR" sz="2400" dirty="0"/>
              <a:t>Escolher o tema a estudar</a:t>
            </a:r>
          </a:p>
          <a:p>
            <a:r>
              <a:rPr lang="pt-BR" sz="2400" dirty="0"/>
              <a:t>--------------------</a:t>
            </a:r>
          </a:p>
          <a:p>
            <a:r>
              <a:rPr lang="pt-BR" sz="2400" dirty="0"/>
              <a:t>Learning tem: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MVC</a:t>
            </a:r>
          </a:p>
          <a:p>
            <a:pPr marL="285750" indent="-285750">
              <a:buFontTx/>
              <a:buChar char="-"/>
            </a:pPr>
            <a:r>
              <a:rPr lang="pt-BR" sz="2400" dirty="0" err="1"/>
              <a:t>Blazor</a:t>
            </a: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 err="1"/>
              <a:t>Razor</a:t>
            </a:r>
            <a:r>
              <a:rPr lang="pt-BR" sz="2400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3B4F00-DC55-56DD-D858-249C67C38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6"/>
          <a:stretch/>
        </p:blipFill>
        <p:spPr>
          <a:xfrm>
            <a:off x="0" y="0"/>
            <a:ext cx="3316941" cy="6858000"/>
          </a:xfrm>
          <a:prstGeom prst="rect">
            <a:avLst/>
          </a:prstGeom>
        </p:spPr>
      </p:pic>
      <p:pic>
        <p:nvPicPr>
          <p:cNvPr id="7" name="Gráfico 6" descr="Rosto zangado com preenchimento sólido com preenchimento sólido">
            <a:extLst>
              <a:ext uri="{FF2B5EF4-FFF2-40B4-BE49-F238E27FC236}">
                <a16:creationId xmlns:a16="http://schemas.microsoft.com/office/drawing/2014/main" id="{3B730609-D1D6-08C1-502E-89A9AE84A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0423" y="5016290"/>
            <a:ext cx="457200" cy="457200"/>
          </a:xfrm>
          <a:prstGeom prst="rect">
            <a:avLst/>
          </a:prstGeom>
        </p:spPr>
      </p:pic>
      <p:pic>
        <p:nvPicPr>
          <p:cNvPr id="9" name="Gráfico 8" descr="Rosto apaixonado com preenchimento sólido com preenchimento sólido">
            <a:extLst>
              <a:ext uri="{FF2B5EF4-FFF2-40B4-BE49-F238E27FC236}">
                <a16:creationId xmlns:a16="http://schemas.microsoft.com/office/drawing/2014/main" id="{49B7FE2B-2758-A073-942D-4ABBB829E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0898" y="3881719"/>
            <a:ext cx="547492" cy="547492"/>
          </a:xfrm>
          <a:prstGeom prst="rect">
            <a:avLst/>
          </a:prstGeom>
        </p:spPr>
      </p:pic>
      <p:pic>
        <p:nvPicPr>
          <p:cNvPr id="11" name="Gráfico 10" descr="Rosto preocupado com preenchimento sólido com preenchimento sólido">
            <a:extLst>
              <a:ext uri="{FF2B5EF4-FFF2-40B4-BE49-F238E27FC236}">
                <a16:creationId xmlns:a16="http://schemas.microsoft.com/office/drawing/2014/main" id="{C3B13611-9548-9578-B65D-C32D99797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7840" y="4451568"/>
            <a:ext cx="542365" cy="5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7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0CAD13A-A8F8-DA2E-A70A-DBAF75C15912}"/>
              </a:ext>
            </a:extLst>
          </p:cNvPr>
          <p:cNvSpPr/>
          <p:nvPr/>
        </p:nvSpPr>
        <p:spPr>
          <a:xfrm>
            <a:off x="-7985" y="0"/>
            <a:ext cx="915198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E82C1C-FCF5-562C-4E57-D22B4890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BECA06-8C1F-ADE6-E93F-78E30E95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175" y="2465223"/>
            <a:ext cx="3219899" cy="34675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725709-BB46-D654-7506-15578C844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6" r="15871"/>
          <a:stretch/>
        </p:blipFill>
        <p:spPr>
          <a:xfrm>
            <a:off x="6601073" y="0"/>
            <a:ext cx="254292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3012E0-3166-494A-0760-CA3EF6A1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65"/>
          <a:stretch/>
        </p:blipFill>
        <p:spPr>
          <a:xfrm>
            <a:off x="-7985" y="261495"/>
            <a:ext cx="2901913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21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A27D8-6660-596A-FAB1-91D456F9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046602"/>
          </a:xfrm>
        </p:spPr>
        <p:txBody>
          <a:bodyPr/>
          <a:lstStyle/>
          <a:p>
            <a:r>
              <a:rPr lang="pt-BR" dirty="0"/>
              <a:t>O Curso </a:t>
            </a:r>
            <a:r>
              <a:rPr lang="pt-BR" dirty="0" err="1"/>
              <a:t>Macoratti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830004-57D0-4BB7-D722-7FFFB380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E4A004-090B-1EE6-14AC-4259B485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93" y="1046602"/>
            <a:ext cx="9144000" cy="58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7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96E4-0F04-3D80-39F1-5D1B3597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E5B21C-322E-7E2E-0E70-4557622E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89059" y="1676524"/>
            <a:ext cx="1861609" cy="4383617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Assistir</a:t>
            </a:r>
          </a:p>
          <a:p>
            <a:r>
              <a:rPr lang="pt-BR" sz="2400" dirty="0"/>
              <a:t>Codificar</a:t>
            </a:r>
          </a:p>
          <a:p>
            <a:endParaRPr lang="pt-BR" sz="2400" dirty="0"/>
          </a:p>
          <a:p>
            <a:r>
              <a:rPr lang="pt-BR" sz="2400" dirty="0"/>
              <a:t>-------------------</a:t>
            </a:r>
          </a:p>
          <a:p>
            <a:r>
              <a:rPr lang="pt-BR" sz="2400" b="1" dirty="0"/>
              <a:t>Sugestão</a:t>
            </a:r>
            <a:r>
              <a:rPr lang="pt-BR" sz="2400" dirty="0"/>
              <a:t>:</a:t>
            </a:r>
          </a:p>
          <a:p>
            <a:r>
              <a:rPr lang="pt-BR" sz="2400" dirty="0"/>
              <a:t>Assistir o vídeo um bloco de conteúdo.</a:t>
            </a:r>
          </a:p>
          <a:p>
            <a:r>
              <a:rPr lang="pt-BR" sz="2400" dirty="0"/>
              <a:t>Voltar e codificar junto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2E3346-BF09-D772-0C2E-AD00FF26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9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36DFA-65A2-701D-AD1C-14E90BDB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de uma </a:t>
            </a:r>
            <a:r>
              <a:rPr lang="pt-BR" dirty="0" err="1"/>
              <a:t>page</a:t>
            </a:r>
            <a:r>
              <a:rPr lang="pt-BR" dirty="0"/>
              <a:t> MVC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216CE6-8243-A9EC-EF05-45E775730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347" y="1676524"/>
            <a:ext cx="7765321" cy="438361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Criar o projeto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Adicionar as models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Criar o migration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  <a:highlight>
                  <a:srgbClr val="FFFF00"/>
                </a:highlight>
              </a:rPr>
              <a:t>Atualizar as models (se necessário)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  <a:highlight>
                  <a:srgbClr val="FFFF00"/>
                </a:highlight>
              </a:rPr>
              <a:t>Criar novo migration (se necessário)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Fazer CRUD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Fazer ajustes no CRUD (</a:t>
            </a:r>
            <a:r>
              <a:rPr lang="pt-BR" sz="2400" dirty="0" err="1"/>
              <a:t>backend</a:t>
            </a:r>
            <a:r>
              <a:rPr lang="pt-BR" sz="2400" dirty="0"/>
              <a:t> e </a:t>
            </a:r>
            <a:r>
              <a:rPr lang="pt-BR" sz="2400" dirty="0" err="1"/>
              <a:t>frontend</a:t>
            </a:r>
            <a:r>
              <a:rPr lang="pt-BR" sz="2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DD817F-57A0-2071-F922-D094AF00235E}"/>
              </a:ext>
            </a:extLst>
          </p:cNvPr>
          <p:cNvSpPr txBox="1"/>
          <p:nvPr/>
        </p:nvSpPr>
        <p:spPr>
          <a:xfrm rot="19664354">
            <a:off x="143434" y="30158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Commit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diário</a:t>
            </a:r>
          </a:p>
        </p:txBody>
      </p:sp>
    </p:spTree>
    <p:extLst>
      <p:ext uri="{BB962C8B-B14F-4D97-AF65-F5344CB8AC3E}">
        <p14:creationId xmlns:p14="http://schemas.microsoft.com/office/powerpoint/2010/main" val="114328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F6902-C296-9A70-DD23-3972CC61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9CF14-6593-AA9F-194B-D3115F40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22F0E-E37D-7D73-D190-24997E96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16"/>
            <a:ext cx="9144000" cy="679196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8A387F-1366-7128-709B-B4E9246AEC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88225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2C21-A2D1-E194-C1DE-0CA3DFC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11C63-5B46-DB69-7620-AFDC476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294B2A-24AC-4D0B-8222-C7EE8583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0"/>
            <a:ext cx="90551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8E1007-D67B-E58A-6C74-34ECC06DDF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36184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3563-AC22-57D6-007B-979F57FE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BC90B-5E76-547E-1498-FFCA1FB7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BE2A4-632F-DFDA-DD38-3243BE50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"/>
            <a:ext cx="9144000" cy="6843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BA01AED-3FA8-46E5-3567-BA98A3BCBAF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6098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FAA4-9B17-FD2D-1B11-4FB9BA7C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18FAC-90E5-C233-F2FF-DE0E9223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34A145-0F48-F4D2-FC02-6A26980C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13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5555B22-AD2C-F2C9-4363-6D82B38189A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849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EFCB3-B040-9318-6D86-909441B5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F6EEB-DD9A-ADF6-2BF9-0DA3C844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CA6785-69D1-009D-84C0-02B14002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79DE342-5DA5-E60E-7982-CBE51831736D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12240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532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3027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MVC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493" y="1732450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indent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indent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indent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indent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1826-6FFC-A576-A331-A32A2D9F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 colar?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2EC30-0C5B-7991-FC33-2EC1B5E0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clone https://github.com/dorathoto/Gauss.MVC.Projeto01.git</a:t>
            </a:r>
          </a:p>
        </p:txBody>
      </p:sp>
    </p:spTree>
    <p:extLst>
      <p:ext uri="{BB962C8B-B14F-4D97-AF65-F5344CB8AC3E}">
        <p14:creationId xmlns:p14="http://schemas.microsoft.com/office/powerpoint/2010/main" val="33200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{2399DF99-02FC-4293-9BB4-A5979270609B}tf55705232_win32</Template>
  <TotalTime>163</TotalTime>
  <Words>476</Words>
  <Application>Microsoft Office PowerPoint</Application>
  <PresentationFormat>Apresentação na tela (4:3)</PresentationFormat>
  <Paragraphs>94</Paragraphs>
  <Slides>29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Google Sans Mono</vt:lpstr>
      <vt:lpstr>Goudy Old Style</vt:lpstr>
      <vt:lpstr>Söhne</vt:lpstr>
      <vt:lpstr>Wingdings 2</vt:lpstr>
      <vt:lpstr>SlateVTI</vt:lpstr>
      <vt:lpstr>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MVC </vt:lpstr>
      <vt:lpstr>Quer colar?</vt:lpstr>
      <vt:lpstr>Visual Studio – novo projeto</vt:lpstr>
      <vt:lpstr>Apresentação do PowerPoint</vt:lpstr>
      <vt:lpstr>.NET 7 - Identity</vt:lpstr>
      <vt:lpstr>Apresentação do PowerPoint</vt:lpstr>
      <vt:lpstr>Apertar F5 ou ___________ </vt:lpstr>
      <vt:lpstr>Apresentação do PowerPoint</vt:lpstr>
      <vt:lpstr>Em cima de model (Shift + alt + c)</vt:lpstr>
      <vt:lpstr>Dotnet watch</vt:lpstr>
      <vt:lpstr>Atalho para o prompt</vt:lpstr>
      <vt:lpstr>Apresentação do PowerPoint</vt:lpstr>
      <vt:lpstr>Migration - </vt:lpstr>
      <vt:lpstr>BUGS</vt:lpstr>
      <vt:lpstr>Mudanças</vt:lpstr>
      <vt:lpstr>Por que?</vt:lpstr>
      <vt:lpstr>Material de apoio</vt:lpstr>
      <vt:lpstr>Apresentação do PowerPoint</vt:lpstr>
      <vt:lpstr>Apresentação do PowerPoint</vt:lpstr>
      <vt:lpstr>O Curso Macoratti</vt:lpstr>
      <vt:lpstr>Apresentação do PowerPoint</vt:lpstr>
      <vt:lpstr>Resumo de uma page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Leonardo Dorathoto</dc:creator>
  <cp:lastModifiedBy>Leonardo Dorathoto</cp:lastModifiedBy>
  <cp:revision>5</cp:revision>
  <dcterms:created xsi:type="dcterms:W3CDTF">2023-07-21T16:45:48Z</dcterms:created>
  <dcterms:modified xsi:type="dcterms:W3CDTF">2023-08-18T11:25:06Z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