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5" r:id="rId23"/>
    <p:sldId id="297" r:id="rId24"/>
    <p:sldId id="298" r:id="rId25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21/07/2023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61872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how-to-install-sql-server-on-a-mac/" TargetMode="External"/><Relationship Id="rId2" Type="http://schemas.openxmlformats.org/officeDocument/2006/relationships/hyperlink" Target="https://learn.microsoft.com/en-us/sql/database-engine/configure-windows/sql-server-express-localdb?view=sql-server-ver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aspnet/core/tutorials/razor-pages/model?view=aspnetcore-7.0&amp;viewFallbackFrom=aspnetcore-3.0&amp;tabs=visual-studio-mac" TargetMode="External"/><Relationship Id="rId4" Type="http://schemas.openxmlformats.org/officeDocument/2006/relationships/hyperlink" Target="https://learn.microsoft.com/pt-br/sql/linux/quickstart-install-connect-ubuntu?view=sql-server-ver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07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963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Agora é pra valer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944-D0AF-4436-E37C-CAC5E1D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5" y="0"/>
            <a:ext cx="7765322" cy="1257300"/>
          </a:xfrm>
        </p:spPr>
        <p:txBody>
          <a:bodyPr/>
          <a:lstStyle/>
          <a:p>
            <a:r>
              <a:rPr lang="pt-BR" dirty="0"/>
              <a:t>Visual Studio –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76373-3D84-39AB-22B9-21FC845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F80DF-EB5B-E8AE-392C-67059FC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85"/>
            <a:ext cx="91440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9F2CBA-1647-30B5-5E8E-B4C254B5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6" y="1841873"/>
            <a:ext cx="7600017" cy="46930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A6DB2-7FB9-F9B1-C5A5-F702842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605" y="214033"/>
            <a:ext cx="6163689" cy="825873"/>
          </a:xfrm>
        </p:spPr>
        <p:txBody>
          <a:bodyPr anchor="t">
            <a:normAutofit fontScale="70000" lnSpcReduction="20000"/>
          </a:bodyPr>
          <a:lstStyle/>
          <a:p>
            <a:r>
              <a:rPr lang="pt-BR" sz="2800" dirty="0"/>
              <a:t>Default: </a:t>
            </a:r>
            <a:r>
              <a:rPr lang="pt-BR" sz="2800" dirty="0" err="1"/>
              <a:t>empresa.produto.projeto</a:t>
            </a:r>
            <a:endParaRPr lang="pt-BR" sz="2800" dirty="0"/>
          </a:p>
          <a:p>
            <a:r>
              <a:rPr lang="pt-BR" sz="2800" dirty="0"/>
              <a:t>OBS: é nome então se não fizer isso funciona</a:t>
            </a:r>
          </a:p>
        </p:txBody>
      </p:sp>
    </p:spTree>
    <p:extLst>
      <p:ext uri="{BB962C8B-B14F-4D97-AF65-F5344CB8AC3E}">
        <p14:creationId xmlns:p14="http://schemas.microsoft.com/office/powerpoint/2010/main" val="910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1430A9-9CDC-612C-4822-7D33A40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7 - </a:t>
            </a:r>
            <a:r>
              <a:rPr lang="pt-BR" dirty="0" err="1"/>
              <a:t>Identity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BA299-92BB-23FC-FA3C-DFC9BA8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9" y="1392738"/>
            <a:ext cx="642074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841A-4532-BCB2-BEEB-F74D815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332DCF-CEB1-52C1-787B-A780DC4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5" y="1724037"/>
            <a:ext cx="43916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1780-29AB-A0EC-439C-663E54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Apertar F5 ou ___________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1F1EE-F6C7-A580-1ED8-42C11E30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" y="1257300"/>
            <a:ext cx="8783276" cy="4258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D50A47-8C70-DE7D-DF49-E2596F3C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292"/>
            <a:ext cx="28388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D9FA-45B1-3A9A-4448-0BE6E85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7E48B-863A-FA6C-7EAE-05E014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2357288"/>
            <a:ext cx="5830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30B7-4F79-9A81-983F-D47B3887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 cima de model (Shift + </a:t>
            </a:r>
            <a:r>
              <a:rPr lang="pt-BR" dirty="0" err="1"/>
              <a:t>alt</a:t>
            </a:r>
            <a:r>
              <a:rPr lang="pt-BR" dirty="0"/>
              <a:t> + 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53311-80BE-6FAD-2DF7-9D1E975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/>
          <a:stretch/>
        </p:blipFill>
        <p:spPr>
          <a:xfrm>
            <a:off x="170329" y="1407458"/>
            <a:ext cx="8803341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D507-AF5B-55CA-FFC5-3CF2904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2AF9B3-A301-E128-429E-C7FFE389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2" y="1100459"/>
            <a:ext cx="4944165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74DA31-6574-BB41-A2F6-8E5E43D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4" y="4934974"/>
            <a:ext cx="51156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736E-EE74-E81B-905A-6187D40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 para o prompt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893-33F9-B13D-5035-4F195322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3" y="1352192"/>
            <a:ext cx="7844118" cy="5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E61-78FF-544C-A2AD-29F020DE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98F574-D5D3-254E-78F2-26979B2A1F3F}"/>
              </a:ext>
            </a:extLst>
          </p:cNvPr>
          <p:cNvSpPr txBox="1"/>
          <p:nvPr/>
        </p:nvSpPr>
        <p:spPr>
          <a:xfrm>
            <a:off x="358588" y="1703294"/>
            <a:ext cx="8346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– livro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Controller</a:t>
            </a:r>
            <a:r>
              <a:rPr lang="pt-BR" dirty="0"/>
              <a:t> home e 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com </a:t>
            </a:r>
            <a:r>
              <a:rPr lang="pt-BR" dirty="0" err="1"/>
              <a:t>foreach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Autor e vínculo com livros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Modificar </a:t>
            </a:r>
            <a:r>
              <a:rPr lang="pt-BR" dirty="0" err="1"/>
              <a:t>controller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– autor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4AE2-422E-81D9-4DEA-4C81218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3DB2-803D-E8B3-736A-D16FF38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579EB7-596B-EE36-2E37-F9FB991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0"/>
            <a:ext cx="925195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6E8372-3D3B-93A2-C891-C2CCBF5EAC22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2141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DF72-1191-50CC-B3E0-9BC9DE67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Migration -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76B50-7114-9F7E-27E2-5882D693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1548573"/>
            <a:ext cx="8335538" cy="11431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B6B826-7A1B-BE0F-C2CE-9C5D17F882F5}"/>
              </a:ext>
            </a:extLst>
          </p:cNvPr>
          <p:cNvSpPr txBox="1"/>
          <p:nvPr/>
        </p:nvSpPr>
        <p:spPr>
          <a:xfrm>
            <a:off x="950259" y="3254188"/>
            <a:ext cx="7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dotnet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 migrations add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InitialCreate</a:t>
            </a:r>
            <a:endParaRPr lang="en-US" sz="2800" b="0" i="0" dirty="0">
              <a:solidFill>
                <a:srgbClr val="C4C7C5"/>
              </a:solidFill>
              <a:effectLst/>
              <a:latin typeface="Google Sans Mono"/>
            </a:endParaRPr>
          </a:p>
          <a:p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dotnet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database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update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693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D828-C6C3-244D-9533-F5C7F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75AC07-76DC-7562-1122-3C7B5035256B}"/>
              </a:ext>
            </a:extLst>
          </p:cNvPr>
          <p:cNvSpPr txBox="1"/>
          <p:nvPr/>
        </p:nvSpPr>
        <p:spPr>
          <a:xfrm>
            <a:off x="242047" y="1257300"/>
            <a:ext cx="8212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precisa do </a:t>
            </a:r>
            <a:r>
              <a:rPr lang="pt-BR" dirty="0" err="1"/>
              <a:t>localDb</a:t>
            </a:r>
            <a:r>
              <a:rPr lang="pt-BR" dirty="0"/>
              <a:t> se não tiver instalado irá dar erro no migration, então instale ele a parte</a:t>
            </a:r>
          </a:p>
          <a:p>
            <a:r>
              <a:rPr lang="pt-BR" dirty="0">
                <a:hlinkClick r:id="rId2"/>
              </a:rPr>
              <a:t>https://learn.microsoft.com/en-us/sql/database-engine/configure-windows/sql-server-express-localdb?view=sql-server-ver16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mac</a:t>
            </a:r>
            <a:r>
              <a:rPr lang="pt-BR" dirty="0"/>
              <a:t> ou Linux não tem </a:t>
            </a:r>
            <a:r>
              <a:rPr lang="pt-BR" dirty="0" err="1"/>
              <a:t>locadb</a:t>
            </a:r>
            <a:r>
              <a:rPr lang="pt-BR" dirty="0"/>
              <a:t> então opções: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via Docker (instalar o Docker e subir 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Mac </a:t>
            </a:r>
            <a:r>
              <a:rPr lang="pt-BR" dirty="0">
                <a:hlinkClick r:id="rId3"/>
              </a:rPr>
              <a:t>https://database.guide/how-to-install-sql-server-on-a-mac/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Linux </a:t>
            </a:r>
            <a:r>
              <a:rPr lang="pt-BR" dirty="0">
                <a:hlinkClick r:id="rId4"/>
              </a:rPr>
              <a:t>https://learn.microsoft.com/pt-br/sql/linux/quickstart-install-connect-ubuntu?view=sql-server-ver16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outro banco de dados como </a:t>
            </a:r>
            <a:r>
              <a:rPr lang="pt-BR" dirty="0" err="1"/>
              <a:t>sqlite</a:t>
            </a:r>
            <a:r>
              <a:rPr lang="pt-BR" dirty="0"/>
              <a:t> </a:t>
            </a:r>
            <a:r>
              <a:rPr lang="pt-BR" dirty="0">
                <a:hlinkClick r:id="rId5"/>
              </a:rPr>
              <a:t>https://learn.microsoft.com/en-us/aspnet/core/tutorials/razor-pages/model?view=aspnetcore-7.0&amp;viewFallbackFrom=aspnetcore-3.0&amp;tabs=visual-studio-mac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7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6902-C296-9A70-DD23-3972CC6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CF14-6593-AA9F-194B-D3115F40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22F0E-E37D-7D73-D190-24997E9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6"/>
            <a:ext cx="9144000" cy="67919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A387F-1366-7128-709B-B4E9246AEC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882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C21-A2D1-E194-C1DE-0CA3DFC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1C63-5B46-DB69-7620-AFDC476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94B2A-24AC-4D0B-8222-C7EE858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8E1007-D67B-E58A-6C74-34ECC06DDF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3618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563-AC22-57D6-007B-979F57F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C90B-5E76-547E-1498-FFCA1FB7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BE2A4-632F-DFDA-DD38-3243BE5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9144000" cy="6843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A01AED-3FA8-46E5-3567-BA98A3BCBAF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6098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FAA4-9B17-FD2D-1B11-4FB9BA7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18FAC-90E5-C233-F2FF-DE0E922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34A145-0F48-F4D2-FC02-6A26980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555B22-AD2C-F2C9-4363-6D82B38189A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849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B3-B040-9318-6D86-909441B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6EEB-DD9A-ADF6-2BF9-0DA3C84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CA6785-69D1-009D-84C0-02B14002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9DE342-5DA5-E60E-7982-CBE51831736D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122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32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3027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MVC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93" y="1732450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>
              <a:buNone/>
            </a:pP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Consectetuer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Nunc </a:t>
            </a:r>
            <a:r>
              <a:rPr lang="pt-BR" sz="2400" dirty="0" err="1"/>
              <a:t>Viverra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Pellentesque</a:t>
            </a:r>
            <a:r>
              <a:rPr lang="pt-BR" sz="2400" dirty="0"/>
              <a:t> </a:t>
            </a:r>
            <a:r>
              <a:rPr lang="pt-BR" sz="2400" dirty="0" err="1"/>
              <a:t>Habitant</a:t>
            </a:r>
            <a:endParaRPr lang="pt-BR" sz="2400" dirty="0"/>
          </a:p>
          <a:p>
            <a:pPr marL="36900" indent="0">
              <a:buNone/>
            </a:pPr>
            <a:r>
              <a:rPr lang="pt-BR" sz="2400" dirty="0" err="1"/>
              <a:t>Lorem</a:t>
            </a:r>
            <a:r>
              <a:rPr lang="pt-BR" sz="2400" dirty="0"/>
              <a:t> Ipsum</a:t>
            </a:r>
          </a:p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826-6FFC-A576-A331-A32A2D9F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 colar?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EC30-0C5B-7991-FC33-2EC1B5E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https://github.com/dorathoto/Gauss.MVC.Projeto01.git</a:t>
            </a:r>
          </a:p>
        </p:txBody>
      </p:sp>
    </p:spTree>
    <p:extLst>
      <p:ext uri="{BB962C8B-B14F-4D97-AF65-F5344CB8AC3E}">
        <p14:creationId xmlns:p14="http://schemas.microsoft.com/office/powerpoint/2010/main" val="33200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{2399DF99-02FC-4293-9BB4-A5979270609B}tf55705232_win32</Template>
  <TotalTime>130</TotalTime>
  <Words>281</Words>
  <Application>Microsoft Office PowerPoint</Application>
  <PresentationFormat>Apresentação na tela (4:3)</PresentationFormat>
  <Paragraphs>50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Google Sans Mono</vt:lpstr>
      <vt:lpstr>Goudy Old Style</vt:lpstr>
      <vt:lpstr>Wingdings 2</vt:lpstr>
      <vt:lpstr>SlateVTI</vt:lpstr>
      <vt:lpstr>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MVC </vt:lpstr>
      <vt:lpstr>Quer colar?</vt:lpstr>
      <vt:lpstr>Visual Studio – novo projeto</vt:lpstr>
      <vt:lpstr>Apresentação do PowerPoint</vt:lpstr>
      <vt:lpstr>.NET 7 - Identity</vt:lpstr>
      <vt:lpstr>Apresentação do PowerPoint</vt:lpstr>
      <vt:lpstr>Apertar F5 ou ___________ </vt:lpstr>
      <vt:lpstr>Apresentação do PowerPoint</vt:lpstr>
      <vt:lpstr>Em cima de model (Shift + alt + c)</vt:lpstr>
      <vt:lpstr>Dotnet watch</vt:lpstr>
      <vt:lpstr>Atalho para o prompt</vt:lpstr>
      <vt:lpstr>Apresentação do PowerPoint</vt:lpstr>
      <vt:lpstr>Migration - 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Leonardo Dorathoto</dc:creator>
  <cp:lastModifiedBy>Leonardo Dorathoto</cp:lastModifiedBy>
  <cp:revision>3</cp:revision>
  <dcterms:created xsi:type="dcterms:W3CDTF">2023-07-21T16:45:48Z</dcterms:created>
  <dcterms:modified xsi:type="dcterms:W3CDTF">2023-07-21T18:56:17Z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