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E8161-9EB4-4CFC-A8C2-80FE5ABA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18478-A900-4B3C-97A1-17E81FC8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7A8E8-6B64-40CB-9C17-1565CD0E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371ED-D5DE-4552-AC08-2693C125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F7FCA-B596-49C2-9EBC-6D08367A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6752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FF8D-B074-4072-9B27-15D266E1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27BFF-1E17-4305-9C12-714DA8FA1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3CB5-1BAA-423B-8EAF-35E1075F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A9950-6E45-4B84-B674-AC387C1A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AB49AF-EA6C-4187-9E03-CBD1E770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3382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1DCD29-36B4-4CF9-8B9E-0E3E65A14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068CD7-62CE-40D4-A49B-C92265CD7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09556-9DD3-4DA6-8CF0-D5FE16FF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6B6F1-372D-4D6B-BE10-ADCE4447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844E3-9995-4FA4-8921-661294A7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94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3914-5DD0-450A-91F8-CA22F6A2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F037F-8E19-47F4-A6A8-36C347F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38172-DA88-4ACD-A065-3A461B98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9BA24-117C-4CB1-B159-A1A09EA0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2A628-D0B1-4A2B-8DD0-05B1124E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289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CF75-6F0C-4507-9330-66941402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DE31C-E5B0-4807-8C56-0617B838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9AC65-23E8-446B-9452-0E256C3F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C0550-34DB-47D2-84C9-26B72A01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5EF68-4167-43C2-A67A-1053FEA6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91E3D-7C8F-4DEE-BE8F-4B39F5B9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01FFA-C226-4430-A4D1-B3640838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A00E1A-73A8-4383-82C9-0806CD69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CB0C89-1E28-4088-AE55-68140EF7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8E9FF-D29D-4F53-917B-B59781DA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EE6D5-8CCB-48F4-8107-0AD6C180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6B161-9609-4082-B4B6-8F640948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7137C-2D67-4159-9364-36728658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B7046-568B-4F75-96FD-0C9872BCB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CBB82E-895C-47D5-8FFD-33215DDCE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457DD-AC62-46B8-9C52-EC20545F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A1368C-33B1-430F-8C70-01B02E1E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22/11/2017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16ED41-07CD-499D-9C56-FCB02752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939A54-1073-422F-9D1A-8E1FCA9C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7777C-02B3-4B3E-9E43-70B6DEB0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B7F8E7-59CD-492F-A0E6-60D802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22/11/2017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621E9C-0CBF-45EF-923F-61A15658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1BA27A-163D-4187-BF78-4AD7F216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4170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FB1786-D32E-4BDC-885A-2B1A55DF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22/11/2017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2E5A07-1715-4804-9390-44624733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01D027-0DBA-4191-A474-26CBAF7D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50705-7947-4C2B-A260-07F3B6D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C6081-4C73-43F3-A189-E2E5998B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BFFDF-3601-435D-8BE2-3F4302FF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3FBDB-C01C-4313-AB6F-8D10725D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601ECF-F4B9-4CC7-8184-33C1920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209BC8-0414-4023-B5B9-72AD035E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7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6132-4E04-4DF0-9499-A8D79F6D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1CF1E6-B2A1-45A4-96B8-A667022D4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FC262C-679F-447A-991E-4E60AE92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41EE6-6485-437A-8EFB-4B20EC19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889D4-DF98-42BC-A3A3-E1E5E94C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96B378-AB23-4EF1-A0A8-DB6E25F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BE1FC3-B41E-4BC9-B9CD-D6F782D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8A8B5-A3D4-4C8B-9AC1-15F3CF5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2656-7E5C-433D-8ED5-4E3D96C69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B4374-7685-49A8-82F4-B52D86AF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A1276-5E5F-4F84-B1E6-F6CD460A2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1464" y="2319320"/>
            <a:ext cx="10657184" cy="1829761"/>
          </a:xfrm>
        </p:spPr>
        <p:txBody>
          <a:bodyPr>
            <a:noAutofit/>
          </a:bodyPr>
          <a:lstStyle/>
          <a:p>
            <a:pPr algn="r"/>
            <a:r>
              <a:rPr lang="pt-BR" sz="5400" dirty="0"/>
              <a:t>Módulo aprendizagem por árvores de decisão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79776" y="4173512"/>
            <a:ext cx="7772400" cy="1199704"/>
          </a:xfrm>
        </p:spPr>
        <p:txBody>
          <a:bodyPr/>
          <a:lstStyle/>
          <a:p>
            <a:pPr algn="r"/>
            <a:r>
              <a:rPr lang="pt-BR" dirty="0"/>
              <a:t>Jones Granatyr</a:t>
            </a:r>
          </a:p>
        </p:txBody>
      </p:sp>
      <p:pic>
        <p:nvPicPr>
          <p:cNvPr id="5" name="Picture 2" descr="E:\Ensino\IA Expert\Banners\logo-site.png">
            <a:extLst>
              <a:ext uri="{FF2B5EF4-FFF2-40B4-BE49-F238E27FC236}">
                <a16:creationId xmlns:a16="http://schemas.microsoft.com/office/drawing/2014/main" id="{98608BC2-C454-4925-9ACC-CB36D6F7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09120"/>
            <a:ext cx="1884040" cy="190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sobre árvores de decisão</a:t>
            </a:r>
          </a:p>
          <a:p>
            <a:r>
              <a:rPr lang="pt-BR" dirty="0"/>
              <a:t>Árvores de decisão com </a:t>
            </a:r>
            <a:r>
              <a:rPr lang="pt-BR" dirty="0" err="1"/>
              <a:t>scikit-learn</a:t>
            </a:r>
            <a:r>
              <a:rPr lang="pt-BR" dirty="0"/>
              <a:t> – base risco de crédito</a:t>
            </a:r>
          </a:p>
          <a:p>
            <a:r>
              <a:rPr lang="pt-BR" dirty="0"/>
              <a:t>Árvores de decisão com </a:t>
            </a:r>
            <a:r>
              <a:rPr lang="pt-BR" dirty="0" err="1"/>
              <a:t>scikit-learn</a:t>
            </a:r>
            <a:r>
              <a:rPr lang="pt-BR" dirty="0"/>
              <a:t> – base crédito</a:t>
            </a:r>
          </a:p>
          <a:p>
            <a:r>
              <a:rPr lang="pt-BR" dirty="0"/>
              <a:t>Árvores de decisão com </a:t>
            </a:r>
            <a:r>
              <a:rPr lang="pt-BR" dirty="0" err="1"/>
              <a:t>scikit-learn</a:t>
            </a:r>
            <a:r>
              <a:rPr lang="pt-BR" dirty="0"/>
              <a:t> – base censo</a:t>
            </a:r>
          </a:p>
          <a:p>
            <a:r>
              <a:rPr lang="pt-BR" dirty="0"/>
              <a:t>Poda em árvores de decisão</a:t>
            </a:r>
          </a:p>
          <a:p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Forests</a:t>
            </a:r>
            <a:r>
              <a:rPr lang="pt-BR" dirty="0"/>
              <a:t> (florestas randômicas)</a:t>
            </a:r>
          </a:p>
        </p:txBody>
      </p:sp>
    </p:spTree>
    <p:extLst>
      <p:ext uri="{BB962C8B-B14F-4D97-AF65-F5344CB8AC3E}">
        <p14:creationId xmlns:p14="http://schemas.microsoft.com/office/powerpoint/2010/main" val="40238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52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Módulo aprendizagem por árvores de decisão</vt:lpstr>
      <vt:lpstr>Conteúdo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Jones Granatyr</cp:lastModifiedBy>
  <cp:revision>107</cp:revision>
  <dcterms:created xsi:type="dcterms:W3CDTF">2015-11-04T20:22:17Z</dcterms:created>
  <dcterms:modified xsi:type="dcterms:W3CDTF">2017-11-22T18:11:04Z</dcterms:modified>
</cp:coreProperties>
</file>