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荒木　響稀" initials="荒木　響稀" lastIdx="0" clrIdx="0">
    <p:extLst>
      <p:ext uri="{19B8F6BF-5375-455C-9EA6-DF929625EA0E}">
        <p15:presenceInfo xmlns:p15="http://schemas.microsoft.com/office/powerpoint/2012/main" userId="荒木　響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B553F7"/>
    <a:srgbClr val="9BED5D"/>
    <a:srgbClr val="FF4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7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088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93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6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1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14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1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8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2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23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5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9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E289-4863-48E1-9F7B-E3FD4CA28F6E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7CEB-2D86-4122-AD4F-1B4524748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2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002"/>
            <a:ext cx="12192000" cy="3389995"/>
          </a:xfrm>
          <a:prstGeom prst="rect">
            <a:avLst/>
          </a:prstGeom>
          <a:ln>
            <a:solidFill>
              <a:srgbClr val="FF66FF"/>
            </a:solidFill>
          </a:ln>
        </p:spPr>
      </p:pic>
      <p:sp>
        <p:nvSpPr>
          <p:cNvPr id="34" name="角丸四角形吹き出し 33"/>
          <p:cNvSpPr/>
          <p:nvPr/>
        </p:nvSpPr>
        <p:spPr>
          <a:xfrm>
            <a:off x="774700" y="1848533"/>
            <a:ext cx="3240713" cy="1701054"/>
          </a:xfrm>
          <a:prstGeom prst="wedgeRoundRectCallout">
            <a:avLst>
              <a:gd name="adj1" fmla="val 2889"/>
              <a:gd name="adj2" fmla="val 63313"/>
              <a:gd name="adj3" fmla="val 16667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310640" y="3924300"/>
            <a:ext cx="480060" cy="4876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844040" y="3924300"/>
            <a:ext cx="480060" cy="48768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2377440" y="3924300"/>
            <a:ext cx="480060" cy="4876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910840" y="3924300"/>
            <a:ext cx="487680" cy="487680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161020" y="4472940"/>
            <a:ext cx="480060" cy="48006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8702040" y="3924300"/>
            <a:ext cx="480060" cy="4876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702040" y="4434840"/>
            <a:ext cx="480060" cy="5016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9243060" y="4434840"/>
            <a:ext cx="480060" cy="5016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855970" y="2863905"/>
            <a:ext cx="480060" cy="5016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794717" y="2885539"/>
            <a:ext cx="480060" cy="48006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027633" y="9368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P: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操作説明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30077" y="1945780"/>
            <a:ext cx="217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C00000"/>
                </a:solidFill>
              </a:rPr>
              <a:t>[Z]:</a:t>
            </a:r>
            <a:r>
              <a:rPr lang="ja-JP" altLang="en-US" sz="2400" dirty="0">
                <a:solidFill>
                  <a:srgbClr val="C00000"/>
                </a:solidFill>
              </a:rPr>
              <a:t>火の攻撃</a:t>
            </a:r>
            <a:endParaRPr lang="en-US" altLang="ja-JP" sz="2400" dirty="0">
              <a:solidFill>
                <a:srgbClr val="C00000"/>
              </a:solidFill>
            </a:endParaRPr>
          </a:p>
          <a:p>
            <a:r>
              <a:rPr lang="en-US" altLang="ja-JP" sz="2400" dirty="0">
                <a:solidFill>
                  <a:srgbClr val="002060"/>
                </a:solidFill>
              </a:rPr>
              <a:t>[</a:t>
            </a:r>
            <a:r>
              <a:rPr kumimoji="1" lang="en-US" altLang="ja-JP" sz="2400" dirty="0">
                <a:solidFill>
                  <a:srgbClr val="002060"/>
                </a:solidFill>
              </a:rPr>
              <a:t>X</a:t>
            </a:r>
            <a:r>
              <a:rPr lang="en-US" altLang="ja-JP" sz="2400" dirty="0">
                <a:solidFill>
                  <a:srgbClr val="002060"/>
                </a:solidFill>
              </a:rPr>
              <a:t>]:</a:t>
            </a:r>
            <a:r>
              <a:rPr lang="ja-JP" altLang="en-US" sz="2400" dirty="0">
                <a:solidFill>
                  <a:srgbClr val="002060"/>
                </a:solidFill>
              </a:rPr>
              <a:t>水の攻撃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[C]:</a:t>
            </a:r>
            <a:r>
              <a:rPr kumimoji="1" lang="ja-JP" altLang="en-US" sz="2400" dirty="0">
                <a:solidFill>
                  <a:srgbClr val="00B050"/>
                </a:solidFill>
              </a:rPr>
              <a:t>風の攻撃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FF66FF"/>
                </a:solidFill>
              </a:rPr>
              <a:t>[V]:</a:t>
            </a:r>
            <a:r>
              <a:rPr kumimoji="1" lang="ja-JP" altLang="en-US" sz="2400" dirty="0">
                <a:solidFill>
                  <a:srgbClr val="FF66FF"/>
                </a:solidFill>
              </a:rPr>
              <a:t>回復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27633" y="238079"/>
            <a:ext cx="23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 :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アイテムメニュー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雲形吹き出し 38"/>
          <p:cNvSpPr/>
          <p:nvPr/>
        </p:nvSpPr>
        <p:spPr>
          <a:xfrm rot="11139519">
            <a:off x="7759872" y="4997212"/>
            <a:ext cx="2844457" cy="1739794"/>
          </a:xfrm>
          <a:prstGeom prst="cloudCallout">
            <a:avLst>
              <a:gd name="adj1" fmla="val 25297"/>
              <a:gd name="adj2" fmla="val 50025"/>
            </a:avLst>
          </a:prstGeom>
          <a:solidFill>
            <a:schemeClr val="bg1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02741" y="5559470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基本移動操作</a:t>
            </a:r>
            <a:endParaRPr kumimoji="1" lang="en-US" altLang="ja-JP" dirty="0"/>
          </a:p>
          <a:p>
            <a:pPr algn="ctr"/>
            <a:r>
              <a:rPr lang="ja-JP" altLang="en-US" dirty="0"/>
              <a:t>矢印キー</a:t>
            </a:r>
            <a:r>
              <a:rPr lang="en-US" altLang="ja-JP" dirty="0"/>
              <a:t>:</a:t>
            </a:r>
            <a:r>
              <a:rPr lang="ja-JP" altLang="en-US" dirty="0"/>
              <a:t>上下左右移動</a:t>
            </a:r>
            <a:endParaRPr kumimoji="1" lang="ja-JP" altLang="en-US" dirty="0"/>
          </a:p>
        </p:txBody>
      </p:sp>
      <p:sp>
        <p:nvSpPr>
          <p:cNvPr id="44" name="フローチャート: 結合子 43"/>
          <p:cNvSpPr/>
          <p:nvPr/>
        </p:nvSpPr>
        <p:spPr>
          <a:xfrm>
            <a:off x="5305775" y="2874722"/>
            <a:ext cx="519197" cy="48006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結合子 44"/>
          <p:cNvSpPr/>
          <p:nvPr/>
        </p:nvSpPr>
        <p:spPr>
          <a:xfrm>
            <a:off x="6367028" y="2863905"/>
            <a:ext cx="519197" cy="48006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88889" y="2919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60551" y="2909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49" name="楕円 48"/>
          <p:cNvSpPr/>
          <p:nvPr/>
        </p:nvSpPr>
        <p:spPr>
          <a:xfrm>
            <a:off x="978345" y="3792346"/>
            <a:ext cx="2691510" cy="763148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: 結合子 49"/>
          <p:cNvSpPr/>
          <p:nvPr/>
        </p:nvSpPr>
        <p:spPr>
          <a:xfrm>
            <a:off x="8641080" y="252234"/>
            <a:ext cx="386553" cy="3866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結合子 50"/>
          <p:cNvSpPr/>
          <p:nvPr/>
        </p:nvSpPr>
        <p:spPr>
          <a:xfrm>
            <a:off x="8629265" y="968400"/>
            <a:ext cx="386553" cy="38661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645974" y="2306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１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8645974" y="9691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２</a:t>
            </a:r>
          </a:p>
        </p:txBody>
      </p:sp>
      <p:sp>
        <p:nvSpPr>
          <p:cNvPr id="55" name="横巻き 54"/>
          <p:cNvSpPr/>
          <p:nvPr/>
        </p:nvSpPr>
        <p:spPr>
          <a:xfrm>
            <a:off x="1457523" y="369276"/>
            <a:ext cx="6850380" cy="1072289"/>
          </a:xfrm>
          <a:prstGeom prst="horizontalScroll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00206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　作　方　法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2617D3D-EAEE-4D61-8D99-7F0D126D80DF}"/>
              </a:ext>
            </a:extLst>
          </p:cNvPr>
          <p:cNvSpPr/>
          <p:nvPr/>
        </p:nvSpPr>
        <p:spPr>
          <a:xfrm>
            <a:off x="3383314" y="4444788"/>
            <a:ext cx="1733969" cy="5006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08564B-8CFE-4BA0-8968-BF6D3F58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32" y="2002718"/>
            <a:ext cx="296683" cy="3309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7827D9E-6F4C-4A9E-9D72-D0870024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90" y="2418033"/>
            <a:ext cx="333333" cy="3047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A2BCD56-9E37-4AD4-A328-4CCBE64D1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726" y="2689180"/>
            <a:ext cx="380952" cy="3142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13AF024-A888-4D88-A5B5-ADC4971F7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750" y="3093165"/>
            <a:ext cx="380952" cy="371429"/>
          </a:xfrm>
          <a:prstGeom prst="rect">
            <a:avLst/>
          </a:prstGeom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89C2200B-035C-447C-974B-A071A57CFBBE}"/>
              </a:ext>
            </a:extLst>
          </p:cNvPr>
          <p:cNvSpPr/>
          <p:nvPr/>
        </p:nvSpPr>
        <p:spPr>
          <a:xfrm rot="10800000">
            <a:off x="3031897" y="5100976"/>
            <a:ext cx="2232625" cy="941243"/>
          </a:xfrm>
          <a:prstGeom prst="wedgeEllipseCallout">
            <a:avLst/>
          </a:prstGeom>
          <a:solidFill>
            <a:schemeClr val="bg1"/>
          </a:solidFill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7511F2-95ED-4CA2-8D57-A6452300024D}"/>
              </a:ext>
            </a:extLst>
          </p:cNvPr>
          <p:cNvSpPr txBox="1"/>
          <p:nvPr/>
        </p:nvSpPr>
        <p:spPr>
          <a:xfrm>
            <a:off x="3233535" y="538693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スペースキー：決</a:t>
            </a:r>
          </a:p>
        </p:txBody>
      </p:sp>
    </p:spTree>
    <p:extLst>
      <p:ext uri="{BB962C8B-B14F-4D97-AF65-F5344CB8AC3E}">
        <p14:creationId xmlns:p14="http://schemas.microsoft.com/office/powerpoint/2010/main" val="7395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F51AF04-5AD8-4DBF-8937-5CF1E83B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9" y="980528"/>
            <a:ext cx="2939501" cy="2457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DD144C3-E200-432A-9C54-4E0F8AA0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65" y="3761228"/>
            <a:ext cx="252954" cy="4953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698F9A-C2C3-4427-B30D-6B480FCA4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61" y="3761228"/>
            <a:ext cx="271967" cy="4953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DA64610-A14D-4E15-A9EF-FB41AB68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195" y="3761228"/>
            <a:ext cx="247685" cy="49536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1315A5-514E-458D-84E0-B3203F64426F}"/>
              </a:ext>
            </a:extLst>
          </p:cNvPr>
          <p:cNvSpPr txBox="1"/>
          <p:nvPr/>
        </p:nvSpPr>
        <p:spPr>
          <a:xfrm>
            <a:off x="380758" y="4406462"/>
            <a:ext cx="35948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　　　　　　　　  ↑</a:t>
            </a:r>
            <a:endParaRPr kumimoji="1" lang="en-US" altLang="ja-JP" dirty="0"/>
          </a:p>
          <a:p>
            <a:r>
              <a:rPr kumimoji="1" lang="ja-JP" altLang="en-US" sz="2000" dirty="0">
                <a:latin typeface="Book Antiqua" panose="02040602050305030304" pitchFamily="18" charset="0"/>
              </a:rPr>
              <a:t>当たると各ステージに移動</a:t>
            </a:r>
            <a:endParaRPr kumimoji="1" lang="en-US" altLang="ja-JP" sz="2000" dirty="0">
              <a:latin typeface="Book Antiqua" panose="02040602050305030304" pitchFamily="18" charset="0"/>
            </a:endParaRPr>
          </a:p>
          <a:p>
            <a:r>
              <a:rPr lang="ja-JP" altLang="en-US" sz="2000">
                <a:latin typeface="Book Antiqua" panose="02040602050305030304" pitchFamily="18" charset="0"/>
              </a:rPr>
              <a:t> （</a:t>
            </a:r>
            <a:r>
              <a:rPr lang="en-US" altLang="ja-JP" sz="2000" dirty="0">
                <a:latin typeface="Book Antiqua" panose="02040602050305030304" pitchFamily="18" charset="0"/>
              </a:rPr>
              <a:t> MOB</a:t>
            </a:r>
            <a:r>
              <a:rPr lang="ja-JP" altLang="en-US" sz="2000" dirty="0">
                <a:latin typeface="Book Antiqua" panose="02040602050305030304" pitchFamily="18" charset="0"/>
              </a:rPr>
              <a:t>ステージ、火のステージ、</a:t>
            </a:r>
            <a:endParaRPr lang="en-US" altLang="ja-JP" sz="2000" dirty="0">
              <a:latin typeface="Book Antiqua" panose="02040602050305030304" pitchFamily="18" charset="0"/>
            </a:endParaRPr>
          </a:p>
          <a:p>
            <a:r>
              <a:rPr lang="ja-JP" altLang="en-US" sz="2000" dirty="0">
                <a:latin typeface="Book Antiqua" panose="02040602050305030304" pitchFamily="18" charset="0"/>
              </a:rPr>
              <a:t>　　水のステージ）</a:t>
            </a:r>
            <a:endParaRPr kumimoji="1" lang="ja-JP" altLang="en-US" sz="2000" dirty="0">
              <a:latin typeface="Book Antiqua" panose="020406020503050303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2340E03-D57A-4D8D-93AC-0838E3F20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11" y="1867575"/>
            <a:ext cx="3431061" cy="27740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C15F3D8-0488-4164-906E-BA368AD41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727" y="3401133"/>
            <a:ext cx="3431061" cy="2795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36E1F96-F907-4A21-B82A-229B30C7D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225" y="165134"/>
            <a:ext cx="3431061" cy="27974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E84ADB0-6A9C-4707-AA79-4FED514DB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247" y="3761228"/>
            <a:ext cx="219106" cy="49536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F31F51-1F20-4266-92B5-8126E95BBDC9}"/>
              </a:ext>
            </a:extLst>
          </p:cNvPr>
          <p:cNvSpPr txBox="1"/>
          <p:nvPr/>
        </p:nvSpPr>
        <p:spPr>
          <a:xfrm>
            <a:off x="9512490" y="3001023"/>
            <a:ext cx="1852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MOB</a:t>
            </a:r>
            <a:r>
              <a:rPr lang="ja-JP" altLang="en-US" sz="2000" b="1" dirty="0"/>
              <a:t>ステージ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06844B-C6AC-43BC-8580-7623E5D9559D}"/>
              </a:ext>
            </a:extLst>
          </p:cNvPr>
          <p:cNvSpPr txBox="1"/>
          <p:nvPr/>
        </p:nvSpPr>
        <p:spPr>
          <a:xfrm>
            <a:off x="6096000" y="4669303"/>
            <a:ext cx="1742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/>
              <a:t>火のステージ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C0063FF-918D-4E2D-8FED-60685B85D6A9}"/>
              </a:ext>
            </a:extLst>
          </p:cNvPr>
          <p:cNvSpPr txBox="1"/>
          <p:nvPr/>
        </p:nvSpPr>
        <p:spPr>
          <a:xfrm>
            <a:off x="9691381" y="6265886"/>
            <a:ext cx="1673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/>
              <a:t>水のステージ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8BBF54D-CEB6-463A-8C0C-486201F965C4}"/>
              </a:ext>
            </a:extLst>
          </p:cNvPr>
          <p:cNvSpPr/>
          <p:nvPr/>
        </p:nvSpPr>
        <p:spPr>
          <a:xfrm>
            <a:off x="4063687" y="2799294"/>
            <a:ext cx="805343" cy="1259412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B04F47B-7801-4F12-842B-FD17617F574A}"/>
              </a:ext>
            </a:extLst>
          </p:cNvPr>
          <p:cNvSpPr/>
          <p:nvPr/>
        </p:nvSpPr>
        <p:spPr>
          <a:xfrm>
            <a:off x="5025006" y="165134"/>
            <a:ext cx="6996782" cy="65277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D565A49-C2F4-4E04-84F5-783D50A195DC}"/>
              </a:ext>
            </a:extLst>
          </p:cNvPr>
          <p:cNvSpPr/>
          <p:nvPr/>
        </p:nvSpPr>
        <p:spPr>
          <a:xfrm>
            <a:off x="741371" y="3651264"/>
            <a:ext cx="2369698" cy="71529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1086</TotalTime>
  <Words>88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BIZ UDPゴシック</vt:lpstr>
      <vt:lpstr>BIZ UDP明朝 Medium</vt:lpstr>
      <vt:lpstr>Arial</vt:lpstr>
      <vt:lpstr>Book Antiqua</vt:lpstr>
      <vt:lpstr>Bookman Old Style</vt:lpstr>
      <vt:lpstr>Rockwell</vt:lpstr>
      <vt:lpstr>Damask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荒木　響稀</dc:creator>
  <cp:lastModifiedBy>荒木 響稀</cp:lastModifiedBy>
  <cp:revision>32</cp:revision>
  <dcterms:created xsi:type="dcterms:W3CDTF">2020-09-04T04:15:44Z</dcterms:created>
  <dcterms:modified xsi:type="dcterms:W3CDTF">2020-09-09T10:32:19Z</dcterms:modified>
</cp:coreProperties>
</file>