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5" d="100"/>
          <a:sy n="125" d="100"/>
        </p:scale>
        <p:origin x="1018" y="-2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/>
          <p:cNvSpPr txBox="1"/>
          <p:nvPr/>
        </p:nvSpPr>
        <p:spPr>
          <a:xfrm>
            <a:off x="1690438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月夜～三つの神宝～　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和風シューティング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7056" y="601057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ゲーム・</a:t>
            </a:r>
            <a:r>
              <a:rPr lang="en-US" altLang="ja-JP" sz="1400" dirty="0"/>
              <a:t>CG</a:t>
            </a:r>
            <a:r>
              <a:rPr lang="ja-JP" altLang="en-US" sz="1400" dirty="0"/>
              <a:t>・アニメ専攻科　</a:t>
            </a:r>
            <a:r>
              <a:rPr lang="en-US" altLang="ja-JP" sz="1400" dirty="0"/>
              <a:t>2</a:t>
            </a:r>
            <a:r>
              <a:rPr lang="ja-JP" altLang="en-US" sz="1400" dirty="0"/>
              <a:t>年　石橋　優花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056" y="6435655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ゲーム・</a:t>
            </a:r>
            <a:r>
              <a:rPr kumimoji="1" lang="en-US" altLang="ja-JP" sz="1400" dirty="0"/>
              <a:t>CG</a:t>
            </a:r>
            <a:r>
              <a:rPr lang="ja-JP" altLang="en-US" sz="1400" dirty="0"/>
              <a:t>・アニメ専攻科　</a:t>
            </a:r>
            <a:r>
              <a:rPr lang="en-US" altLang="ja-JP" sz="1400" dirty="0"/>
              <a:t>2</a:t>
            </a:r>
            <a:r>
              <a:rPr lang="ja-JP" altLang="en-US" sz="1400" dirty="0"/>
              <a:t>年　荒木　響稀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27057" y="6821164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ゲーム・</a:t>
            </a:r>
            <a:r>
              <a:rPr kumimoji="1" lang="en-US" altLang="ja-JP" sz="1400" dirty="0"/>
              <a:t>CG</a:t>
            </a:r>
            <a:r>
              <a:rPr kumimoji="1" lang="ja-JP" altLang="en-US" sz="1400" dirty="0"/>
              <a:t>・アニメ専攻科　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年　山本　美由紀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三種類のお札を駆使して敵を倒すゲームです。全ステージの敵を全滅させたらクリアになります。お札が無くなると負けてしまうので、敵とお札の属性を</a:t>
            </a:r>
            <a:r>
              <a:rPr kumimoji="1" lang="ja-JP" altLang="en-US" sz="1400" smtClean="0"/>
              <a:t>考慮し</a:t>
            </a:r>
            <a:r>
              <a:rPr lang="ja-JP" altLang="en-US" sz="1400"/>
              <a:t>て</a:t>
            </a:r>
            <a:r>
              <a:rPr kumimoji="1" lang="ja-JP" altLang="en-US" sz="1400" smtClean="0"/>
              <a:t>倒して</a:t>
            </a:r>
            <a:r>
              <a:rPr kumimoji="1" lang="ja-JP" altLang="en-US" sz="1400" dirty="0" smtClean="0"/>
              <a:t>ください。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474677" y="125360"/>
            <a:ext cx="90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+mn-ea"/>
              </a:rPr>
              <a:t>203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7470" y="5570192"/>
            <a:ext cx="1866490" cy="167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>
                <a:ea typeface="ＭＳ Ｐゴシック"/>
              </a:rPr>
              <a:t>QR</a:t>
            </a:r>
            <a:r>
              <a:rPr kumimoji="1" lang="ja-JP" altLang="en-US">
                <a:ea typeface="ＭＳ Ｐゴシック"/>
              </a:rPr>
              <a:t>添付</a:t>
            </a:r>
            <a:endParaRPr lang="en-US" altLang="ja-JP">
              <a:ea typeface="ＭＳ Ｐゴシック"/>
              <a:cs typeface="Calibri"/>
            </a:endParaRPr>
          </a:p>
          <a:p>
            <a:pPr algn="ctr"/>
            <a:r>
              <a:rPr kumimoji="1" lang="ja-JP" altLang="en-US" dirty="0"/>
              <a:t>位置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83386B6-927F-43CA-B81F-DC0031A6B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5" y="818943"/>
            <a:ext cx="4006943" cy="179217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78" y="737991"/>
            <a:ext cx="2105734" cy="199377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507462"/>
            <a:ext cx="2151449" cy="187913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85" y="2512542"/>
            <a:ext cx="2077431" cy="186574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6" y="2511552"/>
            <a:ext cx="2093274" cy="186787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90288" y="5596482"/>
            <a:ext cx="1615846" cy="16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4" ma:contentTypeDescription="新しいドキュメントを作成します。" ma:contentTypeScope="" ma:versionID="d905b8fd267481716e4ddb5748f26a6b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496056635cbca25273c0ad558be424b7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0A753-C2A9-48A1-8FD6-8F4EE5AA9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E3745-5691-4964-B0EA-105ACF4E7E86}">
  <ds:schemaRefs>
    <ds:schemaRef ds:uri="http://schemas.microsoft.com/office/2006/documentManagement/types"/>
    <ds:schemaRef ds:uri="02709b60-37ec-424b-b681-c6612ac7fe32"/>
    <ds:schemaRef ds:uri="http://purl.org/dc/dcmitype/"/>
    <ds:schemaRef ds:uri="f9048785-d070-4c78-8f2f-ed2b48eb345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96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石橋　優花</cp:lastModifiedBy>
  <cp:revision>19</cp:revision>
  <dcterms:created xsi:type="dcterms:W3CDTF">2018-07-11T03:03:29Z</dcterms:created>
  <dcterms:modified xsi:type="dcterms:W3CDTF">2020-09-09T07:56:18Z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