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19" autoAdjust="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2D11A-4A4C-4762-9A3D-38B816BFA086}" type="datetimeFigureOut">
              <a:rPr lang="fr-FR" smtClean="0"/>
              <a:t>23/12/2022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9993-E93F-4628-BDE0-2946103AC1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997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8838-E61C-436D-81FA-CFC9A861CF2C}" type="datetimeFigureOut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0C060-F7D4-4C65-826A-795CA5BE88E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71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7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07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661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9697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7448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0477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1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829AA3-688F-4FAF-9C70-2EAED5DE0A5F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779C31-26A2-4001-8DD7-CEA4A5920D6F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23840B-CA9A-47D8-8CE3-2CB262B633CE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61C57D-29E7-4B9C-9AAF-84272FBE0476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13F57-3095-42DA-A8AD-EACF93632B45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03AE6-69D7-49FE-895F-AE1B6FEC6457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76EA5-DE82-4067-88F3-4BF0BABA598F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1C46C69-7F73-47D5-86D5-FDA507AE9AA8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73E1055-39CE-418F-9B0E-741B5617658E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0F708A2A-6F02-48A2-99AD-832CF5AA71DA}" type="datetime1">
              <a:rPr lang="fr-FR" noProof="0" smtClean="0"/>
              <a:t>23/12/2022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 3" descr="Gros plan sur une feuille de papier avec un crayon en haut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472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fr-FR" sz="4400" dirty="0">
                <a:solidFill>
                  <a:schemeClr val="tx1"/>
                </a:solidFill>
              </a:rPr>
              <a:t>Stats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0847" y="4608580"/>
            <a:ext cx="3539444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fr-FR" sz="1600" dirty="0"/>
              <a:t>Doray – </a:t>
            </a:r>
            <a:r>
              <a:rPr lang="fr-FR" sz="1600" dirty="0" err="1"/>
              <a:t>lahoucine</a:t>
            </a:r>
            <a:r>
              <a:rPr lang="fr-FR" sz="1600" dirty="0"/>
              <a:t> - </a:t>
            </a:r>
            <a:r>
              <a:rPr lang="fr-FR" sz="1600" dirty="0" err="1"/>
              <a:t>hicham</a:t>
            </a:r>
            <a:endParaRPr lang="fr-FR" sz="1600" dirty="0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1 : Nombre de doses</a:t>
            </a:r>
          </a:p>
        </p:txBody>
      </p:sp>
      <p:pic>
        <p:nvPicPr>
          <p:cNvPr id="6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36D4B111-BB00-7D8C-6117-15213F59A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291" y="2140654"/>
            <a:ext cx="175069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1 : Nombre de doses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9E799B4-DAC6-9812-3080-37931D247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40" y="2415166"/>
            <a:ext cx="5760085" cy="381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6E084-7C94-E141-D02F-80090670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1 : Nombre de doses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48FA1DF-B564-D571-FE6A-CE7B5A9BA3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49" y="2462343"/>
            <a:ext cx="6378493" cy="308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BE0D4E47-8065-1640-EFC9-79F1A3F27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819" y="2434591"/>
            <a:ext cx="24955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6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2 : Nombre vacciné (2R,HF)</a:t>
            </a:r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4E102902-F8A4-19D6-8FB6-FFA27522A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55" y="2349471"/>
            <a:ext cx="4014897" cy="37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6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2 : Nombre vacciné (2R,HF)</a:t>
            </a:r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4E102902-F8A4-19D6-8FB6-FFA27522A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22" y="2414643"/>
            <a:ext cx="3959895" cy="3662466"/>
          </a:xfrm>
          <a:prstGeom prst="rect">
            <a:avLst/>
          </a:prstGeom>
        </p:spPr>
      </p:pic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012DF421-3800-D43B-5A79-C8BF447D6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093" y="2414643"/>
            <a:ext cx="2548400" cy="36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2 : Nombre vacciné (2R,HF)</a:t>
            </a:r>
          </a:p>
        </p:txBody>
      </p:sp>
      <p:pic>
        <p:nvPicPr>
          <p:cNvPr id="6" name="Image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84E44756-6AA2-2B93-22C5-EAB23F2B1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56" y="2128426"/>
            <a:ext cx="4359746" cy="39134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1DAD603-8097-1F2F-07E1-74F9A8990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389" y="2128426"/>
            <a:ext cx="4352223" cy="39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8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7991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Analyse 2 : Nombre vacciné (2R,HF)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B893DE-084B-3495-66B7-BA2723D5D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957" y="2405000"/>
            <a:ext cx="5760085" cy="372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5113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8_TF22712842.potx" id="{B4DAF7E4-72E6-4CEF-992D-0FA86C3D6F40}" vid="{25F68A61-38D2-42D2-A3C0-ED26A71F6D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{853AC64A-0C0A-4102-AAC0-14FECC690DAD}tf22712842_win32</Template>
  <TotalTime>0</TotalTime>
  <Words>71</Words>
  <Application>Microsoft Office PowerPoint</Application>
  <PresentationFormat>Grand écran</PresentationFormat>
  <Paragraphs>16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Stats</vt:lpstr>
      <vt:lpstr>Analyse 1 : Nombre de doses</vt:lpstr>
      <vt:lpstr>Analyse 1 : Nombre de doses</vt:lpstr>
      <vt:lpstr>Analyse 1 : Nombre de doses</vt:lpstr>
      <vt:lpstr>Analyse 2 : Nombre vacciné (2R,HF)</vt:lpstr>
      <vt:lpstr>Analyse 2 : Nombre vacciné (2R,HF)</vt:lpstr>
      <vt:lpstr>Analyse 2 : Nombre vacciné (2R,HF)</vt:lpstr>
      <vt:lpstr>Analyse 2 : Nombre vacciné (2R,HF)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Lorem Ipsum</dc:title>
  <dc:creator>Doray Balassoupramanien</dc:creator>
  <cp:lastModifiedBy>Doray Balassoupramanien</cp:lastModifiedBy>
  <cp:revision>15</cp:revision>
  <dcterms:created xsi:type="dcterms:W3CDTF">2022-12-23T09:53:46Z</dcterms:created>
  <dcterms:modified xsi:type="dcterms:W3CDTF">2022-12-23T11:42:08Z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