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98" r:id="rId5"/>
    <p:sldId id="300" r:id="rId6"/>
    <p:sldId id="301" r:id="rId7"/>
    <p:sldId id="302" r:id="rId8"/>
    <p:sldId id="304" r:id="rId9"/>
    <p:sldId id="305" r:id="rId10"/>
    <p:sldId id="308" r:id="rId11"/>
    <p:sldId id="307" r:id="rId12"/>
    <p:sldId id="309" r:id="rId13"/>
    <p:sldId id="313" r:id="rId14"/>
    <p:sldId id="310" r:id="rId15"/>
    <p:sldId id="306" r:id="rId16"/>
    <p:sldId id="314" r:id="rId17"/>
    <p:sldId id="311" r:id="rId18"/>
    <p:sldId id="312" r:id="rId19"/>
    <p:sldId id="315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9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23/12/2022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55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10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31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43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386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84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6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44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47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47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76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89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85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472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0847" y="4608580"/>
            <a:ext cx="3539444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dirty="0"/>
              <a:t>Doray – </a:t>
            </a:r>
            <a:r>
              <a:rPr lang="fr-FR" sz="1600" dirty="0" err="1"/>
              <a:t>lahoucine</a:t>
            </a:r>
            <a:r>
              <a:rPr lang="fr-FR" sz="1600" dirty="0"/>
              <a:t> - </a:t>
            </a:r>
            <a:r>
              <a:rPr lang="fr-FR" sz="1600" dirty="0" err="1"/>
              <a:t>hicham</a:t>
            </a:r>
            <a:endParaRPr lang="fr-FR" sz="1600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3 : Nbre vaccinés / Région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0075FA-C125-4CA0-6A2D-1ACE9ADE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721" y="2209054"/>
            <a:ext cx="6378493" cy="30101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AD764B-F19B-B93E-FA17-8333922AF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61" y="3251619"/>
            <a:ext cx="2809811" cy="9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1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4 : Nbre vaccinés / Tranches d’âge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1F6331-5BF3-C39E-AD65-CE6056D2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7" y="2322326"/>
            <a:ext cx="5534840" cy="37248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AC1915-6AF5-7AB2-BAAE-DA5688DC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989" y="2183151"/>
            <a:ext cx="2323764" cy="38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4 : Nbre vaccinés / Tranches d’âge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38FCC7-6DE2-1885-376E-2F30A486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2263333"/>
            <a:ext cx="4526488" cy="38417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FDFFE8-AB14-EA7C-594E-0B48E0354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362" y="2560424"/>
            <a:ext cx="5130804" cy="32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5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4 : Nbre vaccinés / Tranches d’âge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89CA9C-B619-CEEE-0F71-A4DCFB2E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87" y="2125721"/>
            <a:ext cx="6294665" cy="29949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A02A36-28CE-CC78-CBFA-FCA4758AE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685" y="3099061"/>
            <a:ext cx="2752030" cy="9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2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 5 : Nbre vaccinés après contamination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A6C675-CB86-9415-6788-4EDF245B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750" y="2103912"/>
            <a:ext cx="2814499" cy="40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8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 5 : Nbre vaccinés après contamination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121EAD-5002-7CF2-94DE-91D9B666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2" y="2099113"/>
            <a:ext cx="4929316" cy="23172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EB9D74-5AF8-E757-084C-DBA963181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53" y="2165242"/>
            <a:ext cx="4929316" cy="218504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0D14DBC8-D31F-8CE8-D6AA-9E24FDCD07C5}"/>
              </a:ext>
            </a:extLst>
          </p:cNvPr>
          <p:cNvSpPr txBox="1">
            <a:spLocks/>
          </p:cNvSpPr>
          <p:nvPr/>
        </p:nvSpPr>
        <p:spPr>
          <a:xfrm>
            <a:off x="4874715" y="5781368"/>
            <a:ext cx="2617465" cy="3165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/>
              <a:t>(Données &lt; 0) = proche de nulle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4C736C3-1CB9-4BD7-E37D-84481B745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604" y="4576764"/>
            <a:ext cx="1996613" cy="6934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7C0C684-61A2-6E4E-6855-F135E0E10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171" y="4576764"/>
            <a:ext cx="199661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Conclusion</a:t>
            </a:r>
          </a:p>
        </p:txBody>
      </p:sp>
      <p:pic>
        <p:nvPicPr>
          <p:cNvPr id="1026" name="Picture 2" descr="Trello-logo - Arteo Conseil">
            <a:extLst>
              <a:ext uri="{FF2B5EF4-FFF2-40B4-BE49-F238E27FC236}">
                <a16:creationId xmlns:a16="http://schemas.microsoft.com/office/drawing/2014/main" id="{74DC649A-48D7-B79D-B024-BAF908CD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2544"/>
            <a:ext cx="6521246" cy="200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: valor, história, PNG">
            <a:extLst>
              <a:ext uri="{FF2B5EF4-FFF2-40B4-BE49-F238E27FC236}">
                <a16:creationId xmlns:a16="http://schemas.microsoft.com/office/drawing/2014/main" id="{ABEADA2F-4E7C-B97A-835D-1B27ABED1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68" y="2644878"/>
            <a:ext cx="4836652" cy="272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7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36D4B111-BB00-7D8C-6117-15213F59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652" y="2199648"/>
            <a:ext cx="175069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E799B4-DAC6-9812-3080-37931D247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437" y="2257849"/>
            <a:ext cx="5760085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6E084-7C94-E141-D02F-80090670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48FA1DF-B564-D571-FE6A-CE7B5A9BA3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9" y="2462343"/>
            <a:ext cx="6378493" cy="308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BE0D4E47-8065-1640-EFC9-79F1A3F27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19" y="2434591"/>
            <a:ext cx="24955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vaccinés (2R,HF)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4E102902-F8A4-19D6-8FB6-FFA27522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2" y="2414643"/>
            <a:ext cx="3959895" cy="3662466"/>
          </a:xfrm>
          <a:prstGeom prst="rect">
            <a:avLst/>
          </a:prstGeom>
        </p:spPr>
      </p:pic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12DF421-3800-D43B-5A79-C8BF447D6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093" y="2414643"/>
            <a:ext cx="2548400" cy="3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vaccinés (2R,HF)</a:t>
            </a: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84E44756-6AA2-2B93-22C5-EAB23F2B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6" y="2128426"/>
            <a:ext cx="4359746" cy="39134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DAD603-8097-1F2F-07E1-74F9A8990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89" y="2128426"/>
            <a:ext cx="4352223" cy="39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8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vaccinés (2R,HF)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9A92DB-A78D-5A5B-D7F3-87C7A23D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242" y="2011557"/>
            <a:ext cx="5516229" cy="24813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110EDE-A15E-5A43-9025-71BA41293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13" y="3879989"/>
            <a:ext cx="5516229" cy="24813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6A54B4-A33C-1CDC-19B3-D80CA97D9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242" y="5236081"/>
            <a:ext cx="2034716" cy="6934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579D2EB-1CCE-ACF9-4AD2-3EC27499F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981" y="2107573"/>
            <a:ext cx="203471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3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3 : Nbre vaccinés / Région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B613F9-0AA5-C817-1F8C-C7C50A8C5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24" y="2244734"/>
            <a:ext cx="5169097" cy="36988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3CCF6F2-21A1-7730-D782-4262BEF86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130" y="2244734"/>
            <a:ext cx="2319645" cy="38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4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3 : Nbre vaccinés / Région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4476E-DB2D-42BE-309B-149D8FE2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92" y="2244256"/>
            <a:ext cx="4329972" cy="37490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0EC514-662F-1989-50F2-F3C74A1E6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290" y="2244256"/>
            <a:ext cx="5078320" cy="36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47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{853AC64A-0C0A-4102-AAC0-14FECC690DAD}tf22712842_win32</Template>
  <TotalTime>118</TotalTime>
  <Words>138</Words>
  <Application>Microsoft Office PowerPoint</Application>
  <PresentationFormat>Grand écran</PresentationFormat>
  <Paragraphs>33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Stats</vt:lpstr>
      <vt:lpstr>Analyse 1 : Nombre de doses</vt:lpstr>
      <vt:lpstr>Analyse 1 : Nombre de doses</vt:lpstr>
      <vt:lpstr>Analyse 1 : Nombre de doses</vt:lpstr>
      <vt:lpstr>Analyse 2 : Nombre vaccinés (2R,HF)</vt:lpstr>
      <vt:lpstr>Analyse 2 : Nombre vaccinés (2R,HF)</vt:lpstr>
      <vt:lpstr>Analyse 2 : Nombre vaccinés (2R,HF)</vt:lpstr>
      <vt:lpstr>Analyse 3 : Nbre vaccinés / Région </vt:lpstr>
      <vt:lpstr>Analyse 3 : Nbre vaccinés / Région </vt:lpstr>
      <vt:lpstr>Analyse 3 : Nbre vaccinés / Région </vt:lpstr>
      <vt:lpstr>Analyse 4 : Nbre vaccinés / Tranches d’âge </vt:lpstr>
      <vt:lpstr>Analyse 4 : Nbre vaccinés / Tranches d’âge </vt:lpstr>
      <vt:lpstr>Analyse 4 : Nbre vaccinés / Tranches d’âge </vt:lpstr>
      <vt:lpstr>Analyse 5 : Nbre vaccinés après contamination</vt:lpstr>
      <vt:lpstr>Analyse 5 : Nbre vaccinés après contamination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Doray Balassoupramanien</dc:creator>
  <cp:lastModifiedBy>Lahoucine IBERDI</cp:lastModifiedBy>
  <cp:revision>20</cp:revision>
  <dcterms:created xsi:type="dcterms:W3CDTF">2022-12-23T09:53:46Z</dcterms:created>
  <dcterms:modified xsi:type="dcterms:W3CDTF">2022-12-23T13:55:29Z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