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23/12/2022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Titre </a:t>
            </a:r>
            <a:r>
              <a:rPr lang="fr-FR" sz="4400" dirty="0" err="1">
                <a:solidFill>
                  <a:schemeClr val="tx1"/>
                </a:solidFill>
              </a:rPr>
              <a:t>Lorem</a:t>
            </a:r>
            <a:r>
              <a:rPr lang="fr-FR" sz="4400" dirty="0">
                <a:solidFill>
                  <a:schemeClr val="tx1"/>
                </a:solidFill>
              </a:rPr>
              <a:t> </a:t>
            </a:r>
            <a:r>
              <a:rPr lang="fr-FR" sz="4400" dirty="0" err="1">
                <a:solidFill>
                  <a:schemeClr val="tx1"/>
                </a:solidFill>
              </a:rPr>
              <a:t>Ipsum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 err="1"/>
              <a:t>Dolor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Amet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Analyse 1</a:t>
            </a:r>
            <a:endParaRPr lang="fr-FR" dirty="0"/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007582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T4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{853AC64A-0C0A-4102-AAC0-14FECC690DAD}tf22712842_win32</Template>
  <TotalTime>0</TotalTime>
  <Words>122</Words>
  <Application>Microsoft Office PowerPoint</Application>
  <PresentationFormat>Grand écran</PresentationFormat>
  <Paragraphs>21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Titre Lorem Ipsum</vt:lpstr>
      <vt:lpstr>Analyse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Doray Balassoupramanien</dc:creator>
  <cp:lastModifiedBy>Doray Balassoupramanien</cp:lastModifiedBy>
  <cp:revision>1</cp:revision>
  <dcterms:created xsi:type="dcterms:W3CDTF">2022-12-23T09:53:46Z</dcterms:created>
  <dcterms:modified xsi:type="dcterms:W3CDTF">2022-12-23T09:54:10Z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