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1" r:id="rId7"/>
    <p:sldId id="302" r:id="rId8"/>
    <p:sldId id="304" r:id="rId9"/>
    <p:sldId id="305" r:id="rId10"/>
    <p:sldId id="308" r:id="rId11"/>
    <p:sldId id="307" r:id="rId12"/>
    <p:sldId id="309" r:id="rId13"/>
    <p:sldId id="310" r:id="rId14"/>
    <p:sldId id="306" r:id="rId15"/>
    <p:sldId id="311" r:id="rId16"/>
    <p:sldId id="312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19" autoAdjust="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23/12/2022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4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86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44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47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47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76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89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5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472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0847" y="4608580"/>
            <a:ext cx="3539444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/>
              <a:t>Doray – </a:t>
            </a:r>
            <a:r>
              <a:rPr lang="fr-FR" sz="1600" dirty="0" err="1"/>
              <a:t>lahoucine</a:t>
            </a:r>
            <a:r>
              <a:rPr lang="fr-FR" sz="1600" dirty="0"/>
              <a:t> - </a:t>
            </a:r>
            <a:r>
              <a:rPr lang="fr-FR" sz="1600" dirty="0" err="1"/>
              <a:t>hicham</a:t>
            </a:r>
            <a:endParaRPr lang="fr-FR" sz="1600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4 : </a:t>
            </a:r>
          </a:p>
        </p:txBody>
      </p:sp>
    </p:spTree>
    <p:extLst>
      <p:ext uri="{BB962C8B-B14F-4D97-AF65-F5344CB8AC3E}">
        <p14:creationId xmlns:p14="http://schemas.microsoft.com/office/powerpoint/2010/main" val="191821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 4 :</a:t>
            </a:r>
          </a:p>
        </p:txBody>
      </p:sp>
    </p:spTree>
    <p:extLst>
      <p:ext uri="{BB962C8B-B14F-4D97-AF65-F5344CB8AC3E}">
        <p14:creationId xmlns:p14="http://schemas.microsoft.com/office/powerpoint/2010/main" val="334435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 5 :</a:t>
            </a:r>
          </a:p>
        </p:txBody>
      </p:sp>
    </p:spTree>
    <p:extLst>
      <p:ext uri="{BB962C8B-B14F-4D97-AF65-F5344CB8AC3E}">
        <p14:creationId xmlns:p14="http://schemas.microsoft.com/office/powerpoint/2010/main" val="13433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 5 :</a:t>
            </a:r>
          </a:p>
        </p:txBody>
      </p:sp>
    </p:spTree>
    <p:extLst>
      <p:ext uri="{BB962C8B-B14F-4D97-AF65-F5344CB8AC3E}">
        <p14:creationId xmlns:p14="http://schemas.microsoft.com/office/powerpoint/2010/main" val="31696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D4B111-BB00-7D8C-6117-15213F59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91" y="2140654"/>
            <a:ext cx="175069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E799B4-DAC6-9812-3080-37931D24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0" y="2415166"/>
            <a:ext cx="5760085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E084-7C94-E141-D02F-80090670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48FA1DF-B564-D571-FE6A-CE7B5A9BA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9" y="2462343"/>
            <a:ext cx="6378493" cy="308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BE0D4E47-8065-1640-EFC9-79F1A3F2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19" y="2434591"/>
            <a:ext cx="2495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2" y="2414643"/>
            <a:ext cx="3959895" cy="3662466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12DF421-3800-D43B-5A79-C8BF447D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93" y="2414643"/>
            <a:ext cx="2548400" cy="3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4E44756-6AA2-2B93-22C5-EAB23F2B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6" y="2128426"/>
            <a:ext cx="4359746" cy="3913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DAD603-8097-1F2F-07E1-74F9A8990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89" y="2128426"/>
            <a:ext cx="4352223" cy="39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893DE-084B-3495-66B7-BA2723D5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57" y="2405000"/>
            <a:ext cx="5760085" cy="3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3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2FCA73-BEEB-F9A9-6A8F-552E077094AC}"/>
              </a:ext>
            </a:extLst>
          </p:cNvPr>
          <p:cNvSpPr txBox="1"/>
          <p:nvPr/>
        </p:nvSpPr>
        <p:spPr>
          <a:xfrm>
            <a:off x="3671350" y="3052583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Mettre ici données </a:t>
            </a:r>
            <a:r>
              <a:rPr lang="fr-FR" dirty="0" err="1"/>
              <a:t>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14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3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EE6FBA-B49F-15A4-C12D-2107F179F10E}"/>
              </a:ext>
            </a:extLst>
          </p:cNvPr>
          <p:cNvSpPr txBox="1"/>
          <p:nvPr/>
        </p:nvSpPr>
        <p:spPr>
          <a:xfrm>
            <a:off x="3671350" y="3052583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Mettre </a:t>
            </a:r>
            <a:r>
              <a:rPr lang="fr-FR"/>
              <a:t>ici 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4447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{853AC64A-0C0A-4102-AAC0-14FECC690DAD}tf22712842_win32</Template>
  <TotalTime>0</TotalTime>
  <Words>91</Words>
  <Application>Microsoft Office PowerPoint</Application>
  <PresentationFormat>Grand écran</PresentationFormat>
  <Paragraphs>28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Stats</vt:lpstr>
      <vt:lpstr>Analyse 1 : Nombre de doses</vt:lpstr>
      <vt:lpstr>Analyse 1 : Nombre de doses</vt:lpstr>
      <vt:lpstr>Analyse 1 : Nombre de doses</vt:lpstr>
      <vt:lpstr>Analyse 2 : Nombre vacciné (2R,HF)</vt:lpstr>
      <vt:lpstr>Analyse 2 : Nombre vacciné (2R,HF)</vt:lpstr>
      <vt:lpstr>Analyse 2 : Nombre vacciné (2R,HF)</vt:lpstr>
      <vt:lpstr>Analyse 3 : </vt:lpstr>
      <vt:lpstr>Analyse 3 : </vt:lpstr>
      <vt:lpstr>Analyse 4 : </vt:lpstr>
      <vt:lpstr>Analyse 4 :</vt:lpstr>
      <vt:lpstr>Analyse 5 :</vt:lpstr>
      <vt:lpstr>Analyse 5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Doray Balassoupramanien</dc:creator>
  <cp:lastModifiedBy>Doray Balassoupramanien</cp:lastModifiedBy>
  <cp:revision>16</cp:revision>
  <dcterms:created xsi:type="dcterms:W3CDTF">2022-12-23T09:53:46Z</dcterms:created>
  <dcterms:modified xsi:type="dcterms:W3CDTF">2022-12-23T11:47:45Z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