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70" r:id="rId5"/>
    <p:sldId id="259" r:id="rId6"/>
    <p:sldId id="260" r:id="rId7"/>
    <p:sldId id="267" r:id="rId8"/>
    <p:sldId id="262" r:id="rId9"/>
    <p:sldId id="268" r:id="rId10"/>
    <p:sldId id="263" r:id="rId11"/>
    <p:sldId id="264" r:id="rId12"/>
    <p:sldId id="265" r:id="rId13"/>
    <p:sldId id="269" r:id="rId14"/>
    <p:sldId id="266" r:id="rId15"/>
  </p:sldIdLst>
  <p:sldSz cx="9144000" cy="6858000" type="screen4x3"/>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23" autoAdjust="0"/>
  </p:normalViewPr>
  <p:slideViewPr>
    <p:cSldViewPr>
      <p:cViewPr varScale="1">
        <p:scale>
          <a:sx n="76" d="100"/>
          <a:sy n="76" d="100"/>
        </p:scale>
        <p:origin x="-83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l-S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7CE3CA-8F67-4DDB-8560-64AB22CBF732}" type="datetimeFigureOut">
              <a:rPr lang="sl-SI" smtClean="0"/>
              <a:t>22.3.2011</a:t>
            </a:fld>
            <a:endParaRPr lang="sl-S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l-S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l-S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E8775-D04C-4646-98A7-25F3450921D0}" type="slidenum">
              <a:rPr lang="sl-SI" smtClean="0"/>
              <a:t>‹#›</a:t>
            </a:fld>
            <a:endParaRPr lang="sl-SI"/>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sl-SI" sz="1200" kern="1200" dirty="0" smtClean="0">
                <a:solidFill>
                  <a:schemeClr val="tx1"/>
                </a:solidFill>
                <a:latin typeface="+mn-lt"/>
                <a:ea typeface="+mn-ea"/>
                <a:cs typeface="+mn-cs"/>
              </a:rPr>
              <a:t>Ideja o samostojnem podjetju se je rojevala dalj časa v skupini, ki se je s področjih, kjer smo danes dejavni, ukvarjala amatersko. Danes se z delom teh aktivnosti ukvarjamo profesionalno in dejstvo, da v tem trenutku vodim podjetje nima tolikšne veljave, saj smo še vedno ozek tim, ki večino odločitev sklepa timsko, samostojna pot torej ni samostojna, ampak je skupinska pot.</a:t>
            </a:r>
            <a:endParaRPr lang="sl-SI" sz="1100" kern="1200" dirty="0" smtClean="0">
              <a:solidFill>
                <a:schemeClr val="tx1"/>
              </a:solidFill>
              <a:latin typeface="+mn-lt"/>
              <a:ea typeface="+mn-ea"/>
              <a:cs typeface="+mn-cs"/>
            </a:endParaRPr>
          </a:p>
          <a:p>
            <a:endParaRPr lang="sl-SI" dirty="0"/>
          </a:p>
        </p:txBody>
      </p:sp>
      <p:sp>
        <p:nvSpPr>
          <p:cNvPr id="4" name="Slide Number Placeholder 3"/>
          <p:cNvSpPr>
            <a:spLocks noGrp="1"/>
          </p:cNvSpPr>
          <p:nvPr>
            <p:ph type="sldNum" sz="quarter" idx="10"/>
          </p:nvPr>
        </p:nvSpPr>
        <p:spPr/>
        <p:txBody>
          <a:bodyPr/>
          <a:lstStyle/>
          <a:p>
            <a:fld id="{0E5E8775-D04C-4646-98A7-25F3450921D0}" type="slidenum">
              <a:rPr lang="sl-SI" smtClean="0"/>
              <a:t>5</a:t>
            </a:fld>
            <a:endParaRPr lang="sl-SI"/>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sl-SI" sz="1200" kern="1200" dirty="0" smtClean="0">
                <a:solidFill>
                  <a:schemeClr val="tx1"/>
                </a:solidFill>
                <a:latin typeface="+mn-lt"/>
                <a:ea typeface="+mn-ea"/>
                <a:cs typeface="+mn-cs"/>
              </a:rPr>
              <a:t>Prvo zmagoslavje je bil prvi podpisan račun. Ni bil visok, je bil pa prvi – ki ga ne pozabiš nikoli. Sicer pa je vsak podpis pogodbe izkušnja, ki bi jo z veseljem delil z bodočimi podjetniki. Najslabša izkušnja doslej je prvi izgubljeni posel, ki ga nismo prejeli zaradi političnih odločitev, saj je bila ponudba več kot konkurenčna.</a:t>
            </a:r>
            <a:endParaRPr lang="sl-SI" sz="11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E5E8775-D04C-4646-98A7-25F3450921D0}" type="slidenum">
              <a:rPr lang="sl-SI" smtClean="0"/>
              <a:t>6</a:t>
            </a:fld>
            <a:endParaRPr lang="sl-SI"/>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l-SI" sz="1200" kern="1200" dirty="0" smtClean="0">
                <a:solidFill>
                  <a:schemeClr val="tx1"/>
                </a:solidFill>
                <a:latin typeface="+mn-lt"/>
                <a:ea typeface="+mn-ea"/>
                <a:cs typeface="+mn-cs"/>
              </a:rPr>
              <a:t>SWOT analizo imamo, sicer pa rajši nebi govoril o slabosti. Mi smo samo dobri </a:t>
            </a:r>
            <a:endParaRPr lang="sl-SI" dirty="0"/>
          </a:p>
        </p:txBody>
      </p:sp>
      <p:sp>
        <p:nvSpPr>
          <p:cNvPr id="4" name="Slide Number Placeholder 3"/>
          <p:cNvSpPr>
            <a:spLocks noGrp="1"/>
          </p:cNvSpPr>
          <p:nvPr>
            <p:ph type="sldNum" sz="quarter" idx="10"/>
          </p:nvPr>
        </p:nvSpPr>
        <p:spPr/>
        <p:txBody>
          <a:bodyPr/>
          <a:lstStyle/>
          <a:p>
            <a:fld id="{0E5E8775-D04C-4646-98A7-25F3450921D0}" type="slidenum">
              <a:rPr lang="sl-SI" smtClean="0"/>
              <a:t>7</a:t>
            </a:fld>
            <a:endParaRPr lang="sl-S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l-SI" sz="1200" kern="1200" dirty="0" smtClean="0">
                <a:solidFill>
                  <a:schemeClr val="tx1"/>
                </a:solidFill>
                <a:latin typeface="+mn-lt"/>
                <a:ea typeface="+mn-ea"/>
                <a:cs typeface="+mn-cs"/>
              </a:rPr>
              <a:t>Seveda. Dobre stvari so boljše, če jih delimo (smeh). Ne, sicer pa so partnerji kot boljša polovica. Razveselijo se uspeha, te bodrijo ob neuspehih, v ključnih trenutkih pa predstavljajo dodatno glavo, dodatne izkušnje in tisto nekaj več, kar lahko vodi v pravilnejšo odločitev.</a:t>
            </a:r>
            <a:endParaRPr lang="sl-SI" dirty="0"/>
          </a:p>
        </p:txBody>
      </p:sp>
      <p:sp>
        <p:nvSpPr>
          <p:cNvPr id="4" name="Slide Number Placeholder 3"/>
          <p:cNvSpPr>
            <a:spLocks noGrp="1"/>
          </p:cNvSpPr>
          <p:nvPr>
            <p:ph type="sldNum" sz="quarter" idx="10"/>
          </p:nvPr>
        </p:nvSpPr>
        <p:spPr/>
        <p:txBody>
          <a:bodyPr/>
          <a:lstStyle/>
          <a:p>
            <a:fld id="{0E5E8775-D04C-4646-98A7-25F3450921D0}" type="slidenum">
              <a:rPr lang="sl-SI" smtClean="0"/>
              <a:t>8</a:t>
            </a:fld>
            <a:endParaRPr lang="sl-S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sl-SI" sz="1200" u="none" strike="noStrike" kern="1200" dirty="0" smtClean="0">
                <a:solidFill>
                  <a:schemeClr val="tx1"/>
                </a:solidFill>
                <a:latin typeface="+mn-lt"/>
                <a:ea typeface="+mn-ea"/>
                <a:cs typeface="+mn-cs"/>
              </a:rPr>
              <a:t>Vedno, oziroma skoraj vedno. </a:t>
            </a:r>
            <a:r>
              <a:rPr lang="sl-SI" sz="1200" kern="1200" dirty="0" smtClean="0">
                <a:solidFill>
                  <a:schemeClr val="tx1"/>
                </a:solidFill>
                <a:latin typeface="+mn-lt"/>
                <a:ea typeface="+mn-ea"/>
                <a:cs typeface="+mn-cs"/>
              </a:rPr>
              <a:t>V praksi pomeni, da mnenje vseh šteje približno enakovredno – razen pri odločitvah, ki jih kot direktor sprejemam samostojno (in navadno nosim tudi neposredne posledice takšnih odločitev). </a:t>
            </a:r>
            <a:r>
              <a:rPr lang="sl-SI" sz="1200" u="none" strike="noStrike" kern="1200" dirty="0" smtClean="0">
                <a:solidFill>
                  <a:schemeClr val="tx1"/>
                </a:solidFill>
                <a:latin typeface="+mn-lt"/>
                <a:ea typeface="+mn-ea"/>
                <a:cs typeface="+mn-cs"/>
              </a:rPr>
              <a:t>Mnenje zunanjih strokovnjakov je nedvomno pomembno, saj navadno niso obremenjeni z zgodovino podjetja. Pogosto se »konzultiram« s finančnico.</a:t>
            </a:r>
            <a:endParaRPr lang="sl-SI" sz="1100" u="none" strike="noStrike" kern="1200" dirty="0" smtClean="0">
              <a:solidFill>
                <a:schemeClr val="tx1"/>
              </a:solidFill>
              <a:latin typeface="+mn-lt"/>
              <a:ea typeface="+mn-ea"/>
              <a:cs typeface="+mn-cs"/>
            </a:endParaRPr>
          </a:p>
          <a:p>
            <a:endParaRPr lang="sl-SI" dirty="0"/>
          </a:p>
        </p:txBody>
      </p:sp>
      <p:sp>
        <p:nvSpPr>
          <p:cNvPr id="4" name="Slide Number Placeholder 3"/>
          <p:cNvSpPr>
            <a:spLocks noGrp="1"/>
          </p:cNvSpPr>
          <p:nvPr>
            <p:ph type="sldNum" sz="quarter" idx="10"/>
          </p:nvPr>
        </p:nvSpPr>
        <p:spPr/>
        <p:txBody>
          <a:bodyPr/>
          <a:lstStyle/>
          <a:p>
            <a:fld id="{0E5E8775-D04C-4646-98A7-25F3450921D0}" type="slidenum">
              <a:rPr lang="sl-SI" smtClean="0"/>
              <a:t>9</a:t>
            </a:fld>
            <a:endParaRPr lang="sl-SI"/>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sl-SI" sz="1200" u="none" strike="noStrike" kern="1200" dirty="0" smtClean="0">
                <a:solidFill>
                  <a:schemeClr val="tx1"/>
                </a:solidFill>
                <a:latin typeface="+mn-lt"/>
                <a:ea typeface="+mn-ea"/>
                <a:cs typeface="+mn-cs"/>
              </a:rPr>
              <a:t>Večina projektov izvajamo timsko – vsak poprime za specifično delo (če je le mogoče na področju, ki je posamezniku najbolj blizu), skupaj pa ustvarimo rešitve.</a:t>
            </a:r>
            <a:endParaRPr lang="sl-SI" sz="1100" u="none" strike="noStrike" kern="1200" dirty="0" smtClean="0">
              <a:solidFill>
                <a:schemeClr val="tx1"/>
              </a:solidFill>
              <a:latin typeface="+mn-lt"/>
              <a:ea typeface="+mn-ea"/>
              <a:cs typeface="+mn-cs"/>
            </a:endParaRPr>
          </a:p>
          <a:p>
            <a:endParaRPr lang="sl-SI" dirty="0"/>
          </a:p>
        </p:txBody>
      </p:sp>
      <p:sp>
        <p:nvSpPr>
          <p:cNvPr id="4" name="Slide Number Placeholder 3"/>
          <p:cNvSpPr>
            <a:spLocks noGrp="1"/>
          </p:cNvSpPr>
          <p:nvPr>
            <p:ph type="sldNum" sz="quarter" idx="10"/>
          </p:nvPr>
        </p:nvSpPr>
        <p:spPr/>
        <p:txBody>
          <a:bodyPr/>
          <a:lstStyle/>
          <a:p>
            <a:fld id="{0E5E8775-D04C-4646-98A7-25F3450921D0}" type="slidenum">
              <a:rPr lang="sl-SI" smtClean="0"/>
              <a:t>10</a:t>
            </a:fld>
            <a:endParaRPr lang="sl-SI"/>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sl-SI" sz="1200" u="none" strike="noStrike" kern="1200" dirty="0" smtClean="0">
                <a:solidFill>
                  <a:schemeClr val="tx1"/>
                </a:solidFill>
                <a:latin typeface="+mn-lt"/>
                <a:ea typeface="+mn-ea"/>
                <a:cs typeface="+mn-cs"/>
              </a:rPr>
              <a:t>Ciljev je veliko. Uresničevanje pa… Veseli smo, če dosežemo zastavljene cilje, pogosto pa se zgodi, da smo blokirani zaradi takšne ali drugačne politične odločitve. Nekaj ciljev pa smo vendarle dosegli.</a:t>
            </a:r>
            <a:endParaRPr lang="sl-SI" sz="110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E5E8775-D04C-4646-98A7-25F3450921D0}" type="slidenum">
              <a:rPr lang="sl-SI" smtClean="0"/>
              <a:t>11</a:t>
            </a:fld>
            <a:endParaRPr lang="sl-SI"/>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sl-SI" sz="1200" kern="1200" dirty="0" smtClean="0">
                <a:solidFill>
                  <a:schemeClr val="tx1"/>
                </a:solidFill>
                <a:latin typeface="+mn-lt"/>
                <a:ea typeface="+mn-ea"/>
                <a:cs typeface="+mn-cs"/>
              </a:rPr>
              <a:t>Predvsem bi več načrtoval.</a:t>
            </a:r>
            <a:endParaRPr lang="sl-SI" sz="11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E5E8775-D04C-4646-98A7-25F3450921D0}" type="slidenum">
              <a:rPr lang="sl-SI" smtClean="0"/>
              <a:t>12</a:t>
            </a:fld>
            <a:endParaRPr lang="sl-SI"/>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lgn="l"/>
            <a:r>
              <a:rPr lang="sl-SI" sz="1200" kern="1200" dirty="0" smtClean="0">
                <a:solidFill>
                  <a:schemeClr val="tx1"/>
                </a:solidFill>
                <a:latin typeface="+mn-lt"/>
                <a:ea typeface="+mn-ea"/>
                <a:cs typeface="+mn-cs"/>
              </a:rPr>
              <a:t>Uspeh je sila izmuzljiva reč. Poglejte pol preteklo gospodarsko krizo. Pred njo so številna podjetja veljala za uspešna, danes pa jih ni več. Ne upam si jasno definirati kaj je uspeh, čeprav obstajajo kvalitativni in kvantitativni mejniki. Raje govorimo o ciljih, doseganju ciljev in potem je vsak dosežen cilj uspeh. In vzrok za slavje. Strah pred neuspehom poganja iskanje kvalitetnih poti do ciljev in včasih se kakšnemu neuspehu tudi spretno izmuznemo.</a:t>
            </a:r>
            <a:endParaRPr lang="sl-SI" sz="11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E5E8775-D04C-4646-98A7-25F3450921D0}" type="slidenum">
              <a:rPr lang="sl-SI" smtClean="0"/>
              <a:t>13</a:t>
            </a:fld>
            <a:endParaRPr lang="sl-S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22A11EC-112A-4896-A1E7-9FBC957BDF1F}" type="datetimeFigureOut">
              <a:rPr lang="sl-SI" smtClean="0"/>
              <a:t>21.3.2011</a:t>
            </a:fld>
            <a:endParaRPr lang="sl-SI"/>
          </a:p>
        </p:txBody>
      </p:sp>
      <p:sp>
        <p:nvSpPr>
          <p:cNvPr id="16" name="Slide Number Placeholder 15"/>
          <p:cNvSpPr>
            <a:spLocks noGrp="1"/>
          </p:cNvSpPr>
          <p:nvPr>
            <p:ph type="sldNum" sz="quarter" idx="11"/>
          </p:nvPr>
        </p:nvSpPr>
        <p:spPr/>
        <p:txBody>
          <a:bodyPr/>
          <a:lstStyle/>
          <a:p>
            <a:fld id="{4C26B6D0-114F-4D1D-96DD-E704101A6456}" type="slidenum">
              <a:rPr lang="sl-SI" smtClean="0"/>
              <a:t>‹#›</a:t>
            </a:fld>
            <a:endParaRPr lang="sl-SI"/>
          </a:p>
        </p:txBody>
      </p:sp>
      <p:sp>
        <p:nvSpPr>
          <p:cNvPr id="17" name="Footer Placeholder 16"/>
          <p:cNvSpPr>
            <a:spLocks noGrp="1"/>
          </p:cNvSpPr>
          <p:nvPr>
            <p:ph type="ftr" sz="quarter" idx="12"/>
          </p:nvPr>
        </p:nvSpPr>
        <p:spPr/>
        <p:txBody>
          <a:bodyPr/>
          <a:lstStyle/>
          <a:p>
            <a:endParaRPr lang="sl-SI"/>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2A11EC-112A-4896-A1E7-9FBC957BDF1F}" type="datetimeFigureOut">
              <a:rPr lang="sl-SI" smtClean="0"/>
              <a:t>21.3.2011</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C26B6D0-114F-4D1D-96DD-E704101A6456}" type="slidenum">
              <a:rPr lang="sl-SI" smtClean="0"/>
              <a:t>‹#›</a:t>
            </a:fld>
            <a:endParaRPr lang="sl-SI"/>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2A11EC-112A-4896-A1E7-9FBC957BDF1F}" type="datetimeFigureOut">
              <a:rPr lang="sl-SI" smtClean="0"/>
              <a:t>21.3.2011</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C26B6D0-114F-4D1D-96DD-E704101A6456}" type="slidenum">
              <a:rPr lang="sl-SI" smtClean="0"/>
              <a:t>‹#›</a:t>
            </a:fld>
            <a:endParaRPr lang="sl-SI"/>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22A11EC-112A-4896-A1E7-9FBC957BDF1F}" type="datetimeFigureOut">
              <a:rPr lang="sl-SI" smtClean="0"/>
              <a:t>21.3.2011</a:t>
            </a:fld>
            <a:endParaRPr lang="sl-SI"/>
          </a:p>
        </p:txBody>
      </p:sp>
      <p:sp>
        <p:nvSpPr>
          <p:cNvPr id="15" name="Slide Number Placeholder 14"/>
          <p:cNvSpPr>
            <a:spLocks noGrp="1"/>
          </p:cNvSpPr>
          <p:nvPr>
            <p:ph type="sldNum" sz="quarter" idx="15"/>
          </p:nvPr>
        </p:nvSpPr>
        <p:spPr/>
        <p:txBody>
          <a:bodyPr/>
          <a:lstStyle>
            <a:lvl1pPr algn="ctr">
              <a:defRPr/>
            </a:lvl1pPr>
          </a:lstStyle>
          <a:p>
            <a:fld id="{4C26B6D0-114F-4D1D-96DD-E704101A6456}" type="slidenum">
              <a:rPr lang="sl-SI" smtClean="0"/>
              <a:t>‹#›</a:t>
            </a:fld>
            <a:endParaRPr lang="sl-SI"/>
          </a:p>
        </p:txBody>
      </p:sp>
      <p:sp>
        <p:nvSpPr>
          <p:cNvPr id="16" name="Footer Placeholder 15"/>
          <p:cNvSpPr>
            <a:spLocks noGrp="1"/>
          </p:cNvSpPr>
          <p:nvPr>
            <p:ph type="ftr" sz="quarter" idx="16"/>
          </p:nvPr>
        </p:nvSpPr>
        <p:spPr/>
        <p:txBody>
          <a:bodyPr/>
          <a:lstStyle/>
          <a:p>
            <a:endParaRPr lang="sl-SI"/>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2A11EC-112A-4896-A1E7-9FBC957BDF1F}" type="datetimeFigureOut">
              <a:rPr lang="sl-SI" smtClean="0"/>
              <a:t>21.3.2011</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C26B6D0-114F-4D1D-96DD-E704101A6456}" type="slidenum">
              <a:rPr lang="sl-SI" smtClean="0"/>
              <a:t>‹#›</a:t>
            </a:fld>
            <a:endParaRPr lang="sl-SI"/>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2A11EC-112A-4896-A1E7-9FBC957BDF1F}" type="datetimeFigureOut">
              <a:rPr lang="sl-SI" smtClean="0"/>
              <a:t>21.3.2011</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C26B6D0-114F-4D1D-96DD-E704101A6456}" type="slidenum">
              <a:rPr lang="sl-SI" smtClean="0"/>
              <a:t>‹#›</a:t>
            </a:fld>
            <a:endParaRPr lang="sl-SI"/>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C26B6D0-114F-4D1D-96DD-E704101A6456}" type="slidenum">
              <a:rPr lang="sl-SI" smtClean="0"/>
              <a:t>‹#›</a:t>
            </a:fld>
            <a:endParaRPr lang="sl-SI"/>
          </a:p>
        </p:txBody>
      </p:sp>
      <p:sp>
        <p:nvSpPr>
          <p:cNvPr id="8" name="Footer Placeholder 7"/>
          <p:cNvSpPr>
            <a:spLocks noGrp="1"/>
          </p:cNvSpPr>
          <p:nvPr>
            <p:ph type="ftr" sz="quarter" idx="11"/>
          </p:nvPr>
        </p:nvSpPr>
        <p:spPr/>
        <p:txBody>
          <a:bodyPr/>
          <a:lstStyle/>
          <a:p>
            <a:endParaRPr lang="sl-SI"/>
          </a:p>
        </p:txBody>
      </p:sp>
      <p:sp>
        <p:nvSpPr>
          <p:cNvPr id="7" name="Date Placeholder 6"/>
          <p:cNvSpPr>
            <a:spLocks noGrp="1"/>
          </p:cNvSpPr>
          <p:nvPr>
            <p:ph type="dt" sz="half" idx="10"/>
          </p:nvPr>
        </p:nvSpPr>
        <p:spPr/>
        <p:txBody>
          <a:bodyPr/>
          <a:lstStyle/>
          <a:p>
            <a:fld id="{922A11EC-112A-4896-A1E7-9FBC957BDF1F}" type="datetimeFigureOut">
              <a:rPr lang="sl-SI" smtClean="0"/>
              <a:t>21.3.2011</a:t>
            </a:fld>
            <a:endParaRPr lang="sl-SI"/>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2A11EC-112A-4896-A1E7-9FBC957BDF1F}" type="datetimeFigureOut">
              <a:rPr lang="sl-SI" smtClean="0"/>
              <a:t>21.3.2011</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4C26B6D0-114F-4D1D-96DD-E704101A6456}" type="slidenum">
              <a:rPr lang="sl-SI" smtClean="0"/>
              <a:t>‹#›</a:t>
            </a:fld>
            <a:endParaRPr lang="sl-SI"/>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A11EC-112A-4896-A1E7-9FBC957BDF1F}" type="datetimeFigureOut">
              <a:rPr lang="sl-SI" smtClean="0"/>
              <a:t>21.3.2011</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4C26B6D0-114F-4D1D-96DD-E704101A6456}" type="slidenum">
              <a:rPr lang="sl-SI" smtClean="0"/>
              <a:t>‹#›</a:t>
            </a:fld>
            <a:endParaRPr lang="sl-SI"/>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22A11EC-112A-4896-A1E7-9FBC957BDF1F}" type="datetimeFigureOut">
              <a:rPr lang="sl-SI" smtClean="0"/>
              <a:t>21.3.2011</a:t>
            </a:fld>
            <a:endParaRPr lang="sl-SI"/>
          </a:p>
        </p:txBody>
      </p:sp>
      <p:sp>
        <p:nvSpPr>
          <p:cNvPr id="9" name="Slide Number Placeholder 8"/>
          <p:cNvSpPr>
            <a:spLocks noGrp="1"/>
          </p:cNvSpPr>
          <p:nvPr>
            <p:ph type="sldNum" sz="quarter" idx="15"/>
          </p:nvPr>
        </p:nvSpPr>
        <p:spPr/>
        <p:txBody>
          <a:bodyPr/>
          <a:lstStyle/>
          <a:p>
            <a:fld id="{4C26B6D0-114F-4D1D-96DD-E704101A6456}" type="slidenum">
              <a:rPr lang="sl-SI" smtClean="0"/>
              <a:t>‹#›</a:t>
            </a:fld>
            <a:endParaRPr lang="sl-SI"/>
          </a:p>
        </p:txBody>
      </p:sp>
      <p:sp>
        <p:nvSpPr>
          <p:cNvPr id="10" name="Footer Placeholder 9"/>
          <p:cNvSpPr>
            <a:spLocks noGrp="1"/>
          </p:cNvSpPr>
          <p:nvPr>
            <p:ph type="ftr" sz="quarter" idx="16"/>
          </p:nvPr>
        </p:nvSpPr>
        <p:spPr/>
        <p:txBody>
          <a:bodyPr/>
          <a:lstStyle/>
          <a:p>
            <a:endParaRPr lang="sl-SI"/>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22A11EC-112A-4896-A1E7-9FBC957BDF1F}" type="datetimeFigureOut">
              <a:rPr lang="sl-SI" smtClean="0"/>
              <a:t>21.3.2011</a:t>
            </a:fld>
            <a:endParaRPr lang="sl-SI"/>
          </a:p>
        </p:txBody>
      </p:sp>
      <p:sp>
        <p:nvSpPr>
          <p:cNvPr id="9" name="Slide Number Placeholder 8"/>
          <p:cNvSpPr>
            <a:spLocks noGrp="1"/>
          </p:cNvSpPr>
          <p:nvPr>
            <p:ph type="sldNum" sz="quarter" idx="11"/>
          </p:nvPr>
        </p:nvSpPr>
        <p:spPr/>
        <p:txBody>
          <a:bodyPr/>
          <a:lstStyle/>
          <a:p>
            <a:fld id="{4C26B6D0-114F-4D1D-96DD-E704101A6456}" type="slidenum">
              <a:rPr lang="sl-SI" smtClean="0"/>
              <a:t>‹#›</a:t>
            </a:fld>
            <a:endParaRPr lang="sl-SI"/>
          </a:p>
        </p:txBody>
      </p:sp>
      <p:sp>
        <p:nvSpPr>
          <p:cNvPr id="10" name="Footer Placeholder 9"/>
          <p:cNvSpPr>
            <a:spLocks noGrp="1"/>
          </p:cNvSpPr>
          <p:nvPr>
            <p:ph type="ftr" sz="quarter" idx="12"/>
          </p:nvPr>
        </p:nvSpPr>
        <p:spPr/>
        <p:txBody>
          <a:bodyPr/>
          <a:lstStyle/>
          <a:p>
            <a:endParaRPr lang="sl-SI"/>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22A11EC-112A-4896-A1E7-9FBC957BDF1F}" type="datetimeFigureOut">
              <a:rPr lang="sl-SI" smtClean="0"/>
              <a:t>21.3.2011</a:t>
            </a:fld>
            <a:endParaRPr lang="sl-SI"/>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sl-SI"/>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C26B6D0-114F-4D1D-96DD-E704101A6456}" type="slidenum">
              <a:rPr lang="sl-SI" smtClean="0"/>
              <a:t>‹#›</a:t>
            </a:fld>
            <a:endParaRPr lang="sl-SI"/>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sl-SI" dirty="0" smtClean="0"/>
              <a:t>Dore Pavlič</a:t>
            </a:r>
            <a:endParaRPr lang="sl-SI" dirty="0"/>
          </a:p>
        </p:txBody>
      </p:sp>
      <p:sp>
        <p:nvSpPr>
          <p:cNvPr id="2" name="Title 1"/>
          <p:cNvSpPr>
            <a:spLocks noGrp="1"/>
          </p:cNvSpPr>
          <p:nvPr>
            <p:ph type="ctrTitle"/>
          </p:nvPr>
        </p:nvSpPr>
        <p:spPr/>
        <p:txBody>
          <a:bodyPr/>
          <a:lstStyle/>
          <a:p>
            <a:r>
              <a:rPr lang="sl-SI" dirty="0" smtClean="0"/>
              <a:t>Tadej Žlak, Šola prihodnosti Maribor</a:t>
            </a:r>
            <a:endParaRPr lang="sl-SI"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219200"/>
          </a:xfrm>
        </p:spPr>
        <p:txBody>
          <a:bodyPr>
            <a:normAutofit fontScale="90000"/>
          </a:bodyPr>
          <a:lstStyle/>
          <a:p>
            <a:pPr lvl="0"/>
            <a:r>
              <a:rPr lang="sl-SI" dirty="0" smtClean="0"/>
              <a:t>Koliko ti pomeni timsko delo, ali ga uvajate v podjetju?</a:t>
            </a:r>
            <a:endParaRPr lang="sl-SI"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219200"/>
          </a:xfrm>
        </p:spPr>
        <p:txBody>
          <a:bodyPr>
            <a:normAutofit/>
          </a:bodyPr>
          <a:lstStyle/>
          <a:p>
            <a:pPr lvl="0"/>
            <a:r>
              <a:rPr lang="sl-SI" dirty="0" smtClean="0"/>
              <a:t>So se vaši cilji spremenili? </a:t>
            </a:r>
            <a:endParaRPr lang="sl-SI"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219200"/>
          </a:xfrm>
        </p:spPr>
        <p:txBody>
          <a:bodyPr>
            <a:normAutofit fontScale="90000"/>
          </a:bodyPr>
          <a:lstStyle/>
          <a:p>
            <a:pPr lvl="0"/>
            <a:r>
              <a:rPr lang="sl-SI" dirty="0" smtClean="0"/>
              <a:t>Če bi moral pričeti vse znova, ali bi to spet storil na enak način? </a:t>
            </a:r>
            <a:endParaRPr lang="sl-SI"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219200"/>
          </a:xfrm>
        </p:spPr>
        <p:txBody>
          <a:bodyPr>
            <a:normAutofit/>
          </a:bodyPr>
          <a:lstStyle/>
          <a:p>
            <a:pPr lvl="0"/>
            <a:r>
              <a:rPr lang="sl-SI" dirty="0" smtClean="0"/>
              <a:t>Ali mislite, da ste uspeli? </a:t>
            </a:r>
            <a:endParaRPr lang="sl-SI"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sl-SI" dirty="0" smtClean="0"/>
              <a:t>Kaj si mislite o začetku podjetja?</a:t>
            </a:r>
          </a:p>
          <a:p>
            <a:pPr lvl="1"/>
            <a:r>
              <a:rPr lang="sl-SI" dirty="0" smtClean="0"/>
              <a:t>Najprej zavod?</a:t>
            </a:r>
          </a:p>
          <a:p>
            <a:r>
              <a:rPr lang="sl-SI" dirty="0" smtClean="0"/>
              <a:t>Kaj si mislite o principu samoiniciativnosti?</a:t>
            </a:r>
            <a:endParaRPr lang="sl-SI" dirty="0"/>
          </a:p>
        </p:txBody>
      </p:sp>
      <p:sp>
        <p:nvSpPr>
          <p:cNvPr id="3" name="Title 2"/>
          <p:cNvSpPr>
            <a:spLocks noGrp="1"/>
          </p:cNvSpPr>
          <p:nvPr>
            <p:ph type="title"/>
          </p:nvPr>
        </p:nvSpPr>
        <p:spPr/>
        <p:txBody>
          <a:bodyPr/>
          <a:lstStyle/>
          <a:p>
            <a:r>
              <a:rPr lang="sl-SI" dirty="0" smtClean="0"/>
              <a:t>Diskusija	</a:t>
            </a:r>
            <a:endParaRPr lang="sl-SI"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4">
                                            <p:txEl>
                                              <p:pRg st="1" end="1"/>
                                            </p:txEl>
                                          </p:spTgt>
                                        </p:tgtEl>
                                      </p:cBhvr>
                                    </p:animEffect>
                                  </p:childTnLst>
                                </p:cTn>
                              </p:par>
                            </p:childTnLst>
                          </p:cTn>
                        </p:par>
                        <p:par>
                          <p:cTn id="16" fill="hold">
                            <p:stCondLst>
                              <p:cond delay="2000"/>
                            </p:stCondLst>
                            <p:childTnLst>
                              <p:par>
                                <p:cTn id="17" presetID="55"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10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sl-SI" dirty="0" smtClean="0"/>
              <a:t>Šola prihodnosti Maribor (ŠPM)</a:t>
            </a:r>
          </a:p>
          <a:p>
            <a:r>
              <a:rPr lang="sl-SI" dirty="0" smtClean="0"/>
              <a:t>Zavod za svetovanje, raziskovanje in izobraževanje</a:t>
            </a:r>
          </a:p>
          <a:p>
            <a:r>
              <a:rPr lang="sl-SI" dirty="0" smtClean="0"/>
              <a:t>Univerzitetni podjetniški inkubator (</a:t>
            </a:r>
            <a:r>
              <a:rPr lang="sl-SI" dirty="0" smtClean="0"/>
              <a:t>T</a:t>
            </a:r>
            <a:r>
              <a:rPr lang="sl-SI" dirty="0" smtClean="0"/>
              <a:t>ovarna podjemov)</a:t>
            </a:r>
          </a:p>
          <a:p>
            <a:r>
              <a:rPr lang="sl-SI" u="sng" dirty="0" err="1" smtClean="0"/>
              <a:t>info@tovarnapodjemov.org</a:t>
            </a:r>
            <a:endParaRPr lang="sl-SI" u="sng" dirty="0" smtClean="0"/>
          </a:p>
          <a:p>
            <a:endParaRPr lang="sl-SI" dirty="0" smtClean="0"/>
          </a:p>
        </p:txBody>
      </p:sp>
      <p:sp>
        <p:nvSpPr>
          <p:cNvPr id="3" name="Title 2"/>
          <p:cNvSpPr>
            <a:spLocks noGrp="1"/>
          </p:cNvSpPr>
          <p:nvPr>
            <p:ph type="title"/>
          </p:nvPr>
        </p:nvSpPr>
        <p:spPr/>
        <p:txBody>
          <a:bodyPr/>
          <a:lstStyle/>
          <a:p>
            <a:r>
              <a:rPr lang="sl-SI" dirty="0" smtClean="0"/>
              <a:t>O podjetju</a:t>
            </a:r>
            <a:endParaRPr lang="sl-SI"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2">
                                            <p:txEl>
                                              <p:pRg st="1" end="1"/>
                                            </p:txEl>
                                          </p:spTgt>
                                        </p:tgtEl>
                                      </p:cBhvr>
                                    </p:animEffect>
                                  </p:childTnLst>
                                </p:cTn>
                              </p:par>
                            </p:childTnLst>
                          </p:cTn>
                        </p:par>
                        <p:par>
                          <p:cTn id="16" fill="hold">
                            <p:stCondLst>
                              <p:cond delay="2000"/>
                            </p:stCondLst>
                            <p:childTnLst>
                              <p:par>
                                <p:cTn id="17" presetID="55"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par>
                          <p:cTn id="22" fill="hold">
                            <p:stCondLst>
                              <p:cond delay="3000"/>
                            </p:stCondLst>
                            <p:childTnLst>
                              <p:par>
                                <p:cTn id="23" presetID="55"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6"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smtClean="0"/>
              <a:t>GESŠ Trbovlje</a:t>
            </a:r>
          </a:p>
          <a:p>
            <a:r>
              <a:rPr lang="sl-SI" dirty="0" smtClean="0"/>
              <a:t>Samoiniciativnost</a:t>
            </a:r>
          </a:p>
          <a:p>
            <a:r>
              <a:rPr lang="sl-SI" dirty="0" smtClean="0"/>
              <a:t>Postavitev AD v testnem okolju</a:t>
            </a:r>
          </a:p>
          <a:p>
            <a:r>
              <a:rPr lang="sl-SI" dirty="0" err="1" smtClean="0"/>
              <a:t>Live</a:t>
            </a:r>
            <a:r>
              <a:rPr lang="sl-SI" dirty="0" smtClean="0"/>
              <a:t>@</a:t>
            </a:r>
            <a:r>
              <a:rPr lang="sl-SI" dirty="0" err="1" smtClean="0"/>
              <a:t>edu</a:t>
            </a:r>
            <a:endParaRPr lang="sl-SI" dirty="0" smtClean="0"/>
          </a:p>
          <a:p>
            <a:r>
              <a:rPr lang="sl-SI" dirty="0" smtClean="0"/>
              <a:t>Microsoft dogodek na šoli</a:t>
            </a:r>
          </a:p>
          <a:p>
            <a:r>
              <a:rPr lang="sl-SI" dirty="0" smtClean="0"/>
              <a:t>Nove poslovne povezave</a:t>
            </a:r>
            <a:endParaRPr lang="sl-SI" dirty="0"/>
          </a:p>
        </p:txBody>
      </p:sp>
      <p:sp>
        <p:nvSpPr>
          <p:cNvPr id="3" name="Title 2"/>
          <p:cNvSpPr>
            <a:spLocks noGrp="1"/>
          </p:cNvSpPr>
          <p:nvPr>
            <p:ph type="title"/>
          </p:nvPr>
        </p:nvSpPr>
        <p:spPr/>
        <p:txBody>
          <a:bodyPr/>
          <a:lstStyle/>
          <a:p>
            <a:r>
              <a:rPr lang="sl-SI" dirty="0" smtClean="0"/>
              <a:t>Začetki </a:t>
            </a:r>
            <a:endParaRPr lang="sl-SI"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2">
                                            <p:txEl>
                                              <p:pRg st="1" end="1"/>
                                            </p:txEl>
                                          </p:spTgt>
                                        </p:tgtEl>
                                      </p:cBhvr>
                                    </p:animEffect>
                                  </p:childTnLst>
                                </p:cTn>
                              </p:par>
                            </p:childTnLst>
                          </p:cTn>
                        </p:par>
                        <p:par>
                          <p:cTn id="16" fill="hold">
                            <p:stCondLst>
                              <p:cond delay="2000"/>
                            </p:stCondLst>
                            <p:childTnLst>
                              <p:par>
                                <p:cTn id="17" presetID="55"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par>
                          <p:cTn id="22" fill="hold">
                            <p:stCondLst>
                              <p:cond delay="3000"/>
                            </p:stCondLst>
                            <p:childTnLst>
                              <p:par>
                                <p:cTn id="23" presetID="55"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6"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2">
                                            <p:txEl>
                                              <p:pRg st="3" end="3"/>
                                            </p:txEl>
                                          </p:spTgt>
                                        </p:tgtEl>
                                      </p:cBhvr>
                                    </p:animEffect>
                                  </p:childTnLst>
                                </p:cTn>
                              </p:par>
                            </p:childTnLst>
                          </p:cTn>
                        </p:par>
                        <p:par>
                          <p:cTn id="28" fill="hold">
                            <p:stCondLst>
                              <p:cond delay="4000"/>
                            </p:stCondLst>
                            <p:childTnLst>
                              <p:par>
                                <p:cTn id="29" presetID="55"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2">
                                            <p:txEl>
                                              <p:pRg st="4" end="4"/>
                                            </p:txEl>
                                          </p:spTgt>
                                        </p:tgtEl>
                                      </p:cBhvr>
                                    </p:animEffect>
                                  </p:childTnLst>
                                </p:cTn>
                              </p:par>
                            </p:childTnLst>
                          </p:cTn>
                        </p:par>
                        <p:par>
                          <p:cTn id="34" fill="hold">
                            <p:stCondLst>
                              <p:cond delay="5000"/>
                            </p:stCondLst>
                            <p:childTnLst>
                              <p:par>
                                <p:cTn id="35" presetID="55"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1000" fill="hold"/>
                                        <p:tgtEl>
                                          <p:spTgt spid="2">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smtClean="0"/>
              <a:t>Direktor,</a:t>
            </a:r>
          </a:p>
          <a:p>
            <a:r>
              <a:rPr lang="sl-SI" dirty="0" smtClean="0"/>
              <a:t>Rojstvo: 7. junij 19xy,</a:t>
            </a:r>
          </a:p>
          <a:p>
            <a:r>
              <a:rPr lang="sl-SI" dirty="0" smtClean="0"/>
              <a:t>Domači kraj: Hrastnik,</a:t>
            </a:r>
          </a:p>
          <a:p>
            <a:r>
              <a:rPr lang="sl-SI" dirty="0" smtClean="0"/>
              <a:t>Trenutno prebivališče: Maribor</a:t>
            </a:r>
          </a:p>
          <a:p>
            <a:r>
              <a:rPr lang="sl-SI" dirty="0" smtClean="0"/>
              <a:t>V prostem </a:t>
            </a:r>
            <a:r>
              <a:rPr lang="sl-SI" dirty="0" smtClean="0"/>
              <a:t>času </a:t>
            </a:r>
            <a:r>
              <a:rPr lang="sl-SI" dirty="0" smtClean="0"/>
              <a:t>obožuje:</a:t>
            </a:r>
          </a:p>
          <a:p>
            <a:pPr lvl="1"/>
            <a:r>
              <a:rPr lang="sl-SI" dirty="0" smtClean="0"/>
              <a:t> Zelene </a:t>
            </a:r>
            <a:r>
              <a:rPr lang="sl-SI" dirty="0" smtClean="0"/>
              <a:t>beluše v </a:t>
            </a:r>
            <a:r>
              <a:rPr lang="sl-SI" dirty="0" smtClean="0"/>
              <a:t>omaki,</a:t>
            </a:r>
          </a:p>
          <a:p>
            <a:pPr lvl="1"/>
            <a:r>
              <a:rPr lang="sl-SI" dirty="0" smtClean="0"/>
              <a:t>Bela buteljčna vina in</a:t>
            </a:r>
          </a:p>
          <a:p>
            <a:pPr lvl="1"/>
            <a:r>
              <a:rPr lang="sl-SI" dirty="0" smtClean="0"/>
              <a:t>Glasbo Vlada Kreslina</a:t>
            </a:r>
          </a:p>
        </p:txBody>
      </p:sp>
      <p:sp>
        <p:nvSpPr>
          <p:cNvPr id="3" name="Title 2"/>
          <p:cNvSpPr>
            <a:spLocks noGrp="1"/>
          </p:cNvSpPr>
          <p:nvPr>
            <p:ph type="title"/>
          </p:nvPr>
        </p:nvSpPr>
        <p:spPr/>
        <p:txBody>
          <a:bodyPr/>
          <a:lstStyle/>
          <a:p>
            <a:r>
              <a:rPr lang="sl-SI" dirty="0" smtClean="0"/>
              <a:t>Tadej Žlak</a:t>
            </a:r>
            <a:endParaRPr lang="sl-SI"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2">
                                            <p:txEl>
                                              <p:pRg st="1" end="1"/>
                                            </p:txEl>
                                          </p:spTgt>
                                        </p:tgtEl>
                                      </p:cBhvr>
                                    </p:animEffect>
                                  </p:childTnLst>
                                </p:cTn>
                              </p:par>
                            </p:childTnLst>
                          </p:cTn>
                        </p:par>
                        <p:par>
                          <p:cTn id="16" fill="hold">
                            <p:stCondLst>
                              <p:cond delay="2000"/>
                            </p:stCondLst>
                            <p:childTnLst>
                              <p:par>
                                <p:cTn id="17" presetID="55"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par>
                          <p:cTn id="22" fill="hold">
                            <p:stCondLst>
                              <p:cond delay="3000"/>
                            </p:stCondLst>
                            <p:childTnLst>
                              <p:par>
                                <p:cTn id="23" presetID="55"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6"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2">
                                            <p:txEl>
                                              <p:pRg st="3" end="3"/>
                                            </p:txEl>
                                          </p:spTgt>
                                        </p:tgtEl>
                                      </p:cBhvr>
                                    </p:animEffect>
                                  </p:childTnLst>
                                </p:cTn>
                              </p:par>
                            </p:childTnLst>
                          </p:cTn>
                        </p:par>
                        <p:par>
                          <p:cTn id="28" fill="hold">
                            <p:stCondLst>
                              <p:cond delay="4000"/>
                            </p:stCondLst>
                            <p:childTnLst>
                              <p:par>
                                <p:cTn id="29" presetID="55"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2">
                                            <p:txEl>
                                              <p:pRg st="4" end="4"/>
                                            </p:txEl>
                                          </p:spTgt>
                                        </p:tgtEl>
                                      </p:cBhvr>
                                    </p:animEffect>
                                  </p:childTnLst>
                                </p:cTn>
                              </p:par>
                            </p:childTnLst>
                          </p:cTn>
                        </p:par>
                        <p:par>
                          <p:cTn id="34" fill="hold">
                            <p:stCondLst>
                              <p:cond delay="5000"/>
                            </p:stCondLst>
                            <p:childTnLst>
                              <p:par>
                                <p:cTn id="35" presetID="55"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1000" fill="hold"/>
                                        <p:tgtEl>
                                          <p:spTgt spid="2">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2">
                                            <p:txEl>
                                              <p:pRg st="5" end="5"/>
                                            </p:txEl>
                                          </p:spTgt>
                                        </p:tgtEl>
                                      </p:cBhvr>
                                    </p:animEffect>
                                  </p:childTnLst>
                                </p:cTn>
                              </p:par>
                            </p:childTnLst>
                          </p:cTn>
                        </p:par>
                        <p:par>
                          <p:cTn id="40" fill="hold">
                            <p:stCondLst>
                              <p:cond delay="6000"/>
                            </p:stCondLst>
                            <p:childTnLst>
                              <p:par>
                                <p:cTn id="41" presetID="55" presetClass="entr" presetSubtype="0" fill="hold"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p:cTn id="43" dur="1000" fill="hold"/>
                                        <p:tgtEl>
                                          <p:spTgt spid="2">
                                            <p:txEl>
                                              <p:pRg st="6" end="6"/>
                                            </p:txEl>
                                          </p:spTgt>
                                        </p:tgtEl>
                                        <p:attrNameLst>
                                          <p:attrName>ppt_w</p:attrName>
                                        </p:attrNameLst>
                                      </p:cBhvr>
                                      <p:tavLst>
                                        <p:tav tm="0">
                                          <p:val>
                                            <p:strVal val="#ppt_w*0.70"/>
                                          </p:val>
                                        </p:tav>
                                        <p:tav tm="100000">
                                          <p:val>
                                            <p:strVal val="#ppt_w"/>
                                          </p:val>
                                        </p:tav>
                                      </p:tavLst>
                                    </p:anim>
                                    <p:anim calcmode="lin" valueType="num">
                                      <p:cBhvr>
                                        <p:cTn id="44" dur="1000" fill="hold"/>
                                        <p:tgtEl>
                                          <p:spTgt spid="2">
                                            <p:txEl>
                                              <p:pRg st="6" end="6"/>
                                            </p:txEl>
                                          </p:spTgt>
                                        </p:tgtEl>
                                        <p:attrNameLst>
                                          <p:attrName>ppt_h</p:attrName>
                                        </p:attrNameLst>
                                      </p:cBhvr>
                                      <p:tavLst>
                                        <p:tav tm="0">
                                          <p:val>
                                            <p:strVal val="#ppt_h"/>
                                          </p:val>
                                        </p:tav>
                                        <p:tav tm="100000">
                                          <p:val>
                                            <p:strVal val="#ppt_h"/>
                                          </p:val>
                                        </p:tav>
                                      </p:tavLst>
                                    </p:anim>
                                    <p:animEffect transition="in" filter="fade">
                                      <p:cBhvr>
                                        <p:cTn id="45" dur="1000"/>
                                        <p:tgtEl>
                                          <p:spTgt spid="2">
                                            <p:txEl>
                                              <p:pRg st="6" end="6"/>
                                            </p:txEl>
                                          </p:spTgt>
                                        </p:tgtEl>
                                      </p:cBhvr>
                                    </p:animEffect>
                                  </p:childTnLst>
                                </p:cTn>
                              </p:par>
                            </p:childTnLst>
                          </p:cTn>
                        </p:par>
                        <p:par>
                          <p:cTn id="46" fill="hold">
                            <p:stCondLst>
                              <p:cond delay="7000"/>
                            </p:stCondLst>
                            <p:childTnLst>
                              <p:par>
                                <p:cTn id="47" presetID="55" presetClass="entr" presetSubtype="0" fill="hold" nodeType="after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p:cTn id="49" dur="1000" fill="hold"/>
                                        <p:tgtEl>
                                          <p:spTgt spid="2">
                                            <p:txEl>
                                              <p:pRg st="7" end="7"/>
                                            </p:txEl>
                                          </p:spTgt>
                                        </p:tgtEl>
                                        <p:attrNameLst>
                                          <p:attrName>ppt_w</p:attrName>
                                        </p:attrNameLst>
                                      </p:cBhvr>
                                      <p:tavLst>
                                        <p:tav tm="0">
                                          <p:val>
                                            <p:strVal val="#ppt_w*0.70"/>
                                          </p:val>
                                        </p:tav>
                                        <p:tav tm="100000">
                                          <p:val>
                                            <p:strVal val="#ppt_w"/>
                                          </p:val>
                                        </p:tav>
                                      </p:tavLst>
                                    </p:anim>
                                    <p:anim calcmode="lin" valueType="num">
                                      <p:cBhvr>
                                        <p:cTn id="50" dur="1000" fill="hold"/>
                                        <p:tgtEl>
                                          <p:spTgt spid="2">
                                            <p:txEl>
                                              <p:pRg st="7" end="7"/>
                                            </p:txEl>
                                          </p:spTgt>
                                        </p:tgtEl>
                                        <p:attrNameLst>
                                          <p:attrName>ppt_h</p:attrName>
                                        </p:attrNameLst>
                                      </p:cBhvr>
                                      <p:tavLst>
                                        <p:tav tm="0">
                                          <p:val>
                                            <p:strVal val="#ppt_h"/>
                                          </p:val>
                                        </p:tav>
                                        <p:tav tm="100000">
                                          <p:val>
                                            <p:strVal val="#ppt_h"/>
                                          </p:val>
                                        </p:tav>
                                      </p:tavLst>
                                    </p:anim>
                                    <p:animEffect transition="in" filter="fade">
                                      <p:cBhvr>
                                        <p:cTn id="51"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219200"/>
          </a:xfrm>
        </p:spPr>
        <p:txBody>
          <a:bodyPr>
            <a:normAutofit fontScale="90000"/>
          </a:bodyPr>
          <a:lstStyle/>
          <a:p>
            <a:r>
              <a:rPr lang="sl-SI" dirty="0" smtClean="0"/>
              <a:t>Kako se spominjaš svojih prvih začetkov? Od kod ti ideja za samostojno pot?</a:t>
            </a:r>
            <a:endParaRPr lang="sl-SI"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219200"/>
          </a:xfrm>
        </p:spPr>
        <p:txBody>
          <a:bodyPr>
            <a:normAutofit fontScale="90000"/>
          </a:bodyPr>
          <a:lstStyle/>
          <a:p>
            <a:r>
              <a:rPr lang="sl-SI" dirty="0" smtClean="0"/>
              <a:t>Katera je bila tvoja najbolj zmagoslavna izkušnja? Tvoja najslabša izkušnja? </a:t>
            </a:r>
            <a:endParaRPr lang="sl-SI"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219200"/>
          </a:xfrm>
        </p:spPr>
        <p:txBody>
          <a:bodyPr>
            <a:normAutofit fontScale="90000"/>
          </a:bodyPr>
          <a:lstStyle/>
          <a:p>
            <a:pPr lvl="0"/>
            <a:r>
              <a:rPr lang="sl-SI" dirty="0" smtClean="0"/>
              <a:t>Kaj meniš, da je vaša glavna prednost? Slabost?</a:t>
            </a:r>
            <a:endParaRPr lang="sl-SI"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219200"/>
          </a:xfrm>
        </p:spPr>
        <p:txBody>
          <a:bodyPr>
            <a:normAutofit/>
          </a:bodyPr>
          <a:lstStyle/>
          <a:p>
            <a:pPr lvl="0"/>
            <a:r>
              <a:rPr lang="sl-SI" dirty="0" smtClean="0"/>
              <a:t>Ali si želel imeti partnerje?</a:t>
            </a:r>
            <a:endParaRPr lang="sl-SI"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229600" cy="1219200"/>
          </a:xfrm>
        </p:spPr>
        <p:txBody>
          <a:bodyPr>
            <a:normAutofit fontScale="90000"/>
          </a:bodyPr>
          <a:lstStyle/>
          <a:p>
            <a:pPr lvl="0"/>
            <a:r>
              <a:rPr lang="sl-SI" dirty="0" smtClean="0"/>
              <a:t>Ali upoštevaš pri svojem odločanju mnenje sodelavcev, podrejenih, zaposlenih? </a:t>
            </a:r>
            <a:endParaRPr lang="sl-SI"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3450</TotalTime>
  <Words>628</Words>
  <Application>Microsoft Office PowerPoint</Application>
  <PresentationFormat>On-screen Show (4:3)</PresentationFormat>
  <Paragraphs>54</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Tadej Žlak, Šola prihodnosti Maribor</vt:lpstr>
      <vt:lpstr>O podjetju</vt:lpstr>
      <vt:lpstr>Začetki </vt:lpstr>
      <vt:lpstr>Tadej Žlak</vt:lpstr>
      <vt:lpstr>Kako se spominjaš svojih prvih začetkov? Od kod ti ideja za samostojno pot?</vt:lpstr>
      <vt:lpstr>Katera je bila tvoja najbolj zmagoslavna izkušnja? Tvoja najslabša izkušnja? </vt:lpstr>
      <vt:lpstr>Kaj meniš, da je vaša glavna prednost? Slabost?</vt:lpstr>
      <vt:lpstr>Ali si želel imeti partnerje?</vt:lpstr>
      <vt:lpstr>Ali upoštevaš pri svojem odločanju mnenje sodelavcev, podrejenih, zaposlenih? </vt:lpstr>
      <vt:lpstr>Koliko ti pomeni timsko delo, ali ga uvajate v podjetju?</vt:lpstr>
      <vt:lpstr>So se vaši cilji spremenili? </vt:lpstr>
      <vt:lpstr>Če bi moral pričeti vse znova, ali bi to spet storil na enak način? </vt:lpstr>
      <vt:lpstr>Ali mislite, da ste uspeli? </vt:lpstr>
      <vt:lpstr>Diskusija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Tadej Žlak, Šola prihodnosti Maribor</dc:title>
  <dc:creator>Dore</dc:creator>
  <cp:lastModifiedBy>Dore</cp:lastModifiedBy>
  <cp:revision>84</cp:revision>
  <dcterms:created xsi:type="dcterms:W3CDTF">2011-03-21T10:15:00Z</dcterms:created>
  <dcterms:modified xsi:type="dcterms:W3CDTF">2011-03-23T19:45:46Z</dcterms:modified>
</cp:coreProperties>
</file>