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56d6b3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b56d6b3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b56d6b3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b56d6b3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56d6b3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b56d6b3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6d6b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56d6b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56d6b3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56d6b3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56d6b3a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56d6b3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b56d6b3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b56d6b3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b56d6b3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b56d6b3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56d6b3a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b56d6b3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b56d6b3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b56d6b3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56d6b3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b56d6b3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37674" y="386498"/>
            <a:ext cx="6584400" cy="17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MH3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96375" y="1610500"/>
            <a:ext cx="78102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Mi sono basato sul mhw2, integrando le API di Spotify e Giphy.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L’API di Giphy restituisce una gif casuale in base al carattere che emerge.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L’API di Spotify, invece, a partire dalla personalità risultante, restituisce nome, anteprima e link della playlist consigliata.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Spotify: richiesta di una playlist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2045275"/>
            <a:ext cx="2964300" cy="25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Attraverso una logica semplice leggo l’id della playlist e, seguendo il formato suggerito dalla documentazione dell’API, eseguo il fetch. Da notare che l’id è appeso all’url dell’API, mentre l’access token è incluso nell’header della richiesta HTTP.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Il ruolo di onResponse e onPlaylistJson è molto simile a quanto visto per l’API precedente.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25" y="2045275"/>
            <a:ext cx="43243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Spotify: richiesta di una playlist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809275"/>
            <a:ext cx="3557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Del file json restituito da Spotify leggo il nome, la copertina e l’url della playlist e quindi li inserisco in un opportuno layout. 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875" y="1809275"/>
            <a:ext cx="219996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Spotify: risultato finale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50" y="2411100"/>
            <a:ext cx="64103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Giphy</a:t>
            </a:r>
            <a:r>
              <a:rPr lang="it"/>
              <a:t>: autenticazione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740313" y="1946100"/>
            <a:ext cx="59811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L’API di Giphy funziona tramite API key che includo all’url nelle due fetch eseguite.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163" y="2476900"/>
            <a:ext cx="5525375" cy="203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Giphy: autenticazione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00200"/>
            <a:ext cx="7823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personalityKey è ottenuta in base alle risposte selezionate dall’utente.</a:t>
            </a:r>
            <a:br>
              <a:rPr lang="it"/>
            </a:br>
            <a:r>
              <a:rPr lang="it"/>
              <a:t>Siccome l’api restituisce una gif casuale, la documentazione di giphy consiglia di richiedere un randomId per evitare di usare informazioni associate ad un particolare utente e quindi appenderlo all’url dell’API.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478950" y="2724200"/>
            <a:ext cx="216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La richiesta per il random Id deve avvenire prima della richiesta per la gif, perciò è necessario usare aynch-await.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476900"/>
            <a:ext cx="5525375" cy="203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Giphy: endpoint gif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800200"/>
            <a:ext cx="7823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In giphy i parametri della chiamata sono appesi direttamente all’url. L’onResponse si occupa di verificare se la chiamata è andata a buon fine e, quindi, onGiphyResponse si occupa di manipolare il file json restituito dall’API. 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313" y="2501625"/>
            <a:ext cx="5525375" cy="203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Giphy: OnGiphyResponse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676550" y="1800200"/>
            <a:ext cx="5791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Dal file json visito in modo opportuno le varie mappe annidate per leggere l’url della gif restituita dall’API. Pertanto la includo al DOM nella maniera desiderata.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571750"/>
            <a:ext cx="57912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Giphy: risultato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1878400"/>
            <a:ext cx="64960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Spotify: autenticazione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800200"/>
            <a:ext cx="7823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L’API di Spotify funziona tramite l’autenticazione OAuth. Quando la pagina è caricata il token è già richiesto automaticamente. Quindi eseguo il fetch per ricevere il token da appendere alle richieste future.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657875"/>
            <a:ext cx="5011029" cy="17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830175" y="2657875"/>
            <a:ext cx="313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La funzione onRespose è utile a verificare l’esito della chiamata. Quindi, in caso positivo, onTokenJson si occupa del parsing dell’oggetto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restituito dall’API.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Spotify: onTokenJson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990725"/>
            <a:ext cx="290512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3902950" y="1990725"/>
            <a:ext cx="425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L’oggetto restituito è un file json. Di questo leggo il campo access_token, il quale contiene il token.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Spotify: richiesta di una playlist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994050" y="1966000"/>
            <a:ext cx="71559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playlist restituita dipende dalle scelte dell’utente. Ho aggiunto un campo con l’identificativo della playlist alla mappa contenuta in constant.js. Se la personalità ha come chiave ‘blep’, allora la playlist consigliata è quella con id 50L3W8NaVU3d4bKlCPi6I9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88" y="3379600"/>
            <a:ext cx="8357825" cy="14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