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20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7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5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6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7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55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6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75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3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2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B92A-6065-44B6-AF46-B528007EA8F6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ECD7-6390-480E-ACE8-3A9E315A3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2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852128"/>
            <a:ext cx="848796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8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2022-10-03T20:36:16Z</dcterms:created>
  <dcterms:modified xsi:type="dcterms:W3CDTF">2022-10-03T20:37:13Z</dcterms:modified>
</cp:coreProperties>
</file>