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7" r:id="rId4"/>
    <p:sldId id="262" r:id="rId5"/>
    <p:sldId id="263" r:id="rId6"/>
    <p:sldId id="264" r:id="rId7"/>
    <p:sldId id="259" r:id="rId8"/>
    <p:sldId id="265" r:id="rId9"/>
    <p:sldId id="266" r:id="rId10"/>
    <p:sldId id="267" r:id="rId11"/>
    <p:sldId id="260" r:id="rId12"/>
    <p:sldId id="268" r:id="rId13"/>
    <p:sldId id="269" r:id="rId14"/>
    <p:sldId id="270" r:id="rId15"/>
    <p:sldId id="274" r:id="rId16"/>
    <p:sldId id="261" r:id="rId17"/>
    <p:sldId id="271" r:id="rId18"/>
    <p:sldId id="272" r:id="rId19"/>
    <p:sldId id="273" r:id="rId20"/>
    <p:sldId id="275" r:id="rId21"/>
    <p:sldId id="54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4B8"/>
    <a:srgbClr val="15B1B8"/>
    <a:srgbClr val="24B0D2"/>
    <a:srgbClr val="067ABA"/>
    <a:srgbClr val="DDE9E8"/>
    <a:srgbClr val="DFE4E9"/>
    <a:srgbClr val="F2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560" autoAdjust="0"/>
  </p:normalViewPr>
  <p:slideViewPr>
    <p:cSldViewPr snapToGrid="0" snapToObjects="1">
      <p:cViewPr>
        <p:scale>
          <a:sx n="66" d="100"/>
          <a:sy n="66" d="100"/>
        </p:scale>
        <p:origin x="1301"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CF912-D16B-4D62-9FCB-4B859A060116}" type="datetimeFigureOut">
              <a:rPr lang="zh-CN" altLang="en-US" smtClean="0"/>
              <a:t>2020/2/9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1A219-AFB3-4262-B118-BD901D2AE21C}" type="slidenum">
              <a:rPr lang="zh-CN" altLang="en-US" smtClean="0"/>
              <a:t>‹#›</a:t>
            </a:fld>
            <a:endParaRPr lang="zh-CN" altLang="en-US"/>
          </a:p>
        </p:txBody>
      </p:sp>
    </p:spTree>
    <p:extLst>
      <p:ext uri="{BB962C8B-B14F-4D97-AF65-F5344CB8AC3E}">
        <p14:creationId xmlns:p14="http://schemas.microsoft.com/office/powerpoint/2010/main" val="318699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a:t>
            </a:fld>
            <a:endParaRPr lang="zh-CN" altLang="en-US"/>
          </a:p>
        </p:txBody>
      </p:sp>
    </p:spTree>
    <p:extLst>
      <p:ext uri="{BB962C8B-B14F-4D97-AF65-F5344CB8AC3E}">
        <p14:creationId xmlns:p14="http://schemas.microsoft.com/office/powerpoint/2010/main" val="185563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10</a:t>
            </a:fld>
            <a:endParaRPr lang="zh-CN" altLang="en-US"/>
          </a:p>
        </p:txBody>
      </p:sp>
    </p:spTree>
    <p:extLst>
      <p:ext uri="{BB962C8B-B14F-4D97-AF65-F5344CB8AC3E}">
        <p14:creationId xmlns:p14="http://schemas.microsoft.com/office/powerpoint/2010/main" val="382233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11</a:t>
            </a:fld>
            <a:endParaRPr lang="zh-CN" altLang="en-US"/>
          </a:p>
        </p:txBody>
      </p:sp>
    </p:spTree>
    <p:extLst>
      <p:ext uri="{BB962C8B-B14F-4D97-AF65-F5344CB8AC3E}">
        <p14:creationId xmlns:p14="http://schemas.microsoft.com/office/powerpoint/2010/main" val="203429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12</a:t>
            </a:fld>
            <a:endParaRPr lang="zh-CN" altLang="en-US"/>
          </a:p>
        </p:txBody>
      </p:sp>
    </p:spTree>
    <p:extLst>
      <p:ext uri="{BB962C8B-B14F-4D97-AF65-F5344CB8AC3E}">
        <p14:creationId xmlns:p14="http://schemas.microsoft.com/office/powerpoint/2010/main" val="75149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13</a:t>
            </a:fld>
            <a:endParaRPr lang="zh-CN" altLang="en-US"/>
          </a:p>
        </p:txBody>
      </p:sp>
    </p:spTree>
    <p:extLst>
      <p:ext uri="{BB962C8B-B14F-4D97-AF65-F5344CB8AC3E}">
        <p14:creationId xmlns:p14="http://schemas.microsoft.com/office/powerpoint/2010/main" val="19417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14</a:t>
            </a:fld>
            <a:endParaRPr lang="zh-CN" altLang="en-US"/>
          </a:p>
        </p:txBody>
      </p:sp>
    </p:spTree>
    <p:extLst>
      <p:ext uri="{BB962C8B-B14F-4D97-AF65-F5344CB8AC3E}">
        <p14:creationId xmlns:p14="http://schemas.microsoft.com/office/powerpoint/2010/main" val="420479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15</a:t>
            </a:fld>
            <a:endParaRPr lang="zh-CN" altLang="en-US"/>
          </a:p>
        </p:txBody>
      </p:sp>
    </p:spTree>
    <p:extLst>
      <p:ext uri="{BB962C8B-B14F-4D97-AF65-F5344CB8AC3E}">
        <p14:creationId xmlns:p14="http://schemas.microsoft.com/office/powerpoint/2010/main" val="397390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16</a:t>
            </a:fld>
            <a:endParaRPr lang="zh-CN" altLang="en-US"/>
          </a:p>
        </p:txBody>
      </p:sp>
    </p:spTree>
    <p:extLst>
      <p:ext uri="{BB962C8B-B14F-4D97-AF65-F5344CB8AC3E}">
        <p14:creationId xmlns:p14="http://schemas.microsoft.com/office/powerpoint/2010/main" val="2431533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17</a:t>
            </a:fld>
            <a:endParaRPr lang="zh-CN" altLang="en-US"/>
          </a:p>
        </p:txBody>
      </p:sp>
    </p:spTree>
    <p:extLst>
      <p:ext uri="{BB962C8B-B14F-4D97-AF65-F5344CB8AC3E}">
        <p14:creationId xmlns:p14="http://schemas.microsoft.com/office/powerpoint/2010/main" val="143147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18</a:t>
            </a:fld>
            <a:endParaRPr lang="zh-CN" altLang="en-US"/>
          </a:p>
        </p:txBody>
      </p:sp>
    </p:spTree>
    <p:extLst>
      <p:ext uri="{BB962C8B-B14F-4D97-AF65-F5344CB8AC3E}">
        <p14:creationId xmlns:p14="http://schemas.microsoft.com/office/powerpoint/2010/main" val="3279620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19</a:t>
            </a:fld>
            <a:endParaRPr lang="zh-CN" altLang="en-US"/>
          </a:p>
        </p:txBody>
      </p:sp>
    </p:spTree>
    <p:extLst>
      <p:ext uri="{BB962C8B-B14F-4D97-AF65-F5344CB8AC3E}">
        <p14:creationId xmlns:p14="http://schemas.microsoft.com/office/powerpoint/2010/main" val="31861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a:t>
            </a:fld>
            <a:endParaRPr lang="zh-CN" altLang="en-US"/>
          </a:p>
        </p:txBody>
      </p:sp>
    </p:spTree>
    <p:extLst>
      <p:ext uri="{BB962C8B-B14F-4D97-AF65-F5344CB8AC3E}">
        <p14:creationId xmlns:p14="http://schemas.microsoft.com/office/powerpoint/2010/main" val="292765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20</a:t>
            </a:fld>
            <a:endParaRPr lang="zh-CN" altLang="en-US"/>
          </a:p>
        </p:txBody>
      </p:sp>
    </p:spTree>
    <p:extLst>
      <p:ext uri="{BB962C8B-B14F-4D97-AF65-F5344CB8AC3E}">
        <p14:creationId xmlns:p14="http://schemas.microsoft.com/office/powerpoint/2010/main" val="212915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3</a:t>
            </a:fld>
            <a:endParaRPr lang="zh-CN" altLang="en-US"/>
          </a:p>
        </p:txBody>
      </p:sp>
    </p:spTree>
    <p:extLst>
      <p:ext uri="{BB962C8B-B14F-4D97-AF65-F5344CB8AC3E}">
        <p14:creationId xmlns:p14="http://schemas.microsoft.com/office/powerpoint/2010/main" val="30674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4</a:t>
            </a:fld>
            <a:endParaRPr lang="zh-CN" altLang="en-US"/>
          </a:p>
        </p:txBody>
      </p:sp>
    </p:spTree>
    <p:extLst>
      <p:ext uri="{BB962C8B-B14F-4D97-AF65-F5344CB8AC3E}">
        <p14:creationId xmlns:p14="http://schemas.microsoft.com/office/powerpoint/2010/main" val="254642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5</a:t>
            </a:fld>
            <a:endParaRPr lang="zh-CN" altLang="en-US"/>
          </a:p>
        </p:txBody>
      </p:sp>
    </p:spTree>
    <p:extLst>
      <p:ext uri="{BB962C8B-B14F-4D97-AF65-F5344CB8AC3E}">
        <p14:creationId xmlns:p14="http://schemas.microsoft.com/office/powerpoint/2010/main" val="68341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6</a:t>
            </a:fld>
            <a:endParaRPr lang="zh-CN" altLang="en-US"/>
          </a:p>
        </p:txBody>
      </p:sp>
    </p:spTree>
    <p:extLst>
      <p:ext uri="{BB962C8B-B14F-4D97-AF65-F5344CB8AC3E}">
        <p14:creationId xmlns:p14="http://schemas.microsoft.com/office/powerpoint/2010/main" val="419870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7</a:t>
            </a:fld>
            <a:endParaRPr lang="zh-CN" altLang="en-US"/>
          </a:p>
        </p:txBody>
      </p:sp>
    </p:spTree>
    <p:extLst>
      <p:ext uri="{BB962C8B-B14F-4D97-AF65-F5344CB8AC3E}">
        <p14:creationId xmlns:p14="http://schemas.microsoft.com/office/powerpoint/2010/main" val="3362293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8</a:t>
            </a:fld>
            <a:endParaRPr lang="zh-CN" altLang="en-US"/>
          </a:p>
        </p:txBody>
      </p:sp>
    </p:spTree>
    <p:extLst>
      <p:ext uri="{BB962C8B-B14F-4D97-AF65-F5344CB8AC3E}">
        <p14:creationId xmlns:p14="http://schemas.microsoft.com/office/powerpoint/2010/main" val="360888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9</a:t>
            </a:fld>
            <a:endParaRPr lang="zh-CN" altLang="en-US"/>
          </a:p>
        </p:txBody>
      </p:sp>
    </p:spTree>
    <p:extLst>
      <p:ext uri="{BB962C8B-B14F-4D97-AF65-F5344CB8AC3E}">
        <p14:creationId xmlns:p14="http://schemas.microsoft.com/office/powerpoint/2010/main" val="211641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7205746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23248185"/>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07968940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585924"/>
      </p:ext>
    </p:extLst>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形状 7"/>
          <p:cNvSpPr/>
          <p:nvPr userDrawn="1"/>
        </p:nvSpPr>
        <p:spPr>
          <a:xfrm>
            <a:off x="3348317" y="564775"/>
            <a:ext cx="5701553" cy="874059"/>
          </a:xfrm>
          <a:custGeom>
            <a:avLst/>
            <a:gdLst>
              <a:gd name="connsiteX0" fmla="*/ 174812 w 5701553"/>
              <a:gd name="connsiteY0" fmla="*/ 26894 h 874059"/>
              <a:gd name="connsiteX1" fmla="*/ 0 w 5701553"/>
              <a:gd name="connsiteY1" fmla="*/ 874059 h 874059"/>
              <a:gd name="connsiteX2" fmla="*/ 5499847 w 5701553"/>
              <a:gd name="connsiteY2" fmla="*/ 632012 h 874059"/>
              <a:gd name="connsiteX3" fmla="*/ 5701553 w 5701553"/>
              <a:gd name="connsiteY3" fmla="*/ 0 h 874059"/>
              <a:gd name="connsiteX4" fmla="*/ 174812 w 5701553"/>
              <a:gd name="connsiteY4" fmla="*/ 26894 h 87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553" h="874059">
                <a:moveTo>
                  <a:pt x="174812" y="26894"/>
                </a:moveTo>
                <a:lnTo>
                  <a:pt x="0" y="874059"/>
                </a:lnTo>
                <a:lnTo>
                  <a:pt x="5499847" y="632012"/>
                </a:lnTo>
                <a:lnTo>
                  <a:pt x="5701553" y="0"/>
                </a:lnTo>
                <a:lnTo>
                  <a:pt x="174812" y="26894"/>
                </a:lnTo>
                <a:close/>
              </a:path>
            </a:pathLst>
          </a:custGeom>
          <a:ln>
            <a:noFill/>
          </a:ln>
          <a:effectLst>
            <a:outerShdw blurRad="50800" dist="762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7017559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2440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3404096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20853333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6410784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804898372"/>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92744575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2020/2/9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14442713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9B307-9BCE-BD47-AE9A-1735D46089A6}" type="datetimeFigureOut">
              <a:rPr kumimoji="1" lang="zh-CN" altLang="en-US" smtClean="0"/>
              <a:t>2020/2/9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68826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2970927" y="2423739"/>
            <a:ext cx="6340197" cy="830997"/>
          </a:xfrm>
          <a:prstGeom prst="rect">
            <a:avLst/>
          </a:prstGeom>
          <a:noFill/>
        </p:spPr>
        <p:txBody>
          <a:bodyPr wrap="none" rtlCol="0">
            <a:spAutoFit/>
          </a:bodyPr>
          <a:lstStyle/>
          <a:p>
            <a:r>
              <a:rPr kumimoji="1" lang="zh-CN" altLang="en-US" sz="4800" dirty="0">
                <a:solidFill>
                  <a:schemeClr val="tx1">
                    <a:lumMod val="75000"/>
                    <a:lumOff val="25000"/>
                  </a:schemeClr>
                </a:solidFill>
                <a:latin typeface="Microsoft YaHei" charset="-122"/>
                <a:ea typeface="Microsoft YaHei" charset="-122"/>
                <a:cs typeface="Microsoft YaHei" charset="-122"/>
              </a:rPr>
              <a:t>单击此处添加您的标题</a:t>
            </a:r>
          </a:p>
        </p:txBody>
      </p:sp>
      <p:sp>
        <p:nvSpPr>
          <p:cNvPr id="10" name="矩形 9"/>
          <p:cNvSpPr/>
          <p:nvPr/>
        </p:nvSpPr>
        <p:spPr>
          <a:xfrm>
            <a:off x="2604922" y="4419191"/>
            <a:ext cx="7413015" cy="415498"/>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worldTo the world you may be one person, but to one person you may be the worldTo the world you may be one person</a:t>
            </a:r>
            <a:endParaRPr lang="zh-CN" altLang="en-US" sz="1050" dirty="0">
              <a:solidFill>
                <a:schemeClr val="bg1">
                  <a:lumMod val="50000"/>
                </a:schemeClr>
              </a:solidFill>
              <a:latin typeface="+mn-ea"/>
            </a:endParaRPr>
          </a:p>
        </p:txBody>
      </p:sp>
      <p:sp>
        <p:nvSpPr>
          <p:cNvPr id="12" name="文本框 11">
            <a:extLst>
              <a:ext uri="{FF2B5EF4-FFF2-40B4-BE49-F238E27FC236}">
                <a16:creationId xmlns:a16="http://schemas.microsoft.com/office/drawing/2014/main" xmlns="" id="{19671FDA-CE66-4530-94B4-B14873E5BBE7}"/>
              </a:ext>
            </a:extLst>
          </p:cNvPr>
          <p:cNvSpPr txBox="1"/>
          <p:nvPr/>
        </p:nvSpPr>
        <p:spPr>
          <a:xfrm>
            <a:off x="4151705" y="3512927"/>
            <a:ext cx="4207241" cy="307777"/>
          </a:xfrm>
          <a:prstGeom prst="rect">
            <a:avLst/>
          </a:prstGeom>
          <a:noFill/>
        </p:spPr>
        <p:txBody>
          <a:bodyPr wrap="square" rtlCol="0">
            <a:spAutoFit/>
          </a:bodyPr>
          <a:lstStyle/>
          <a:p>
            <a:pPr algn="ctr"/>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：张三     </a:t>
            </a:r>
            <a:r>
              <a:rPr kumimoji="1" lang="zh-CN" altLang="en-US" sz="1400" dirty="0">
                <a:solidFill>
                  <a:schemeClr val="tx1">
                    <a:lumMod val="75000"/>
                    <a:lumOff val="25000"/>
                  </a:schemeClr>
                </a:solidFill>
              </a:rPr>
              <a:t>汇报时间：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月</a:t>
            </a:r>
          </a:p>
        </p:txBody>
      </p:sp>
    </p:spTree>
    <p:extLst>
      <p:ext uri="{BB962C8B-B14F-4D97-AF65-F5344CB8AC3E}">
        <p14:creationId xmlns:p14="http://schemas.microsoft.com/office/powerpoint/2010/main" val="103063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9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0"/>
                                        </p:tgtEl>
                                      </p:cBhvr>
                                    </p:animEffect>
                                  </p:childTnLst>
                                </p:cTn>
                              </p:par>
                            </p:childTnLst>
                          </p:cTn>
                        </p:par>
                        <p:par>
                          <p:cTn id="33" fill="hold">
                            <p:stCondLst>
                              <p:cond delay="10500"/>
                            </p:stCondLst>
                            <p:childTnLst>
                              <p:par>
                                <p:cTn id="34" presetID="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27" name="组 26"/>
          <p:cNvGrpSpPr/>
          <p:nvPr/>
        </p:nvGrpSpPr>
        <p:grpSpPr>
          <a:xfrm>
            <a:off x="4178094" y="2319141"/>
            <a:ext cx="3657220" cy="3430190"/>
            <a:chOff x="3667183" y="2024586"/>
            <a:chExt cx="4474280" cy="4196529"/>
          </a:xfrm>
        </p:grpSpPr>
        <p:sp>
          <p:nvSpPr>
            <p:cNvPr id="3" name="六边形 2">
              <a:extLst>
                <a:ext uri="{FF2B5EF4-FFF2-40B4-BE49-F238E27FC236}">
                  <a16:creationId xmlns:a16="http://schemas.microsoft.com/office/drawing/2014/main" xmlns="" id="{56DB647F-5745-4531-883F-9AD6A6BC4B99}"/>
                </a:ext>
              </a:extLst>
            </p:cNvPr>
            <p:cNvSpPr/>
            <p:nvPr/>
          </p:nvSpPr>
          <p:spPr>
            <a:xfrm rot="16200000">
              <a:off x="4328765" y="2136050"/>
              <a:ext cx="1576234" cy="1434131"/>
            </a:xfrm>
            <a:prstGeom prst="hexagon">
              <a:avLst/>
            </a:prstGeom>
            <a:solidFill>
              <a:schemeClr val="accent1">
                <a:lumMod val="60000"/>
                <a:lumOff val="40000"/>
              </a:schemeClr>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4" name="图片 3">
              <a:extLst>
                <a:ext uri="{FF2B5EF4-FFF2-40B4-BE49-F238E27FC236}">
                  <a16:creationId xmlns:a16="http://schemas.microsoft.com/office/drawing/2014/main" xmlns="" id="{DBACD028-EDD0-4CC0-925A-22B4E6A93BEF}"/>
                </a:ext>
              </a:extLst>
            </p:cNvPr>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824010" y="2562407"/>
              <a:ext cx="603448" cy="603448"/>
            </a:xfrm>
            <a:prstGeom prst="rect">
              <a:avLst/>
            </a:prstGeom>
          </p:spPr>
        </p:pic>
        <p:sp>
          <p:nvSpPr>
            <p:cNvPr id="5" name="六边形 4">
              <a:extLst>
                <a:ext uri="{FF2B5EF4-FFF2-40B4-BE49-F238E27FC236}">
                  <a16:creationId xmlns:a16="http://schemas.microsoft.com/office/drawing/2014/main" xmlns="" id="{2F2CCC6D-B77E-47ED-8BA1-5C05EA9B0481}"/>
                </a:ext>
              </a:extLst>
            </p:cNvPr>
            <p:cNvSpPr/>
            <p:nvPr/>
          </p:nvSpPr>
          <p:spPr>
            <a:xfrm rot="16200000">
              <a:off x="3596131" y="3425992"/>
              <a:ext cx="1576235" cy="1434131"/>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6" name="图片 5">
              <a:extLst>
                <a:ext uri="{FF2B5EF4-FFF2-40B4-BE49-F238E27FC236}">
                  <a16:creationId xmlns:a16="http://schemas.microsoft.com/office/drawing/2014/main" xmlns="" id="{8FBFC881-C88B-4F8A-AF64-CEF5EB081DE5}"/>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49896" y="3831184"/>
              <a:ext cx="603448" cy="603448"/>
            </a:xfrm>
            <a:prstGeom prst="rect">
              <a:avLst/>
            </a:prstGeom>
          </p:spPr>
        </p:pic>
        <p:sp>
          <p:nvSpPr>
            <p:cNvPr id="7" name="六边形 6">
              <a:extLst>
                <a:ext uri="{FF2B5EF4-FFF2-40B4-BE49-F238E27FC236}">
                  <a16:creationId xmlns:a16="http://schemas.microsoft.com/office/drawing/2014/main" xmlns="" id="{9DF45BE1-2397-407D-AED5-4ED7B488DF5D}"/>
                </a:ext>
              </a:extLst>
            </p:cNvPr>
            <p:cNvSpPr/>
            <p:nvPr/>
          </p:nvSpPr>
          <p:spPr>
            <a:xfrm rot="16200000">
              <a:off x="4328765" y="4715933"/>
              <a:ext cx="1576233" cy="1434131"/>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8" name="图片 7">
              <a:extLst>
                <a:ext uri="{FF2B5EF4-FFF2-40B4-BE49-F238E27FC236}">
                  <a16:creationId xmlns:a16="http://schemas.microsoft.com/office/drawing/2014/main" xmlns="" id="{222FE210-DB35-483A-AE5B-1038779EB02A}"/>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824010" y="5142290"/>
              <a:ext cx="603448" cy="603448"/>
            </a:xfrm>
            <a:prstGeom prst="rect">
              <a:avLst/>
            </a:prstGeom>
          </p:spPr>
        </p:pic>
        <p:sp>
          <p:nvSpPr>
            <p:cNvPr id="9" name="六边形 8">
              <a:extLst>
                <a:ext uri="{FF2B5EF4-FFF2-40B4-BE49-F238E27FC236}">
                  <a16:creationId xmlns:a16="http://schemas.microsoft.com/office/drawing/2014/main" xmlns="" id="{DACA8FF8-6322-447F-BA01-FD408B26413C}"/>
                </a:ext>
              </a:extLst>
            </p:cNvPr>
            <p:cNvSpPr/>
            <p:nvPr/>
          </p:nvSpPr>
          <p:spPr>
            <a:xfrm rot="16200000">
              <a:off x="5928070" y="4650346"/>
              <a:ext cx="1576231" cy="1434131"/>
            </a:xfrm>
            <a:prstGeom prst="hexagon">
              <a:avLst/>
            </a:prstGeom>
            <a:solidFill>
              <a:schemeClr val="accent1">
                <a:lumMod val="60000"/>
                <a:lumOff val="40000"/>
              </a:schemeClr>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0" name="图片 9">
              <a:extLst>
                <a:ext uri="{FF2B5EF4-FFF2-40B4-BE49-F238E27FC236}">
                  <a16:creationId xmlns:a16="http://schemas.microsoft.com/office/drawing/2014/main" xmlns="" id="{DFE8C7A5-0E06-4692-8C81-B7AF5E643CA4}"/>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423314" y="5070787"/>
              <a:ext cx="603448" cy="645712"/>
            </a:xfrm>
            <a:prstGeom prst="rect">
              <a:avLst/>
            </a:prstGeom>
          </p:spPr>
        </p:pic>
        <p:sp>
          <p:nvSpPr>
            <p:cNvPr id="11" name="六边形 10">
              <a:extLst>
                <a:ext uri="{FF2B5EF4-FFF2-40B4-BE49-F238E27FC236}">
                  <a16:creationId xmlns:a16="http://schemas.microsoft.com/office/drawing/2014/main" xmlns="" id="{7717D8AB-F44E-4307-A3B5-B55D115EA7CF}"/>
                </a:ext>
              </a:extLst>
            </p:cNvPr>
            <p:cNvSpPr/>
            <p:nvPr/>
          </p:nvSpPr>
          <p:spPr>
            <a:xfrm rot="16200000">
              <a:off x="6636281" y="3371091"/>
              <a:ext cx="1576233" cy="1434131"/>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2" name="图片 11">
              <a:extLst>
                <a:ext uri="{FF2B5EF4-FFF2-40B4-BE49-F238E27FC236}">
                  <a16:creationId xmlns:a16="http://schemas.microsoft.com/office/drawing/2014/main" xmlns="" id="{D2A8FFD8-445A-4792-96AC-1C7DF62D4C38}"/>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122772" y="3962537"/>
              <a:ext cx="631387" cy="350770"/>
            </a:xfrm>
            <a:prstGeom prst="rect">
              <a:avLst/>
            </a:prstGeom>
            <a:noFill/>
          </p:spPr>
        </p:pic>
        <p:sp>
          <p:nvSpPr>
            <p:cNvPr id="13" name="六边形 12">
              <a:extLst>
                <a:ext uri="{FF2B5EF4-FFF2-40B4-BE49-F238E27FC236}">
                  <a16:creationId xmlns:a16="http://schemas.microsoft.com/office/drawing/2014/main" xmlns="" id="{BA5E9FA8-0491-437D-899D-9C4C632B991D}"/>
                </a:ext>
              </a:extLst>
            </p:cNvPr>
            <p:cNvSpPr/>
            <p:nvPr/>
          </p:nvSpPr>
          <p:spPr>
            <a:xfrm rot="16200000">
              <a:off x="5901460" y="2095637"/>
              <a:ext cx="1576233" cy="1434131"/>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4" name="图片 13">
              <a:extLst>
                <a:ext uri="{FF2B5EF4-FFF2-40B4-BE49-F238E27FC236}">
                  <a16:creationId xmlns:a16="http://schemas.microsoft.com/office/drawing/2014/main" xmlns="" id="{60F16387-9FDD-4A5B-B06A-51A2DC764A2A}"/>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6268631" y="2400233"/>
              <a:ext cx="877402" cy="877402"/>
            </a:xfrm>
            <a:prstGeom prst="rect">
              <a:avLst/>
            </a:prstGeom>
          </p:spPr>
        </p:pic>
      </p:grpSp>
      <p:sp>
        <p:nvSpPr>
          <p:cNvPr id="15" name="矩形 14">
            <a:extLst>
              <a:ext uri="{FF2B5EF4-FFF2-40B4-BE49-F238E27FC236}">
                <a16:creationId xmlns:a16="http://schemas.microsoft.com/office/drawing/2014/main" xmlns="" id="{9F01D20D-DB58-42D8-81BE-72EF66B378AF}"/>
              </a:ext>
            </a:extLst>
          </p:cNvPr>
          <p:cNvSpPr/>
          <p:nvPr/>
        </p:nvSpPr>
        <p:spPr>
          <a:xfrm>
            <a:off x="7671970" y="2243438"/>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xmlns="" id="{A0930263-1A11-470C-8C44-4C88E7E9BB0B}"/>
              </a:ext>
            </a:extLst>
          </p:cNvPr>
          <p:cNvSpPr/>
          <p:nvPr/>
        </p:nvSpPr>
        <p:spPr>
          <a:xfrm flipH="1">
            <a:off x="8467994" y="3914528"/>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17" name="矩形 16">
            <a:extLst>
              <a:ext uri="{FF2B5EF4-FFF2-40B4-BE49-F238E27FC236}">
                <a16:creationId xmlns:a16="http://schemas.microsoft.com/office/drawing/2014/main" xmlns="" id="{71404EE7-9C21-4563-B013-01232F37EAF5}"/>
              </a:ext>
            </a:extLst>
          </p:cNvPr>
          <p:cNvSpPr/>
          <p:nvPr/>
        </p:nvSpPr>
        <p:spPr>
          <a:xfrm>
            <a:off x="8481814" y="3587090"/>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xmlns="" id="{A082CEF4-C327-44A2-BF59-ED62A86382F9}"/>
              </a:ext>
            </a:extLst>
          </p:cNvPr>
          <p:cNvSpPr/>
          <p:nvPr/>
        </p:nvSpPr>
        <p:spPr>
          <a:xfrm flipH="1">
            <a:off x="7705932" y="536868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19" name="矩形 18">
            <a:extLst>
              <a:ext uri="{FF2B5EF4-FFF2-40B4-BE49-F238E27FC236}">
                <a16:creationId xmlns:a16="http://schemas.microsoft.com/office/drawing/2014/main" xmlns="" id="{71C0C0BB-BB55-4E3E-945F-8655F49CC768}"/>
              </a:ext>
            </a:extLst>
          </p:cNvPr>
          <p:cNvSpPr/>
          <p:nvPr/>
        </p:nvSpPr>
        <p:spPr>
          <a:xfrm>
            <a:off x="7719753" y="5041250"/>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xmlns="" id="{3726EDEC-37BF-410A-91DF-2C787316A8BD}"/>
              </a:ext>
            </a:extLst>
          </p:cNvPr>
          <p:cNvSpPr/>
          <p:nvPr/>
        </p:nvSpPr>
        <p:spPr>
          <a:xfrm flipH="1">
            <a:off x="494324" y="545477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1" name="矩形 20">
            <a:extLst>
              <a:ext uri="{FF2B5EF4-FFF2-40B4-BE49-F238E27FC236}">
                <a16:creationId xmlns:a16="http://schemas.microsoft.com/office/drawing/2014/main" xmlns="" id="{BC0C6A98-D7B4-44B0-8C68-CEE6FEB7C4D8}"/>
              </a:ext>
            </a:extLst>
          </p:cNvPr>
          <p:cNvSpPr/>
          <p:nvPr/>
        </p:nvSpPr>
        <p:spPr>
          <a:xfrm>
            <a:off x="1660274" y="5081393"/>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xmlns="" id="{3E45044A-75B4-454F-A9C0-DD1A9A1DFBB9}"/>
              </a:ext>
            </a:extLst>
          </p:cNvPr>
          <p:cNvSpPr/>
          <p:nvPr/>
        </p:nvSpPr>
        <p:spPr>
          <a:xfrm>
            <a:off x="1291956" y="3600820"/>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3" name="矩形 22">
            <a:extLst>
              <a:ext uri="{FF2B5EF4-FFF2-40B4-BE49-F238E27FC236}">
                <a16:creationId xmlns:a16="http://schemas.microsoft.com/office/drawing/2014/main" xmlns="" id="{42545897-7D5F-4BC9-A6A3-008816CCEE51}"/>
              </a:ext>
            </a:extLst>
          </p:cNvPr>
          <p:cNvSpPr/>
          <p:nvPr/>
        </p:nvSpPr>
        <p:spPr>
          <a:xfrm flipH="1">
            <a:off x="626474" y="2616820"/>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4" name="矩形 23">
            <a:extLst>
              <a:ext uri="{FF2B5EF4-FFF2-40B4-BE49-F238E27FC236}">
                <a16:creationId xmlns:a16="http://schemas.microsoft.com/office/drawing/2014/main" xmlns="" id="{634CF281-2A3C-40B6-BA2F-70403574E10F}"/>
              </a:ext>
            </a:extLst>
          </p:cNvPr>
          <p:cNvSpPr/>
          <p:nvPr/>
        </p:nvSpPr>
        <p:spPr>
          <a:xfrm>
            <a:off x="1792424" y="2243437"/>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5" name="文本框 71">
            <a:extLst>
              <a:ext uri="{FF2B5EF4-FFF2-40B4-BE49-F238E27FC236}">
                <a16:creationId xmlns:a16="http://schemas.microsoft.com/office/drawing/2014/main" xmlns="" id="{123712BC-E719-4188-83C8-7E24F1B8FF1A}"/>
              </a:ext>
            </a:extLst>
          </p:cNvPr>
          <p:cNvSpPr txBox="1"/>
          <p:nvPr/>
        </p:nvSpPr>
        <p:spPr>
          <a:xfrm>
            <a:off x="7754161" y="2616819"/>
            <a:ext cx="3451468" cy="646331"/>
          </a:xfrm>
          <a:prstGeom prst="rect">
            <a:avLst/>
          </a:prstGeom>
          <a:noFill/>
        </p:spPr>
        <p:txBody>
          <a:bodyPr wrap="square" lIns="91440" tIns="45720" rIns="91440" bIns="45720" rtlCol="0">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6" name="矩形 25">
            <a:extLst>
              <a:ext uri="{FF2B5EF4-FFF2-40B4-BE49-F238E27FC236}">
                <a16:creationId xmlns:a16="http://schemas.microsoft.com/office/drawing/2014/main" xmlns="" id="{42545897-7D5F-4BC9-A6A3-008816CCEE51}"/>
              </a:ext>
            </a:extLst>
          </p:cNvPr>
          <p:cNvSpPr/>
          <p:nvPr/>
        </p:nvSpPr>
        <p:spPr>
          <a:xfrm flipH="1">
            <a:off x="160578" y="396489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Tree>
    <p:extLst>
      <p:ext uri="{BB962C8B-B14F-4D97-AF65-F5344CB8AC3E}">
        <p14:creationId xmlns:p14="http://schemas.microsoft.com/office/powerpoint/2010/main" val="5344581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1"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heel(1)">
                                      <p:cBhvr>
                                        <p:cTn id="13" dur="2000"/>
                                        <p:tgtEl>
                                          <p:spTgt spid="27"/>
                                        </p:tgtEl>
                                      </p:cBhvr>
                                    </p:animEffect>
                                  </p:childTnLst>
                                </p:cTn>
                              </p:par>
                            </p:childTnLst>
                          </p:cTn>
                        </p:par>
                        <p:par>
                          <p:cTn id="14" fill="hold">
                            <p:stCondLst>
                              <p:cond delay="38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350"/>
                                        <p:tgtEl>
                                          <p:spTgt spid="15"/>
                                        </p:tgtEl>
                                      </p:cBhvr>
                                    </p:animEffect>
                                  </p:childTnLst>
                                </p:cTn>
                              </p:par>
                              <p:par>
                                <p:cTn id="18" presetID="26" presetClass="emph" presetSubtype="0" fill="hold" grpId="1" nodeType="withEffect">
                                  <p:stCondLst>
                                    <p:cond delay="0"/>
                                  </p:stCondLst>
                                  <p:childTnLst>
                                    <p:animEffect transition="out" filter="fade">
                                      <p:cBhvr>
                                        <p:cTn id="19" dur="400" tmFilter="0, 0; .2, .5; .8, .5; 1, 0"/>
                                        <p:tgtEl>
                                          <p:spTgt spid="15"/>
                                        </p:tgtEl>
                                      </p:cBhvr>
                                    </p:animEffect>
                                    <p:animScale>
                                      <p:cBhvr>
                                        <p:cTn id="20" dur="200" autoRev="1" fill="hold"/>
                                        <p:tgtEl>
                                          <p:spTgt spid="15"/>
                                        </p:tgtEl>
                                      </p:cBhvr>
                                      <p:by x="105000" y="105000"/>
                                    </p:animScale>
                                  </p:childTnLst>
                                </p:cTn>
                              </p:par>
                            </p:childTnLst>
                          </p:cTn>
                        </p:par>
                        <p:par>
                          <p:cTn id="21" fill="hold">
                            <p:stCondLst>
                              <p:cond delay="42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47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350"/>
                                        <p:tgtEl>
                                          <p:spTgt spid="17"/>
                                        </p:tgtEl>
                                      </p:cBhvr>
                                    </p:animEffect>
                                  </p:childTnLst>
                                </p:cTn>
                              </p:par>
                              <p:par>
                                <p:cTn id="29" presetID="26" presetClass="emph" presetSubtype="0" fill="hold" grpId="1" nodeType="withEffect">
                                  <p:stCondLst>
                                    <p:cond delay="0"/>
                                  </p:stCondLst>
                                  <p:childTnLst>
                                    <p:animEffect transition="out" filter="fade">
                                      <p:cBhvr>
                                        <p:cTn id="30" dur="400" tmFilter="0, 0; .2, .5; .8, .5; 1, 0"/>
                                        <p:tgtEl>
                                          <p:spTgt spid="17"/>
                                        </p:tgtEl>
                                      </p:cBhvr>
                                    </p:animEffect>
                                    <p:animScale>
                                      <p:cBhvr>
                                        <p:cTn id="31" dur="200" autoRev="1" fill="hold"/>
                                        <p:tgtEl>
                                          <p:spTgt spid="17"/>
                                        </p:tgtEl>
                                      </p:cBhvr>
                                      <p:by x="105000" y="105000"/>
                                    </p:animScale>
                                  </p:childTnLst>
                                </p:cTn>
                              </p:par>
                            </p:childTnLst>
                          </p:cTn>
                        </p:par>
                        <p:par>
                          <p:cTn id="32" fill="hold">
                            <p:stCondLst>
                              <p:cond delay="51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6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350"/>
                                        <p:tgtEl>
                                          <p:spTgt spid="19"/>
                                        </p:tgtEl>
                                      </p:cBhvr>
                                    </p:animEffect>
                                  </p:childTnLst>
                                </p:cTn>
                              </p:par>
                              <p:par>
                                <p:cTn id="40" presetID="26" presetClass="emph" presetSubtype="0" fill="hold" grpId="1" nodeType="withEffect">
                                  <p:stCondLst>
                                    <p:cond delay="0"/>
                                  </p:stCondLst>
                                  <p:childTnLst>
                                    <p:animEffect transition="out" filter="fade">
                                      <p:cBhvr>
                                        <p:cTn id="41" dur="400" tmFilter="0, 0; .2, .5; .8, .5; 1, 0"/>
                                        <p:tgtEl>
                                          <p:spTgt spid="19"/>
                                        </p:tgtEl>
                                      </p:cBhvr>
                                    </p:animEffect>
                                    <p:animScale>
                                      <p:cBhvr>
                                        <p:cTn id="42" dur="200" autoRev="1" fill="hold"/>
                                        <p:tgtEl>
                                          <p:spTgt spid="19"/>
                                        </p:tgtEl>
                                      </p:cBhvr>
                                      <p:by x="105000" y="105000"/>
                                    </p:animScale>
                                  </p:childTnLst>
                                </p:cTn>
                              </p:par>
                            </p:childTnLst>
                          </p:cTn>
                        </p:par>
                        <p:par>
                          <p:cTn id="43" fill="hold">
                            <p:stCondLst>
                              <p:cond delay="60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350"/>
                                        <p:tgtEl>
                                          <p:spTgt spid="21"/>
                                        </p:tgtEl>
                                      </p:cBhvr>
                                    </p:animEffect>
                                  </p:childTnLst>
                                </p:cTn>
                              </p:par>
                              <p:par>
                                <p:cTn id="51" presetID="26" presetClass="emph" presetSubtype="0" fill="hold" grpId="1" nodeType="withEffect">
                                  <p:stCondLst>
                                    <p:cond delay="0"/>
                                  </p:stCondLst>
                                  <p:childTnLst>
                                    <p:animEffect transition="out" filter="fade">
                                      <p:cBhvr>
                                        <p:cTn id="52" dur="400" tmFilter="0, 0; .2, .5; .8, .5; 1, 0"/>
                                        <p:tgtEl>
                                          <p:spTgt spid="21"/>
                                        </p:tgtEl>
                                      </p:cBhvr>
                                    </p:animEffect>
                                    <p:animScale>
                                      <p:cBhvr>
                                        <p:cTn id="53" dur="200" autoRev="1" fill="hold"/>
                                        <p:tgtEl>
                                          <p:spTgt spid="21"/>
                                        </p:tgtEl>
                                      </p:cBhvr>
                                      <p:by x="105000" y="105000"/>
                                    </p:animScale>
                                  </p:childTnLst>
                                </p:cTn>
                              </p:par>
                            </p:childTnLst>
                          </p:cTn>
                        </p:par>
                        <p:par>
                          <p:cTn id="54" fill="hold">
                            <p:stCondLst>
                              <p:cond delay="69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4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350"/>
                                        <p:tgtEl>
                                          <p:spTgt spid="22"/>
                                        </p:tgtEl>
                                      </p:cBhvr>
                                    </p:animEffect>
                                  </p:childTnLst>
                                </p:cTn>
                              </p:par>
                              <p:par>
                                <p:cTn id="62" presetID="26" presetClass="emph" presetSubtype="0" fill="hold" grpId="1" nodeType="withEffect">
                                  <p:stCondLst>
                                    <p:cond delay="0"/>
                                  </p:stCondLst>
                                  <p:childTnLst>
                                    <p:animEffect transition="out" filter="fade">
                                      <p:cBhvr>
                                        <p:cTn id="63" dur="400" tmFilter="0, 0; .2, .5; .8, .5; 1, 0"/>
                                        <p:tgtEl>
                                          <p:spTgt spid="22"/>
                                        </p:tgtEl>
                                      </p:cBhvr>
                                    </p:animEffect>
                                    <p:animScale>
                                      <p:cBhvr>
                                        <p:cTn id="64" dur="200" autoRev="1" fill="hold"/>
                                        <p:tgtEl>
                                          <p:spTgt spid="22"/>
                                        </p:tgtEl>
                                      </p:cBhvr>
                                      <p:by x="105000" y="105000"/>
                                    </p:animScale>
                                  </p:childTnLst>
                                </p:cTn>
                              </p:par>
                            </p:childTnLst>
                          </p:cTn>
                        </p:par>
                        <p:par>
                          <p:cTn id="65" fill="hold">
                            <p:stCondLst>
                              <p:cond delay="780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par>
                          <p:cTn id="69" fill="hold">
                            <p:stCondLst>
                              <p:cond delay="8300"/>
                            </p:stCondLst>
                            <p:childTnLst>
                              <p:par>
                                <p:cTn id="70" presetID="10"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350"/>
                                        <p:tgtEl>
                                          <p:spTgt spid="24"/>
                                        </p:tgtEl>
                                      </p:cBhvr>
                                    </p:animEffect>
                                  </p:childTnLst>
                                </p:cTn>
                              </p:par>
                              <p:par>
                                <p:cTn id="73" presetID="26" presetClass="emph" presetSubtype="0" fill="hold" grpId="1" nodeType="withEffect">
                                  <p:stCondLst>
                                    <p:cond delay="0"/>
                                  </p:stCondLst>
                                  <p:childTnLst>
                                    <p:animEffect transition="out" filter="fade">
                                      <p:cBhvr>
                                        <p:cTn id="74" dur="400" tmFilter="0, 0; .2, .5; .8, .5; 1, 0"/>
                                        <p:tgtEl>
                                          <p:spTgt spid="24"/>
                                        </p:tgtEl>
                                      </p:cBhvr>
                                    </p:animEffect>
                                    <p:animScale>
                                      <p:cBhvr>
                                        <p:cTn id="75" dur="200" autoRev="1" fill="hold"/>
                                        <p:tgtEl>
                                          <p:spTgt spid="24"/>
                                        </p:tgtEl>
                                      </p:cBhvr>
                                      <p:by x="105000" y="105000"/>
                                    </p:animScale>
                                  </p:childTnLst>
                                </p:cTn>
                              </p:par>
                            </p:childTnLst>
                          </p:cTn>
                        </p:par>
                        <p:par>
                          <p:cTn id="76" fill="hold">
                            <p:stCondLst>
                              <p:cond delay="87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5" grpId="1"/>
      <p:bldP spid="16" grpId="0"/>
      <p:bldP spid="17" grpId="0"/>
      <p:bldP spid="17" grpId="1"/>
      <p:bldP spid="18" grpId="0"/>
      <p:bldP spid="19" grpId="0"/>
      <p:bldP spid="19" grpId="1"/>
      <p:bldP spid="20" grpId="0"/>
      <p:bldP spid="21" grpId="0"/>
      <p:bldP spid="21" grpId="1"/>
      <p:bldP spid="22" grpId="0"/>
      <p:bldP spid="22" grpId="1"/>
      <p:bldP spid="23" grpId="0"/>
      <p:bldP spid="24" grpId="0"/>
      <p:bldP spid="24" grpId="1"/>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58C4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3</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07080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28" name="组合 3"/>
          <p:cNvGrpSpPr/>
          <p:nvPr/>
        </p:nvGrpSpPr>
        <p:grpSpPr>
          <a:xfrm>
            <a:off x="3088048" y="4170417"/>
            <a:ext cx="691002" cy="1122981"/>
            <a:chOff x="2217168" y="3681869"/>
            <a:chExt cx="861519" cy="1400094"/>
          </a:xfrm>
        </p:grpSpPr>
        <p:sp>
          <p:nvSpPr>
            <p:cNvPr id="29" name="椭圆 2"/>
            <p:cNvSpPr/>
            <p:nvPr/>
          </p:nvSpPr>
          <p:spPr>
            <a:xfrm>
              <a:off x="2351600"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0" name="直接连接符 5"/>
            <p:cNvCxnSpPr/>
            <p:nvPr/>
          </p:nvCxnSpPr>
          <p:spPr>
            <a:xfrm>
              <a:off x="2641049" y="4503067"/>
              <a:ext cx="0"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1" name="TextBox 37"/>
            <p:cNvSpPr txBox="1"/>
            <p:nvPr/>
          </p:nvSpPr>
          <p:spPr>
            <a:xfrm flipH="1">
              <a:off x="2217168" y="3681869"/>
              <a:ext cx="861519" cy="634019"/>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2"/>
                  </a:solidFill>
                  <a:effectLst/>
                  <a:latin typeface="+mn-lt"/>
                  <a:ea typeface="+mn-ea"/>
                  <a:cs typeface="+mn-ea"/>
                  <a:sym typeface="+mn-lt"/>
                </a:rPr>
                <a:t>A</a:t>
              </a:r>
              <a:endParaRPr lang="zh-CN" altLang="en-US" sz="4400" dirty="0">
                <a:solidFill>
                  <a:schemeClr val="accent2"/>
                </a:solidFill>
                <a:effectLst/>
                <a:latin typeface="+mn-lt"/>
                <a:ea typeface="+mn-ea"/>
                <a:cs typeface="+mn-ea"/>
                <a:sym typeface="+mn-lt"/>
              </a:endParaRPr>
            </a:p>
          </p:txBody>
        </p:sp>
      </p:grpSp>
      <p:grpSp>
        <p:nvGrpSpPr>
          <p:cNvPr id="32" name="组合 7"/>
          <p:cNvGrpSpPr/>
          <p:nvPr/>
        </p:nvGrpSpPr>
        <p:grpSpPr>
          <a:xfrm>
            <a:off x="5620210" y="2476674"/>
            <a:ext cx="691003" cy="1022209"/>
            <a:chOff x="4517552" y="2385793"/>
            <a:chExt cx="861519" cy="1274456"/>
          </a:xfrm>
        </p:grpSpPr>
        <p:sp>
          <p:nvSpPr>
            <p:cNvPr id="33" name="椭圆 2"/>
            <p:cNvSpPr/>
            <p:nvPr/>
          </p:nvSpPr>
          <p:spPr>
            <a:xfrm flipV="1">
              <a:off x="4638520" y="2981797"/>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endParaRPr lang="en-US" sz="2800" kern="0">
                <a:solidFill>
                  <a:sysClr val="window" lastClr="FFFFFF"/>
                </a:solidFill>
                <a:cs typeface="+mn-ea"/>
                <a:sym typeface="+mn-lt"/>
              </a:endParaRPr>
            </a:p>
          </p:txBody>
        </p:sp>
        <p:cxnSp>
          <p:nvCxnSpPr>
            <p:cNvPr id="34" name="直接连接符 9"/>
            <p:cNvCxnSpPr/>
            <p:nvPr/>
          </p:nvCxnSpPr>
          <p:spPr>
            <a:xfrm flipV="1">
              <a:off x="4927969" y="2385793"/>
              <a:ext cx="0" cy="578895"/>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5" name="TextBox 43"/>
            <p:cNvSpPr txBox="1"/>
            <p:nvPr/>
          </p:nvSpPr>
          <p:spPr>
            <a:xfrm flipH="1">
              <a:off x="4517552" y="3026229"/>
              <a:ext cx="861519" cy="63402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3"/>
                  </a:solidFill>
                  <a:effectLst/>
                  <a:latin typeface="+mn-lt"/>
                  <a:ea typeface="+mn-ea"/>
                  <a:cs typeface="+mn-ea"/>
                  <a:sym typeface="+mn-lt"/>
                </a:rPr>
                <a:t>B</a:t>
              </a:r>
              <a:endParaRPr lang="zh-CN" altLang="en-US" sz="4400" dirty="0">
                <a:solidFill>
                  <a:schemeClr val="accent3"/>
                </a:solidFill>
                <a:effectLst/>
                <a:latin typeface="+mn-lt"/>
                <a:ea typeface="+mn-ea"/>
                <a:cs typeface="+mn-ea"/>
                <a:sym typeface="+mn-lt"/>
              </a:endParaRPr>
            </a:p>
          </p:txBody>
        </p:sp>
      </p:grpSp>
      <p:grpSp>
        <p:nvGrpSpPr>
          <p:cNvPr id="36" name="组合 11"/>
          <p:cNvGrpSpPr/>
          <p:nvPr/>
        </p:nvGrpSpPr>
        <p:grpSpPr>
          <a:xfrm>
            <a:off x="7583955" y="4603087"/>
            <a:ext cx="691002" cy="1135072"/>
            <a:chOff x="6776957" y="3666791"/>
            <a:chExt cx="861519" cy="1415171"/>
          </a:xfrm>
        </p:grpSpPr>
        <p:sp>
          <p:nvSpPr>
            <p:cNvPr id="37" name="椭圆 2"/>
            <p:cNvSpPr/>
            <p:nvPr/>
          </p:nvSpPr>
          <p:spPr>
            <a:xfrm>
              <a:off x="6923433"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8" name="直接连接符 13"/>
            <p:cNvCxnSpPr/>
            <p:nvPr/>
          </p:nvCxnSpPr>
          <p:spPr>
            <a:xfrm>
              <a:off x="7212880" y="4503067"/>
              <a:ext cx="0" cy="578895"/>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9" name="TextBox 49"/>
            <p:cNvSpPr txBox="1"/>
            <p:nvPr/>
          </p:nvSpPr>
          <p:spPr>
            <a:xfrm flipH="1">
              <a:off x="6776957" y="3666791"/>
              <a:ext cx="861519" cy="634020"/>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5"/>
                  </a:solidFill>
                  <a:effectLst/>
                  <a:latin typeface="+mn-lt"/>
                  <a:ea typeface="+mn-ea"/>
                  <a:cs typeface="+mn-ea"/>
                  <a:sym typeface="+mn-lt"/>
                </a:rPr>
                <a:t>C</a:t>
              </a:r>
              <a:endParaRPr lang="zh-CN" altLang="en-US" sz="4400" dirty="0">
                <a:solidFill>
                  <a:schemeClr val="accent5"/>
                </a:solidFill>
                <a:effectLst/>
                <a:latin typeface="+mn-lt"/>
                <a:ea typeface="+mn-ea"/>
                <a:cs typeface="+mn-ea"/>
                <a:sym typeface="+mn-lt"/>
              </a:endParaRPr>
            </a:p>
          </p:txBody>
        </p:sp>
      </p:grpSp>
      <p:grpSp>
        <p:nvGrpSpPr>
          <p:cNvPr id="40" name="组合 15"/>
          <p:cNvGrpSpPr/>
          <p:nvPr/>
        </p:nvGrpSpPr>
        <p:grpSpPr>
          <a:xfrm>
            <a:off x="9442937" y="2882951"/>
            <a:ext cx="691002" cy="1022205"/>
            <a:chOff x="9070536" y="2385797"/>
            <a:chExt cx="861519" cy="1274452"/>
          </a:xfrm>
        </p:grpSpPr>
        <p:sp>
          <p:nvSpPr>
            <p:cNvPr id="41" name="椭圆 2"/>
            <p:cNvSpPr/>
            <p:nvPr/>
          </p:nvSpPr>
          <p:spPr>
            <a:xfrm flipV="1">
              <a:off x="9210353" y="2981797"/>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42" name="直接连接符 17"/>
            <p:cNvCxnSpPr/>
            <p:nvPr/>
          </p:nvCxnSpPr>
          <p:spPr>
            <a:xfrm flipV="1">
              <a:off x="9499804" y="2385797"/>
              <a:ext cx="1"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43" name="TextBox 55"/>
            <p:cNvSpPr txBox="1"/>
            <p:nvPr/>
          </p:nvSpPr>
          <p:spPr>
            <a:xfrm flipH="1">
              <a:off x="9070536" y="3026229"/>
              <a:ext cx="861519" cy="63402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4"/>
                  </a:solidFill>
                  <a:effectLst/>
                  <a:latin typeface="+mn-lt"/>
                  <a:ea typeface="+mn-ea"/>
                  <a:cs typeface="+mn-ea"/>
                  <a:sym typeface="+mn-lt"/>
                </a:rPr>
                <a:t>D</a:t>
              </a:r>
              <a:endParaRPr lang="zh-CN" altLang="en-US" sz="4400" dirty="0">
                <a:solidFill>
                  <a:schemeClr val="accent4"/>
                </a:solidFill>
                <a:effectLst/>
                <a:latin typeface="+mn-lt"/>
                <a:ea typeface="+mn-ea"/>
                <a:cs typeface="+mn-ea"/>
                <a:sym typeface="+mn-lt"/>
              </a:endParaRPr>
            </a:p>
          </p:txBody>
        </p:sp>
      </p:grpSp>
      <p:grpSp>
        <p:nvGrpSpPr>
          <p:cNvPr id="44" name="组合 19"/>
          <p:cNvGrpSpPr/>
          <p:nvPr/>
        </p:nvGrpSpPr>
        <p:grpSpPr>
          <a:xfrm>
            <a:off x="1859897" y="3429000"/>
            <a:ext cx="8133198" cy="2666596"/>
            <a:chOff x="757238" y="2932337"/>
            <a:chExt cx="10140203" cy="3324624"/>
          </a:xfrm>
        </p:grpSpPr>
        <p:sp>
          <p:nvSpPr>
            <p:cNvPr id="45" name="空心弧 44"/>
            <p:cNvSpPr/>
            <p:nvPr/>
          </p:nvSpPr>
          <p:spPr>
            <a:xfrm>
              <a:off x="757238" y="2932337"/>
              <a:ext cx="3721471" cy="3324624"/>
            </a:xfrm>
            <a:prstGeom prst="blockArc">
              <a:avLst>
                <a:gd name="adj1" fmla="val 13186668"/>
                <a:gd name="adj2" fmla="val 19259822"/>
                <a:gd name="adj3" fmla="val 20854"/>
              </a:avLst>
            </a:prstGeom>
            <a:solidFill>
              <a:schemeClr val="accent2"/>
            </a:solidFill>
            <a:ln w="25400" cap="flat" cmpd="sng" algn="ctr">
              <a:noFill/>
              <a:prstDash val="solid"/>
            </a:ln>
            <a:effectLst/>
          </p:spPr>
          <p:txBody>
            <a:bodyPr lIns="0" tIns="0" rIns="0" bIns="180000" rtlCol="0" anchor="ctr"/>
            <a:lstStyle/>
            <a:p>
              <a:pPr algn="ctr">
                <a:defRPr/>
              </a:pPr>
              <a:r>
                <a:rPr lang="zh-CN" altLang="en-US" sz="3600" kern="0" dirty="0">
                  <a:solidFill>
                    <a:srgbClr val="FFFFFF"/>
                  </a:solidFill>
                  <a:cs typeface="+mn-ea"/>
                  <a:sym typeface="+mn-lt"/>
                </a:rPr>
                <a:t>标题</a:t>
              </a:r>
              <a:endParaRPr lang="en-US" sz="3600" kern="0" dirty="0">
                <a:solidFill>
                  <a:srgbClr val="FFFFFF"/>
                </a:solidFill>
                <a:cs typeface="+mn-ea"/>
                <a:sym typeface="+mn-lt"/>
              </a:endParaRPr>
            </a:p>
          </p:txBody>
        </p:sp>
        <p:sp>
          <p:nvSpPr>
            <p:cNvPr id="46" name="椭圆 3"/>
            <p:cNvSpPr/>
            <p:nvPr/>
          </p:nvSpPr>
          <p:spPr>
            <a:xfrm>
              <a:off x="3508516" y="3525993"/>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3"/>
            </a:solidFill>
            <a:ln w="25400" cap="flat" cmpd="sng" algn="ctr">
              <a:noFill/>
              <a:prstDash val="solid"/>
            </a:ln>
            <a:effectLst/>
          </p:spPr>
          <p:txBody>
            <a:bodyPr lIns="0" tIns="180000" rIns="0" bIns="0" rtlCol="0" anchor="ctr"/>
            <a:lstStyle/>
            <a:p>
              <a:pPr algn="ctr"/>
              <a:r>
                <a:rPr lang="zh-CN" altLang="en-US" sz="3600" kern="0" dirty="0">
                  <a:solidFill>
                    <a:srgbClr val="FFFFFF"/>
                  </a:solidFill>
                  <a:cs typeface="+mn-ea"/>
                  <a:sym typeface="+mn-lt"/>
                </a:rPr>
                <a:t>标题</a:t>
              </a:r>
            </a:p>
          </p:txBody>
        </p:sp>
        <p:sp>
          <p:nvSpPr>
            <p:cNvPr id="47" name="空心弧 46"/>
            <p:cNvSpPr/>
            <p:nvPr/>
          </p:nvSpPr>
          <p:spPr>
            <a:xfrm>
              <a:off x="5338391" y="2932337"/>
              <a:ext cx="3721471" cy="3324624"/>
            </a:xfrm>
            <a:prstGeom prst="blockArc">
              <a:avLst>
                <a:gd name="adj1" fmla="val 13186668"/>
                <a:gd name="adj2" fmla="val 19259822"/>
                <a:gd name="adj3" fmla="val 20854"/>
              </a:avLst>
            </a:prstGeom>
            <a:solidFill>
              <a:schemeClr val="accent5"/>
            </a:solidFill>
            <a:ln w="25400" cap="flat" cmpd="sng" algn="ctr">
              <a:noFill/>
              <a:prstDash val="solid"/>
            </a:ln>
            <a:effectLst/>
          </p:spPr>
          <p:txBody>
            <a:bodyPr lIns="0" tIns="0" rIns="0" bIns="180000" rtlCol="0" anchor="ctr"/>
            <a:lstStyle/>
            <a:p>
              <a:pPr algn="ctr">
                <a:defRPr/>
              </a:pPr>
              <a:r>
                <a:rPr lang="zh-CN" altLang="en-US" sz="3600" kern="0" dirty="0">
                  <a:solidFill>
                    <a:srgbClr val="FFFFFF"/>
                  </a:solidFill>
                  <a:cs typeface="+mn-ea"/>
                  <a:sym typeface="+mn-lt"/>
                </a:rPr>
                <a:t>标题</a:t>
              </a:r>
              <a:endParaRPr lang="en-US" sz="3600" kern="0" dirty="0">
                <a:solidFill>
                  <a:srgbClr val="FFFFFF"/>
                </a:solidFill>
                <a:cs typeface="+mn-ea"/>
                <a:sym typeface="+mn-lt"/>
              </a:endParaRPr>
            </a:p>
          </p:txBody>
        </p:sp>
        <p:sp>
          <p:nvSpPr>
            <p:cNvPr id="48" name="椭圆 3"/>
            <p:cNvSpPr/>
            <p:nvPr/>
          </p:nvSpPr>
          <p:spPr>
            <a:xfrm>
              <a:off x="8102167" y="3538491"/>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4"/>
            </a:solidFill>
            <a:ln w="25400" cap="flat" cmpd="sng" algn="ctr">
              <a:noFill/>
              <a:prstDash val="solid"/>
            </a:ln>
            <a:effectLst/>
          </p:spPr>
          <p:txBody>
            <a:bodyPr lIns="0" tIns="180000" rIns="0" bIns="0" rtlCol="0" anchor="ctr"/>
            <a:lstStyle/>
            <a:p>
              <a:pPr algn="ctr"/>
              <a:r>
                <a:rPr lang="zh-CN" altLang="en-US" sz="3600" kern="0" dirty="0">
                  <a:solidFill>
                    <a:srgbClr val="FFFFFF"/>
                  </a:solidFill>
                  <a:cs typeface="+mn-ea"/>
                  <a:sym typeface="+mn-lt"/>
                </a:rPr>
                <a:t>标题</a:t>
              </a:r>
            </a:p>
          </p:txBody>
        </p:sp>
      </p:grpSp>
      <p:sp>
        <p:nvSpPr>
          <p:cNvPr id="49" name="Rectangle 42"/>
          <p:cNvSpPr/>
          <p:nvPr/>
        </p:nvSpPr>
        <p:spPr>
          <a:xfrm>
            <a:off x="2577399" y="5512366"/>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0" name="Rectangle 42"/>
          <p:cNvSpPr/>
          <p:nvPr/>
        </p:nvSpPr>
        <p:spPr>
          <a:xfrm>
            <a:off x="7239639" y="5826557"/>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1" name="Rectangle 42"/>
          <p:cNvSpPr/>
          <p:nvPr/>
        </p:nvSpPr>
        <p:spPr>
          <a:xfrm>
            <a:off x="5187636" y="1723043"/>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2" name="Rectangle 42"/>
          <p:cNvSpPr/>
          <p:nvPr/>
        </p:nvSpPr>
        <p:spPr>
          <a:xfrm>
            <a:off x="8719988" y="2202365"/>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Tree>
    <p:extLst>
      <p:ext uri="{BB962C8B-B14F-4D97-AF65-F5344CB8AC3E}">
        <p14:creationId xmlns:p14="http://schemas.microsoft.com/office/powerpoint/2010/main" val="3016337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par>
                          <p:cTn id="14" fill="hold">
                            <p:stCondLst>
                              <p:cond delay="2300"/>
                            </p:stCondLst>
                            <p:childTnLst>
                              <p:par>
                                <p:cTn id="15" presetID="22" presetClass="entr" presetSubtype="1"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2800"/>
                            </p:stCondLst>
                            <p:childTnLst>
                              <p:par>
                                <p:cTn id="19" presetID="22" presetClass="entr" presetSubtype="1"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childTnLst>
                          </p:cTn>
                        </p:par>
                        <p:par>
                          <p:cTn id="22" fill="hold">
                            <p:stCondLst>
                              <p:cond delay="3300"/>
                            </p:stCondLst>
                            <p:childTnLst>
                              <p:par>
                                <p:cTn id="23" presetID="2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par>
                          <p:cTn id="26" fill="hold">
                            <p:stCondLst>
                              <p:cond delay="38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par>
                          <p:cTn id="30" fill="hold">
                            <p:stCondLst>
                              <p:cond delay="4300"/>
                            </p:stCondLst>
                            <p:childTnLst>
                              <p:par>
                                <p:cTn id="31" presetID="22" presetClass="entr" presetSubtype="1"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par>
                          <p:cTn id="34" fill="hold">
                            <p:stCondLst>
                              <p:cond delay="4800"/>
                            </p:stCondLst>
                            <p:childTnLst>
                              <p:par>
                                <p:cTn id="35" presetID="22" presetClass="entr" presetSubtype="1"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par>
                          <p:cTn id="38" fill="hold">
                            <p:stCondLst>
                              <p:cond delay="5300"/>
                            </p:stCondLst>
                            <p:childTnLst>
                              <p:par>
                                <p:cTn id="39" presetID="22" presetClass="entr" presetSubtype="4"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par>
                          <p:cTn id="42" fill="hold">
                            <p:stCondLst>
                              <p:cond delay="58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 name="任意多边形 3"/>
          <p:cNvSpPr/>
          <p:nvPr/>
        </p:nvSpPr>
        <p:spPr>
          <a:xfrm>
            <a:off x="5282439" y="2324982"/>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4" name="任意多边形 4"/>
          <p:cNvSpPr/>
          <p:nvPr/>
        </p:nvSpPr>
        <p:spPr>
          <a:xfrm rot="5400000">
            <a:off x="6605939"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5" name="任意多边形 5"/>
          <p:cNvSpPr/>
          <p:nvPr/>
        </p:nvSpPr>
        <p:spPr>
          <a:xfrm rot="10800000">
            <a:off x="5282439" y="4845716"/>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6" name="任意多边形 6"/>
          <p:cNvSpPr/>
          <p:nvPr/>
        </p:nvSpPr>
        <p:spPr>
          <a:xfrm rot="16200000">
            <a:off x="3935980"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grpSp>
        <p:nvGrpSpPr>
          <p:cNvPr id="7" name="组合 7"/>
          <p:cNvGrpSpPr/>
          <p:nvPr/>
        </p:nvGrpSpPr>
        <p:grpSpPr>
          <a:xfrm>
            <a:off x="1815353" y="3103240"/>
            <a:ext cx="2833458" cy="1323423"/>
            <a:chOff x="1855694" y="2820852"/>
            <a:chExt cx="2833458" cy="1323423"/>
          </a:xfrm>
        </p:grpSpPr>
        <p:cxnSp>
          <p:nvCxnSpPr>
            <p:cNvPr id="8" name="直接连接符 8"/>
            <p:cNvCxnSpPr/>
            <p:nvPr/>
          </p:nvCxnSpPr>
          <p:spPr>
            <a:xfrm>
              <a:off x="3881048" y="3100934"/>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01506" y="2820852"/>
              <a:ext cx="587712" cy="587712"/>
            </a:xfrm>
            <a:prstGeom prst="ellipse">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cs typeface="+mn-ea"/>
                  <a:sym typeface="+mn-lt"/>
                </a:rPr>
                <a:t>1</a:t>
              </a:r>
              <a:endParaRPr lang="zh-CN" altLang="en-US" sz="2400" dirty="0">
                <a:cs typeface="+mn-ea"/>
                <a:sym typeface="+mn-lt"/>
              </a:endParaRPr>
            </a:p>
          </p:txBody>
        </p:sp>
        <p:sp>
          <p:nvSpPr>
            <p:cNvPr id="10" name="Rectangle 42"/>
            <p:cNvSpPr/>
            <p:nvPr/>
          </p:nvSpPr>
          <p:spPr>
            <a:xfrm>
              <a:off x="1855694" y="3483256"/>
              <a:ext cx="2080925"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1" name="组合 11"/>
          <p:cNvGrpSpPr/>
          <p:nvPr/>
        </p:nvGrpSpPr>
        <p:grpSpPr>
          <a:xfrm>
            <a:off x="1815353" y="5171713"/>
            <a:ext cx="3749462" cy="698313"/>
            <a:chOff x="1855694" y="4889325"/>
            <a:chExt cx="3749462" cy="698313"/>
          </a:xfrm>
        </p:grpSpPr>
        <p:cxnSp>
          <p:nvCxnSpPr>
            <p:cNvPr id="12" name="直接连接符 12"/>
            <p:cNvCxnSpPr/>
            <p:nvPr/>
          </p:nvCxnSpPr>
          <p:spPr>
            <a:xfrm>
              <a:off x="4797052" y="5169406"/>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15215" y="4889325"/>
              <a:ext cx="587712" cy="587712"/>
            </a:xfrm>
            <a:prstGeom prst="ellipse">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4</a:t>
              </a:r>
              <a:endParaRPr lang="zh-CN" altLang="en-US" sz="3200" dirty="0">
                <a:solidFill>
                  <a:srgbClr val="FFFFFF"/>
                </a:solidFill>
                <a:cs typeface="+mn-ea"/>
                <a:sym typeface="+mn-lt"/>
              </a:endParaRPr>
            </a:p>
          </p:txBody>
        </p:sp>
        <p:sp>
          <p:nvSpPr>
            <p:cNvPr id="14" name="Rectangle 42"/>
            <p:cNvSpPr/>
            <p:nvPr/>
          </p:nvSpPr>
          <p:spPr>
            <a:xfrm>
              <a:off x="1855694" y="4926619"/>
              <a:ext cx="2118942"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5" name="组合 15"/>
          <p:cNvGrpSpPr/>
          <p:nvPr/>
        </p:nvGrpSpPr>
        <p:grpSpPr>
          <a:xfrm>
            <a:off x="6609382" y="2315799"/>
            <a:ext cx="3422125" cy="748335"/>
            <a:chOff x="6649723" y="2033411"/>
            <a:chExt cx="3422125" cy="748335"/>
          </a:xfrm>
        </p:grpSpPr>
        <p:cxnSp>
          <p:nvCxnSpPr>
            <p:cNvPr id="16" name="直接连接符 16"/>
            <p:cNvCxnSpPr/>
            <p:nvPr/>
          </p:nvCxnSpPr>
          <p:spPr>
            <a:xfrm>
              <a:off x="6649723" y="2327267"/>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503743" y="2033411"/>
              <a:ext cx="587712" cy="587712"/>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2</a:t>
              </a:r>
              <a:endParaRPr lang="zh-CN" altLang="en-US" sz="3200" dirty="0">
                <a:solidFill>
                  <a:srgbClr val="FFFFFF"/>
                </a:solidFill>
                <a:cs typeface="+mn-ea"/>
                <a:sym typeface="+mn-lt"/>
              </a:endParaRPr>
            </a:p>
          </p:txBody>
        </p:sp>
        <p:sp>
          <p:nvSpPr>
            <p:cNvPr id="18" name="Rectangle 42"/>
            <p:cNvSpPr/>
            <p:nvPr/>
          </p:nvSpPr>
          <p:spPr>
            <a:xfrm>
              <a:off x="8282002" y="2120727"/>
              <a:ext cx="1789846"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9" name="组合 19"/>
          <p:cNvGrpSpPr/>
          <p:nvPr/>
        </p:nvGrpSpPr>
        <p:grpSpPr>
          <a:xfrm>
            <a:off x="7463402" y="4258004"/>
            <a:ext cx="2863940" cy="1326865"/>
            <a:chOff x="7503743" y="3975616"/>
            <a:chExt cx="2863940" cy="1326865"/>
          </a:xfrm>
        </p:grpSpPr>
        <p:cxnSp>
          <p:nvCxnSpPr>
            <p:cNvPr id="20" name="直接连接符 20"/>
            <p:cNvCxnSpPr/>
            <p:nvPr/>
          </p:nvCxnSpPr>
          <p:spPr>
            <a:xfrm>
              <a:off x="7503743" y="4269472"/>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355466" y="3975616"/>
              <a:ext cx="587712" cy="587712"/>
            </a:xfrm>
            <a:prstGeom prst="ellipse">
              <a:avLst/>
            </a:pr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3</a:t>
              </a:r>
              <a:endParaRPr lang="zh-CN" altLang="en-US" sz="3200" dirty="0">
                <a:solidFill>
                  <a:srgbClr val="FFFFFF"/>
                </a:solidFill>
                <a:cs typeface="+mn-ea"/>
                <a:sym typeface="+mn-lt"/>
              </a:endParaRPr>
            </a:p>
          </p:txBody>
        </p:sp>
        <p:sp>
          <p:nvSpPr>
            <p:cNvPr id="22" name="Rectangle 42"/>
            <p:cNvSpPr/>
            <p:nvPr/>
          </p:nvSpPr>
          <p:spPr>
            <a:xfrm>
              <a:off x="8282001" y="4641462"/>
              <a:ext cx="2085682"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spTree>
    <p:extLst>
      <p:ext uri="{BB962C8B-B14F-4D97-AF65-F5344CB8AC3E}">
        <p14:creationId xmlns:p14="http://schemas.microsoft.com/office/powerpoint/2010/main" val="10194613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23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33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800"/>
                            </p:stCondLst>
                            <p:childTnLst>
                              <p:par>
                                <p:cTn id="27" presetID="22"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p:stCondLst>
                              <p:cond delay="43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4800"/>
                            </p:stCondLst>
                            <p:childTnLst>
                              <p:par>
                                <p:cTn id="35" presetID="22" presetClass="entr" presetSubtype="2"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5300"/>
                            </p:stCondLst>
                            <p:childTnLst>
                              <p:par>
                                <p:cTn id="39" presetID="22" presetClass="entr" presetSubtype="2"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Group 157"/>
          <p:cNvGrpSpPr/>
          <p:nvPr/>
        </p:nvGrpSpPr>
        <p:grpSpPr>
          <a:xfrm>
            <a:off x="4113569" y="2300428"/>
            <a:ext cx="3393033" cy="4557572"/>
            <a:chOff x="4265562" y="1940657"/>
            <a:chExt cx="3660875" cy="4917341"/>
          </a:xfrm>
        </p:grpSpPr>
        <p:grpSp>
          <p:nvGrpSpPr>
            <p:cNvPr id="4" name="Group 3"/>
            <p:cNvGrpSpPr/>
            <p:nvPr/>
          </p:nvGrpSpPr>
          <p:grpSpPr>
            <a:xfrm>
              <a:off x="4265562" y="1940657"/>
              <a:ext cx="3660875" cy="3121872"/>
              <a:chOff x="4265562" y="1940657"/>
              <a:chExt cx="3660875" cy="3121872"/>
            </a:xfrm>
          </p:grpSpPr>
          <p:sp>
            <p:nvSpPr>
              <p:cNvPr id="20" name="Freeform: Shape 4"/>
              <p:cNvSpPr>
                <a:spLocks/>
              </p:cNvSpPr>
              <p:nvPr/>
            </p:nvSpPr>
            <p:spPr bwMode="auto">
              <a:xfrm>
                <a:off x="5450885" y="3828974"/>
                <a:ext cx="567942" cy="832017"/>
              </a:xfrm>
              <a:custGeom>
                <a:avLst/>
                <a:gdLst>
                  <a:gd name="T0" fmla="*/ 351 w 351"/>
                  <a:gd name="T1" fmla="*/ 514 h 514"/>
                  <a:gd name="T2" fmla="*/ 351 w 351"/>
                  <a:gd name="T3" fmla="*/ 316 h 514"/>
                  <a:gd name="T4" fmla="*/ 286 w 351"/>
                  <a:gd name="T5" fmla="*/ 257 h 514"/>
                  <a:gd name="T6" fmla="*/ 66 w 351"/>
                  <a:gd name="T7" fmla="*/ 257 h 514"/>
                  <a:gd name="T8" fmla="*/ 0 w 351"/>
                  <a:gd name="T9" fmla="*/ 199 h 514"/>
                  <a:gd name="T10" fmla="*/ 0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351" y="514"/>
                    </a:moveTo>
                    <a:cubicBezTo>
                      <a:pt x="351" y="316"/>
                      <a:pt x="351" y="316"/>
                      <a:pt x="351" y="316"/>
                    </a:cubicBezTo>
                    <a:cubicBezTo>
                      <a:pt x="351" y="283"/>
                      <a:pt x="322" y="257"/>
                      <a:pt x="286" y="257"/>
                    </a:cubicBezTo>
                    <a:cubicBezTo>
                      <a:pt x="66" y="257"/>
                      <a:pt x="66" y="257"/>
                      <a:pt x="66" y="257"/>
                    </a:cubicBezTo>
                    <a:cubicBezTo>
                      <a:pt x="30" y="257"/>
                      <a:pt x="0" y="231"/>
                      <a:pt x="0" y="199"/>
                    </a:cubicBezTo>
                    <a:cubicBezTo>
                      <a:pt x="0" y="0"/>
                      <a:pt x="0" y="0"/>
                      <a:pt x="0" y="0"/>
                    </a:cubicBezTo>
                  </a:path>
                </a:pathLst>
              </a:custGeom>
              <a:noFill/>
              <a:ln w="412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 name="Freeform: Shape 5"/>
              <p:cNvSpPr>
                <a:spLocks/>
              </p:cNvSpPr>
              <p:nvPr/>
            </p:nvSpPr>
            <p:spPr bwMode="auto">
              <a:xfrm>
                <a:off x="6127351" y="3828974"/>
                <a:ext cx="567942" cy="832017"/>
              </a:xfrm>
              <a:custGeom>
                <a:avLst/>
                <a:gdLst>
                  <a:gd name="T0" fmla="*/ 0 w 351"/>
                  <a:gd name="T1" fmla="*/ 514 h 514"/>
                  <a:gd name="T2" fmla="*/ 0 w 351"/>
                  <a:gd name="T3" fmla="*/ 316 h 514"/>
                  <a:gd name="T4" fmla="*/ 65 w 351"/>
                  <a:gd name="T5" fmla="*/ 257 h 514"/>
                  <a:gd name="T6" fmla="*/ 285 w 351"/>
                  <a:gd name="T7" fmla="*/ 257 h 514"/>
                  <a:gd name="T8" fmla="*/ 351 w 351"/>
                  <a:gd name="T9" fmla="*/ 199 h 514"/>
                  <a:gd name="T10" fmla="*/ 351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0" y="514"/>
                    </a:moveTo>
                    <a:cubicBezTo>
                      <a:pt x="0" y="316"/>
                      <a:pt x="0" y="316"/>
                      <a:pt x="0" y="316"/>
                    </a:cubicBezTo>
                    <a:cubicBezTo>
                      <a:pt x="0" y="283"/>
                      <a:pt x="29" y="257"/>
                      <a:pt x="65" y="257"/>
                    </a:cubicBezTo>
                    <a:cubicBezTo>
                      <a:pt x="285" y="257"/>
                      <a:pt x="285" y="257"/>
                      <a:pt x="285" y="257"/>
                    </a:cubicBezTo>
                    <a:cubicBezTo>
                      <a:pt x="321" y="257"/>
                      <a:pt x="351" y="231"/>
                      <a:pt x="351" y="199"/>
                    </a:cubicBezTo>
                    <a:cubicBezTo>
                      <a:pt x="351" y="0"/>
                      <a:pt x="351" y="0"/>
                      <a:pt x="351"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 name="Freeform: Shape 6"/>
              <p:cNvSpPr>
                <a:spLocks/>
              </p:cNvSpPr>
              <p:nvPr/>
            </p:nvSpPr>
            <p:spPr bwMode="auto">
              <a:xfrm>
                <a:off x="4667101" y="2976458"/>
                <a:ext cx="381040" cy="555884"/>
              </a:xfrm>
              <a:custGeom>
                <a:avLst/>
                <a:gdLst>
                  <a:gd name="T0" fmla="*/ 235 w 235"/>
                  <a:gd name="T1" fmla="*/ 344 h 344"/>
                  <a:gd name="T2" fmla="*/ 235 w 235"/>
                  <a:gd name="T3" fmla="*/ 211 h 344"/>
                  <a:gd name="T4" fmla="*/ 191 w 235"/>
                  <a:gd name="T5" fmla="*/ 172 h 344"/>
                  <a:gd name="T6" fmla="*/ 44 w 235"/>
                  <a:gd name="T7" fmla="*/ 172 h 344"/>
                  <a:gd name="T8" fmla="*/ 0 w 235"/>
                  <a:gd name="T9" fmla="*/ 133 h 344"/>
                  <a:gd name="T10" fmla="*/ 0 w 235"/>
                  <a:gd name="T11" fmla="*/ 0 h 344"/>
                </a:gdLst>
                <a:ahLst/>
                <a:cxnLst>
                  <a:cxn ang="0">
                    <a:pos x="T0" y="T1"/>
                  </a:cxn>
                  <a:cxn ang="0">
                    <a:pos x="T2" y="T3"/>
                  </a:cxn>
                  <a:cxn ang="0">
                    <a:pos x="T4" y="T5"/>
                  </a:cxn>
                  <a:cxn ang="0">
                    <a:pos x="T6" y="T7"/>
                  </a:cxn>
                  <a:cxn ang="0">
                    <a:pos x="T8" y="T9"/>
                  </a:cxn>
                  <a:cxn ang="0">
                    <a:pos x="T10" y="T11"/>
                  </a:cxn>
                </a:cxnLst>
                <a:rect l="0" t="0" r="r" b="b"/>
                <a:pathLst>
                  <a:path w="235" h="344">
                    <a:moveTo>
                      <a:pt x="235" y="344"/>
                    </a:moveTo>
                    <a:cubicBezTo>
                      <a:pt x="235" y="211"/>
                      <a:pt x="235" y="211"/>
                      <a:pt x="235" y="211"/>
                    </a:cubicBezTo>
                    <a:cubicBezTo>
                      <a:pt x="235" y="189"/>
                      <a:pt x="215" y="172"/>
                      <a:pt x="191" y="172"/>
                    </a:cubicBezTo>
                    <a:cubicBezTo>
                      <a:pt x="44" y="172"/>
                      <a:pt x="44" y="172"/>
                      <a:pt x="44" y="172"/>
                    </a:cubicBezTo>
                    <a:cubicBezTo>
                      <a:pt x="20" y="172"/>
                      <a:pt x="0" y="154"/>
                      <a:pt x="0" y="133"/>
                    </a:cubicBezTo>
                    <a:cubicBezTo>
                      <a:pt x="0" y="0"/>
                      <a:pt x="0" y="0"/>
                      <a:pt x="0" y="0"/>
                    </a:cubicBezTo>
                  </a:path>
                </a:pathLst>
              </a:custGeom>
              <a:noFill/>
              <a:ln w="412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3" name="Freeform: Shape 7"/>
              <p:cNvSpPr>
                <a:spLocks/>
              </p:cNvSpPr>
              <p:nvPr/>
            </p:nvSpPr>
            <p:spPr bwMode="auto">
              <a:xfrm>
                <a:off x="7193297" y="3323735"/>
                <a:ext cx="378628" cy="557090"/>
              </a:xfrm>
              <a:custGeom>
                <a:avLst/>
                <a:gdLst>
                  <a:gd name="T0" fmla="*/ 0 w 234"/>
                  <a:gd name="T1" fmla="*/ 344 h 344"/>
                  <a:gd name="T2" fmla="*/ 0 w 234"/>
                  <a:gd name="T3" fmla="*/ 211 h 344"/>
                  <a:gd name="T4" fmla="*/ 43 w 234"/>
                  <a:gd name="T5" fmla="*/ 172 h 344"/>
                  <a:gd name="T6" fmla="*/ 191 w 234"/>
                  <a:gd name="T7" fmla="*/ 172 h 344"/>
                  <a:gd name="T8" fmla="*/ 234 w 234"/>
                  <a:gd name="T9" fmla="*/ 133 h 344"/>
                  <a:gd name="T10" fmla="*/ 234 w 234"/>
                  <a:gd name="T11" fmla="*/ 0 h 344"/>
                </a:gdLst>
                <a:ahLst/>
                <a:cxnLst>
                  <a:cxn ang="0">
                    <a:pos x="T0" y="T1"/>
                  </a:cxn>
                  <a:cxn ang="0">
                    <a:pos x="T2" y="T3"/>
                  </a:cxn>
                  <a:cxn ang="0">
                    <a:pos x="T4" y="T5"/>
                  </a:cxn>
                  <a:cxn ang="0">
                    <a:pos x="T6" y="T7"/>
                  </a:cxn>
                  <a:cxn ang="0">
                    <a:pos x="T8" y="T9"/>
                  </a:cxn>
                  <a:cxn ang="0">
                    <a:pos x="T10" y="T11"/>
                  </a:cxn>
                </a:cxnLst>
                <a:rect l="0" t="0" r="r" b="b"/>
                <a:pathLst>
                  <a:path w="234" h="344">
                    <a:moveTo>
                      <a:pt x="0" y="344"/>
                    </a:moveTo>
                    <a:cubicBezTo>
                      <a:pt x="0" y="211"/>
                      <a:pt x="0" y="211"/>
                      <a:pt x="0" y="211"/>
                    </a:cubicBezTo>
                    <a:cubicBezTo>
                      <a:pt x="0" y="190"/>
                      <a:pt x="19" y="172"/>
                      <a:pt x="43" y="172"/>
                    </a:cubicBezTo>
                    <a:cubicBezTo>
                      <a:pt x="191" y="172"/>
                      <a:pt x="191" y="172"/>
                      <a:pt x="191" y="172"/>
                    </a:cubicBezTo>
                    <a:cubicBezTo>
                      <a:pt x="215" y="172"/>
                      <a:pt x="234" y="154"/>
                      <a:pt x="234" y="133"/>
                    </a:cubicBezTo>
                    <a:cubicBezTo>
                      <a:pt x="234" y="0"/>
                      <a:pt x="234" y="0"/>
                      <a:pt x="234"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 name="Freeform: Shape 8"/>
              <p:cNvSpPr>
                <a:spLocks/>
              </p:cNvSpPr>
              <p:nvPr/>
            </p:nvSpPr>
            <p:spPr bwMode="auto">
              <a:xfrm>
                <a:off x="6495127" y="2197497"/>
                <a:ext cx="379834" cy="555884"/>
              </a:xfrm>
              <a:custGeom>
                <a:avLst/>
                <a:gdLst>
                  <a:gd name="T0" fmla="*/ 0 w 235"/>
                  <a:gd name="T1" fmla="*/ 343 h 343"/>
                  <a:gd name="T2" fmla="*/ 0 w 235"/>
                  <a:gd name="T3" fmla="*/ 210 h 343"/>
                  <a:gd name="T4" fmla="*/ 44 w 235"/>
                  <a:gd name="T5" fmla="*/ 171 h 343"/>
                  <a:gd name="T6" fmla="*/ 191 w 235"/>
                  <a:gd name="T7" fmla="*/ 171 h 343"/>
                  <a:gd name="T8" fmla="*/ 235 w 235"/>
                  <a:gd name="T9" fmla="*/ 132 h 343"/>
                  <a:gd name="T10" fmla="*/ 235 w 235"/>
                  <a:gd name="T11" fmla="*/ 0 h 343"/>
                </a:gdLst>
                <a:ahLst/>
                <a:cxnLst>
                  <a:cxn ang="0">
                    <a:pos x="T0" y="T1"/>
                  </a:cxn>
                  <a:cxn ang="0">
                    <a:pos x="T2" y="T3"/>
                  </a:cxn>
                  <a:cxn ang="0">
                    <a:pos x="T4" y="T5"/>
                  </a:cxn>
                  <a:cxn ang="0">
                    <a:pos x="T6" y="T7"/>
                  </a:cxn>
                  <a:cxn ang="0">
                    <a:pos x="T8" y="T9"/>
                  </a:cxn>
                  <a:cxn ang="0">
                    <a:pos x="T10" y="T11"/>
                  </a:cxn>
                </a:cxnLst>
                <a:rect l="0" t="0" r="r" b="b"/>
                <a:pathLst>
                  <a:path w="235" h="343">
                    <a:moveTo>
                      <a:pt x="0" y="343"/>
                    </a:moveTo>
                    <a:cubicBezTo>
                      <a:pt x="0" y="210"/>
                      <a:pt x="0" y="210"/>
                      <a:pt x="0" y="210"/>
                    </a:cubicBezTo>
                    <a:cubicBezTo>
                      <a:pt x="0" y="189"/>
                      <a:pt x="20" y="171"/>
                      <a:pt x="44" y="171"/>
                    </a:cubicBezTo>
                    <a:cubicBezTo>
                      <a:pt x="191" y="171"/>
                      <a:pt x="191" y="171"/>
                      <a:pt x="191" y="171"/>
                    </a:cubicBezTo>
                    <a:cubicBezTo>
                      <a:pt x="215" y="171"/>
                      <a:pt x="235" y="154"/>
                      <a:pt x="235" y="132"/>
                    </a:cubicBezTo>
                    <a:cubicBezTo>
                      <a:pt x="235" y="0"/>
                      <a:pt x="235" y="0"/>
                      <a:pt x="235" y="0"/>
                    </a:cubicBezTo>
                  </a:path>
                </a:pathLst>
              </a:custGeom>
              <a:noFill/>
              <a:ln w="412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5" name="Straight Connector 9"/>
              <p:cNvSpPr>
                <a:spLocks/>
              </p:cNvSpPr>
              <p:nvPr/>
            </p:nvSpPr>
            <p:spPr bwMode="auto">
              <a:xfrm>
                <a:off x="6074295" y="3655335"/>
                <a:ext cx="0" cy="1407194"/>
              </a:xfrm>
              <a:prstGeom prst="line">
                <a:avLst/>
              </a:prstGeom>
              <a:noFill/>
              <a:ln w="412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6" name="Freeform: Shape 10"/>
              <p:cNvSpPr>
                <a:spLocks/>
              </p:cNvSpPr>
              <p:nvPr/>
            </p:nvSpPr>
            <p:spPr bwMode="auto">
              <a:xfrm>
                <a:off x="5282070" y="2357871"/>
                <a:ext cx="1583244" cy="1002038"/>
              </a:xfrm>
              <a:custGeom>
                <a:avLst/>
                <a:gdLst>
                  <a:gd name="T0" fmla="*/ 781 w 978"/>
                  <a:gd name="T1" fmla="*/ 619 h 619"/>
                  <a:gd name="T2" fmla="*/ 978 w 978"/>
                  <a:gd name="T3" fmla="*/ 422 h 619"/>
                  <a:gd name="T4" fmla="*/ 781 w 978"/>
                  <a:gd name="T5" fmla="*/ 225 h 619"/>
                  <a:gd name="T6" fmla="*/ 764 w 978"/>
                  <a:gd name="T7" fmla="*/ 226 h 619"/>
                  <a:gd name="T8" fmla="*/ 498 w 978"/>
                  <a:gd name="T9" fmla="*/ 0 h 619"/>
                  <a:gd name="T10" fmla="*/ 231 w 978"/>
                  <a:gd name="T11" fmla="*/ 228 h 619"/>
                  <a:gd name="T12" fmla="*/ 197 w 978"/>
                  <a:gd name="T13" fmla="*/ 225 h 619"/>
                  <a:gd name="T14" fmla="*/ 0 w 978"/>
                  <a:gd name="T15" fmla="*/ 422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2"/>
                    </a:cubicBezTo>
                    <a:cubicBezTo>
                      <a:pt x="978" y="313"/>
                      <a:pt x="890" y="225"/>
                      <a:pt x="781" y="225"/>
                    </a:cubicBezTo>
                    <a:cubicBezTo>
                      <a:pt x="775" y="225"/>
                      <a:pt x="770" y="226"/>
                      <a:pt x="764" y="226"/>
                    </a:cubicBezTo>
                    <a:cubicBezTo>
                      <a:pt x="743" y="98"/>
                      <a:pt x="632" y="0"/>
                      <a:pt x="498" y="0"/>
                    </a:cubicBezTo>
                    <a:cubicBezTo>
                      <a:pt x="363" y="0"/>
                      <a:pt x="251" y="99"/>
                      <a:pt x="231" y="228"/>
                    </a:cubicBezTo>
                    <a:cubicBezTo>
                      <a:pt x="220" y="226"/>
                      <a:pt x="208" y="225"/>
                      <a:pt x="197" y="225"/>
                    </a:cubicBezTo>
                    <a:cubicBezTo>
                      <a:pt x="88" y="225"/>
                      <a:pt x="0" y="313"/>
                      <a:pt x="0" y="422"/>
                    </a:cubicBezTo>
                    <a:cubicBezTo>
                      <a:pt x="0" y="531"/>
                      <a:pt x="88" y="619"/>
                      <a:pt x="197" y="619"/>
                    </a:cubicBezTo>
                    <a:lnTo>
                      <a:pt x="781" y="61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Freeform: Shape 11"/>
              <p:cNvSpPr>
                <a:spLocks/>
              </p:cNvSpPr>
              <p:nvPr/>
            </p:nvSpPr>
            <p:spPr bwMode="auto">
              <a:xfrm>
                <a:off x="5754752"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8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6" y="226"/>
                      <a:pt x="770" y="226"/>
                      <a:pt x="764" y="227"/>
                    </a:cubicBezTo>
                    <a:cubicBezTo>
                      <a:pt x="743" y="98"/>
                      <a:pt x="632" y="0"/>
                      <a:pt x="498" y="0"/>
                    </a:cubicBezTo>
                    <a:cubicBezTo>
                      <a:pt x="363" y="0"/>
                      <a:pt x="251" y="99"/>
                      <a:pt x="231" y="229"/>
                    </a:cubicBezTo>
                    <a:cubicBezTo>
                      <a:pt x="220" y="227"/>
                      <a:pt x="209" y="226"/>
                      <a:pt x="197" y="226"/>
                    </a:cubicBezTo>
                    <a:cubicBezTo>
                      <a:pt x="88" y="226"/>
                      <a:pt x="0" y="314"/>
                      <a:pt x="0" y="423"/>
                    </a:cubicBezTo>
                    <a:cubicBezTo>
                      <a:pt x="0" y="531"/>
                      <a:pt x="88" y="619"/>
                      <a:pt x="197" y="619"/>
                    </a:cubicBezTo>
                    <a:lnTo>
                      <a:pt x="781" y="619"/>
                    </a:lnTo>
                    <a:close/>
                  </a:path>
                </a:pathLst>
              </a:custGeom>
              <a:solidFill>
                <a:schemeClr val="accent2"/>
              </a:solidFill>
              <a:ln w="38100">
                <a:solidFill>
                  <a:schemeClr val="bg1"/>
                </a:solidFill>
                <a:round/>
                <a:headEnd/>
                <a:tailEnd/>
              </a:ln>
            </p:spPr>
            <p:txBody>
              <a:bodyPr anchor="ctr"/>
              <a:lstStyle/>
              <a:p>
                <a:pPr algn="ctr"/>
                <a:endParaRPr/>
              </a:p>
            </p:txBody>
          </p:sp>
          <p:sp>
            <p:nvSpPr>
              <p:cNvPr id="28" name="Freeform: Shape 12"/>
              <p:cNvSpPr>
                <a:spLocks/>
              </p:cNvSpPr>
              <p:nvPr/>
            </p:nvSpPr>
            <p:spPr bwMode="auto">
              <a:xfrm>
                <a:off x="4809388"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7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5" y="226"/>
                      <a:pt x="770" y="226"/>
                      <a:pt x="764" y="227"/>
                    </a:cubicBezTo>
                    <a:cubicBezTo>
                      <a:pt x="743" y="98"/>
                      <a:pt x="632" y="0"/>
                      <a:pt x="497" y="0"/>
                    </a:cubicBezTo>
                    <a:cubicBezTo>
                      <a:pt x="362" y="0"/>
                      <a:pt x="251" y="99"/>
                      <a:pt x="231" y="229"/>
                    </a:cubicBezTo>
                    <a:cubicBezTo>
                      <a:pt x="220" y="227"/>
                      <a:pt x="208" y="226"/>
                      <a:pt x="197" y="226"/>
                    </a:cubicBezTo>
                    <a:cubicBezTo>
                      <a:pt x="88" y="226"/>
                      <a:pt x="0" y="314"/>
                      <a:pt x="0" y="423"/>
                    </a:cubicBezTo>
                    <a:cubicBezTo>
                      <a:pt x="0" y="531"/>
                      <a:pt x="88" y="619"/>
                      <a:pt x="197" y="619"/>
                    </a:cubicBezTo>
                    <a:lnTo>
                      <a:pt x="781" y="619"/>
                    </a:lnTo>
                    <a:close/>
                  </a:path>
                </a:pathLst>
              </a:custGeom>
              <a:solidFill>
                <a:schemeClr val="accent4"/>
              </a:solidFill>
              <a:ln w="38100">
                <a:solidFill>
                  <a:schemeClr val="bg1"/>
                </a:solidFill>
                <a:round/>
                <a:headEnd/>
                <a:tailEnd/>
              </a:ln>
            </p:spPr>
            <p:txBody>
              <a:bodyPr anchor="ctr"/>
              <a:lstStyle/>
              <a:p>
                <a:pPr algn="ctr"/>
                <a:endParaRPr/>
              </a:p>
            </p:txBody>
          </p:sp>
          <p:sp>
            <p:nvSpPr>
              <p:cNvPr id="29" name="Oval 13"/>
              <p:cNvSpPr>
                <a:spLocks/>
              </p:cNvSpPr>
              <p:nvPr/>
            </p:nvSpPr>
            <p:spPr bwMode="auto">
              <a:xfrm>
                <a:off x="5746311" y="3343028"/>
                <a:ext cx="654761" cy="652350"/>
              </a:xfrm>
              <a:prstGeom prst="ellipse">
                <a:avLst/>
              </a:prstGeom>
              <a:solidFill>
                <a:schemeClr val="accent1"/>
              </a:solidFill>
              <a:ln w="38100">
                <a:solidFill>
                  <a:schemeClr val="bg1"/>
                </a:solidFill>
                <a:round/>
                <a:headEnd/>
                <a:tailEnd/>
              </a:ln>
            </p:spPr>
            <p:txBody>
              <a:bodyPr anchor="ctr"/>
              <a:lstStyle/>
              <a:p>
                <a:pPr algn="ctr"/>
                <a:endParaRPr/>
              </a:p>
            </p:txBody>
          </p:sp>
          <p:sp>
            <p:nvSpPr>
              <p:cNvPr id="30" name="Freeform: Shape 14"/>
              <p:cNvSpPr>
                <a:spLocks/>
              </p:cNvSpPr>
              <p:nvPr/>
            </p:nvSpPr>
            <p:spPr bwMode="auto">
              <a:xfrm>
                <a:off x="7263235" y="2934254"/>
                <a:ext cx="618587" cy="389480"/>
              </a:xfrm>
              <a:custGeom>
                <a:avLst/>
                <a:gdLst>
                  <a:gd name="T0" fmla="*/ 305 w 382"/>
                  <a:gd name="T1" fmla="*/ 241 h 241"/>
                  <a:gd name="T2" fmla="*/ 382 w 382"/>
                  <a:gd name="T3" fmla="*/ 164 h 241"/>
                  <a:gd name="T4" fmla="*/ 305 w 382"/>
                  <a:gd name="T5" fmla="*/ 88 h 241"/>
                  <a:gd name="T6" fmla="*/ 299 w 382"/>
                  <a:gd name="T7" fmla="*/ 88 h 241"/>
                  <a:gd name="T8" fmla="*/ 195 w 382"/>
                  <a:gd name="T9" fmla="*/ 0 h 241"/>
                  <a:gd name="T10" fmla="*/ 90 w 382"/>
                  <a:gd name="T11" fmla="*/ 89 h 241"/>
                  <a:gd name="T12" fmla="*/ 77 w 382"/>
                  <a:gd name="T13" fmla="*/ 88 h 241"/>
                  <a:gd name="T14" fmla="*/ 0 w 382"/>
                  <a:gd name="T15" fmla="*/ 164 h 241"/>
                  <a:gd name="T16" fmla="*/ 77 w 382"/>
                  <a:gd name="T17" fmla="*/ 241 h 241"/>
                  <a:gd name="T18" fmla="*/ 305 w 382"/>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1">
                    <a:moveTo>
                      <a:pt x="305" y="241"/>
                    </a:moveTo>
                    <a:cubicBezTo>
                      <a:pt x="348" y="241"/>
                      <a:pt x="382" y="207"/>
                      <a:pt x="382" y="164"/>
                    </a:cubicBezTo>
                    <a:cubicBezTo>
                      <a:pt x="382" y="122"/>
                      <a:pt x="348" y="88"/>
                      <a:pt x="305" y="88"/>
                    </a:cubicBezTo>
                    <a:cubicBezTo>
                      <a:pt x="303" y="88"/>
                      <a:pt x="301" y="88"/>
                      <a:pt x="299" y="88"/>
                    </a:cubicBezTo>
                    <a:cubicBezTo>
                      <a:pt x="290" y="38"/>
                      <a:pt x="247" y="0"/>
                      <a:pt x="195" y="0"/>
                    </a:cubicBezTo>
                    <a:cubicBezTo>
                      <a:pt x="142" y="0"/>
                      <a:pt x="98" y="38"/>
                      <a:pt x="90" y="89"/>
                    </a:cubicBezTo>
                    <a:cubicBezTo>
                      <a:pt x="86" y="88"/>
                      <a:pt x="82" y="88"/>
                      <a:pt x="77" y="88"/>
                    </a:cubicBezTo>
                    <a:cubicBezTo>
                      <a:pt x="35" y="88"/>
                      <a:pt x="0" y="122"/>
                      <a:pt x="0" y="164"/>
                    </a:cubicBezTo>
                    <a:cubicBezTo>
                      <a:pt x="0" y="207"/>
                      <a:pt x="35" y="241"/>
                      <a:pt x="77" y="241"/>
                    </a:cubicBezTo>
                    <a:lnTo>
                      <a:pt x="305" y="2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15"/>
              <p:cNvSpPr>
                <a:spLocks/>
              </p:cNvSpPr>
              <p:nvPr/>
            </p:nvSpPr>
            <p:spPr bwMode="auto">
              <a:xfrm>
                <a:off x="4359616" y="2726853"/>
                <a:ext cx="617381" cy="390686"/>
              </a:xfrm>
              <a:custGeom>
                <a:avLst/>
                <a:gdLst>
                  <a:gd name="T0" fmla="*/ 304 w 381"/>
                  <a:gd name="T1" fmla="*/ 241 h 241"/>
                  <a:gd name="T2" fmla="*/ 381 w 381"/>
                  <a:gd name="T3" fmla="*/ 165 h 241"/>
                  <a:gd name="T4" fmla="*/ 304 w 381"/>
                  <a:gd name="T5" fmla="*/ 88 h 241"/>
                  <a:gd name="T6" fmla="*/ 298 w 381"/>
                  <a:gd name="T7" fmla="*/ 88 h 241"/>
                  <a:gd name="T8" fmla="*/ 194 w 381"/>
                  <a:gd name="T9" fmla="*/ 0 h 241"/>
                  <a:gd name="T10" fmla="*/ 90 w 381"/>
                  <a:gd name="T11" fmla="*/ 89 h 241"/>
                  <a:gd name="T12" fmla="*/ 76 w 381"/>
                  <a:gd name="T13" fmla="*/ 88 h 241"/>
                  <a:gd name="T14" fmla="*/ 0 w 381"/>
                  <a:gd name="T15" fmla="*/ 165 h 241"/>
                  <a:gd name="T16" fmla="*/ 76 w 381"/>
                  <a:gd name="T17" fmla="*/ 241 h 241"/>
                  <a:gd name="T18" fmla="*/ 304 w 381"/>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241">
                    <a:moveTo>
                      <a:pt x="304" y="241"/>
                    </a:moveTo>
                    <a:cubicBezTo>
                      <a:pt x="347" y="241"/>
                      <a:pt x="381" y="207"/>
                      <a:pt x="381" y="165"/>
                    </a:cubicBezTo>
                    <a:cubicBezTo>
                      <a:pt x="381" y="122"/>
                      <a:pt x="347" y="88"/>
                      <a:pt x="304" y="88"/>
                    </a:cubicBezTo>
                    <a:cubicBezTo>
                      <a:pt x="302" y="88"/>
                      <a:pt x="300" y="88"/>
                      <a:pt x="298" y="88"/>
                    </a:cubicBezTo>
                    <a:cubicBezTo>
                      <a:pt x="290" y="38"/>
                      <a:pt x="246" y="0"/>
                      <a:pt x="194" y="0"/>
                    </a:cubicBezTo>
                    <a:cubicBezTo>
                      <a:pt x="141" y="0"/>
                      <a:pt x="97" y="38"/>
                      <a:pt x="90" y="89"/>
                    </a:cubicBezTo>
                    <a:cubicBezTo>
                      <a:pt x="85" y="88"/>
                      <a:pt x="81" y="88"/>
                      <a:pt x="76" y="88"/>
                    </a:cubicBezTo>
                    <a:cubicBezTo>
                      <a:pt x="34" y="88"/>
                      <a:pt x="0" y="122"/>
                      <a:pt x="0" y="165"/>
                    </a:cubicBezTo>
                    <a:cubicBezTo>
                      <a:pt x="0" y="207"/>
                      <a:pt x="34" y="241"/>
                      <a:pt x="76" y="241"/>
                    </a:cubicBezTo>
                    <a:lnTo>
                      <a:pt x="304" y="24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6"/>
              <p:cNvSpPr>
                <a:spLocks/>
              </p:cNvSpPr>
              <p:nvPr/>
            </p:nvSpPr>
            <p:spPr bwMode="auto">
              <a:xfrm>
                <a:off x="6566270" y="1959950"/>
                <a:ext cx="617381" cy="391892"/>
              </a:xfrm>
              <a:custGeom>
                <a:avLst/>
                <a:gdLst>
                  <a:gd name="T0" fmla="*/ 305 w 382"/>
                  <a:gd name="T1" fmla="*/ 242 h 242"/>
                  <a:gd name="T2" fmla="*/ 382 w 382"/>
                  <a:gd name="T3" fmla="*/ 165 h 242"/>
                  <a:gd name="T4" fmla="*/ 305 w 382"/>
                  <a:gd name="T5" fmla="*/ 88 h 242"/>
                  <a:gd name="T6" fmla="*/ 298 w 382"/>
                  <a:gd name="T7" fmla="*/ 88 h 242"/>
                  <a:gd name="T8" fmla="*/ 194 w 382"/>
                  <a:gd name="T9" fmla="*/ 0 h 242"/>
                  <a:gd name="T10" fmla="*/ 90 w 382"/>
                  <a:gd name="T11" fmla="*/ 89 h 242"/>
                  <a:gd name="T12" fmla="*/ 77 w 382"/>
                  <a:gd name="T13" fmla="*/ 88 h 242"/>
                  <a:gd name="T14" fmla="*/ 0 w 382"/>
                  <a:gd name="T15" fmla="*/ 165 h 242"/>
                  <a:gd name="T16" fmla="*/ 77 w 382"/>
                  <a:gd name="T17" fmla="*/ 242 h 242"/>
                  <a:gd name="T18" fmla="*/ 305 w 382"/>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2">
                    <a:moveTo>
                      <a:pt x="305" y="242"/>
                    </a:moveTo>
                    <a:cubicBezTo>
                      <a:pt x="347" y="242"/>
                      <a:pt x="382" y="207"/>
                      <a:pt x="382" y="165"/>
                    </a:cubicBezTo>
                    <a:cubicBezTo>
                      <a:pt x="382" y="122"/>
                      <a:pt x="347" y="88"/>
                      <a:pt x="305" y="88"/>
                    </a:cubicBezTo>
                    <a:cubicBezTo>
                      <a:pt x="303" y="88"/>
                      <a:pt x="300" y="88"/>
                      <a:pt x="298" y="88"/>
                    </a:cubicBezTo>
                    <a:cubicBezTo>
                      <a:pt x="290" y="38"/>
                      <a:pt x="247" y="0"/>
                      <a:pt x="194" y="0"/>
                    </a:cubicBezTo>
                    <a:cubicBezTo>
                      <a:pt x="142" y="0"/>
                      <a:pt x="98" y="39"/>
                      <a:pt x="90" y="89"/>
                    </a:cubicBezTo>
                    <a:cubicBezTo>
                      <a:pt x="86" y="88"/>
                      <a:pt x="81" y="88"/>
                      <a:pt x="77" y="88"/>
                    </a:cubicBezTo>
                    <a:cubicBezTo>
                      <a:pt x="34" y="88"/>
                      <a:pt x="0" y="122"/>
                      <a:pt x="0" y="165"/>
                    </a:cubicBezTo>
                    <a:cubicBezTo>
                      <a:pt x="0" y="207"/>
                      <a:pt x="34" y="242"/>
                      <a:pt x="77" y="242"/>
                    </a:cubicBezTo>
                    <a:lnTo>
                      <a:pt x="305" y="24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Oval 17"/>
              <p:cNvSpPr>
                <a:spLocks/>
              </p:cNvSpPr>
              <p:nvPr/>
            </p:nvSpPr>
            <p:spPr bwMode="auto">
              <a:xfrm>
                <a:off x="5027641" y="2156499"/>
                <a:ext cx="309896"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Oval 18"/>
              <p:cNvSpPr>
                <a:spLocks/>
              </p:cNvSpPr>
              <p:nvPr/>
            </p:nvSpPr>
            <p:spPr bwMode="auto">
              <a:xfrm>
                <a:off x="7616541" y="3630013"/>
                <a:ext cx="309896" cy="31110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19"/>
              <p:cNvSpPr>
                <a:spLocks/>
              </p:cNvSpPr>
              <p:nvPr/>
            </p:nvSpPr>
            <p:spPr bwMode="auto">
              <a:xfrm>
                <a:off x="7556250" y="2190262"/>
                <a:ext cx="311102" cy="3098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20"/>
              <p:cNvSpPr>
                <a:spLocks/>
              </p:cNvSpPr>
              <p:nvPr/>
            </p:nvSpPr>
            <p:spPr bwMode="auto">
              <a:xfrm>
                <a:off x="4265562" y="3699951"/>
                <a:ext cx="311102"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21"/>
              <p:cNvSpPr>
                <a:spLocks/>
              </p:cNvSpPr>
              <p:nvPr/>
            </p:nvSpPr>
            <p:spPr bwMode="auto">
              <a:xfrm>
                <a:off x="7198121" y="2611094"/>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22"/>
              <p:cNvSpPr>
                <a:spLocks/>
              </p:cNvSpPr>
              <p:nvPr/>
            </p:nvSpPr>
            <p:spPr bwMode="auto">
              <a:xfrm>
                <a:off x="5687226" y="1940657"/>
                <a:ext cx="229106" cy="23031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Oval 23"/>
              <p:cNvSpPr>
                <a:spLocks/>
              </p:cNvSpPr>
              <p:nvPr/>
            </p:nvSpPr>
            <p:spPr bwMode="auto">
              <a:xfrm>
                <a:off x="4378909" y="2180616"/>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Oval 24"/>
              <p:cNvSpPr>
                <a:spLocks/>
              </p:cNvSpPr>
              <p:nvPr/>
            </p:nvSpPr>
            <p:spPr bwMode="auto">
              <a:xfrm>
                <a:off x="4806976" y="4220866"/>
                <a:ext cx="229106" cy="22910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25"/>
              <p:cNvSpPr>
                <a:spLocks/>
              </p:cNvSpPr>
              <p:nvPr/>
            </p:nvSpPr>
            <p:spPr bwMode="auto">
              <a:xfrm>
                <a:off x="7065480" y="4220866"/>
                <a:ext cx="230312" cy="22910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6"/>
              <p:cNvSpPr>
                <a:spLocks/>
              </p:cNvSpPr>
              <p:nvPr/>
            </p:nvSpPr>
            <p:spPr bwMode="auto">
              <a:xfrm>
                <a:off x="5126519" y="3379202"/>
                <a:ext cx="271310" cy="204990"/>
              </a:xfrm>
              <a:custGeom>
                <a:avLst/>
                <a:gdLst>
                  <a:gd name="T0" fmla="*/ 151 w 167"/>
                  <a:gd name="T1" fmla="*/ 22 h 127"/>
                  <a:gd name="T2" fmla="*/ 110 w 167"/>
                  <a:gd name="T3" fmla="*/ 0 h 127"/>
                  <a:gd name="T4" fmla="*/ 110 w 167"/>
                  <a:gd name="T5" fmla="*/ 15 h 127"/>
                  <a:gd name="T6" fmla="*/ 139 w 167"/>
                  <a:gd name="T7" fmla="*/ 30 h 127"/>
                  <a:gd name="T8" fmla="*/ 129 w 167"/>
                  <a:gd name="T9" fmla="*/ 79 h 127"/>
                  <a:gd name="T10" fmla="*/ 110 w 167"/>
                  <a:gd name="T11" fmla="*/ 85 h 127"/>
                  <a:gd name="T12" fmla="*/ 110 w 167"/>
                  <a:gd name="T13" fmla="*/ 100 h 127"/>
                  <a:gd name="T14" fmla="*/ 137 w 167"/>
                  <a:gd name="T15" fmla="*/ 91 h 127"/>
                  <a:gd name="T16" fmla="*/ 151 w 167"/>
                  <a:gd name="T17" fmla="*/ 22 h 127"/>
                  <a:gd name="T18" fmla="*/ 110 w 167"/>
                  <a:gd name="T19" fmla="*/ 0 h 127"/>
                  <a:gd name="T20" fmla="*/ 82 w 167"/>
                  <a:gd name="T21" fmla="*/ 8 h 127"/>
                  <a:gd name="T22" fmla="*/ 65 w 167"/>
                  <a:gd name="T23" fmla="*/ 72 h 127"/>
                  <a:gd name="T24" fmla="*/ 57 w 167"/>
                  <a:gd name="T25" fmla="*/ 77 h 127"/>
                  <a:gd name="T26" fmla="*/ 57 w 167"/>
                  <a:gd name="T27" fmla="*/ 76 h 127"/>
                  <a:gd name="T28" fmla="*/ 57 w 167"/>
                  <a:gd name="T29" fmla="*/ 76 h 127"/>
                  <a:gd name="T30" fmla="*/ 57 w 167"/>
                  <a:gd name="T31" fmla="*/ 76 h 127"/>
                  <a:gd name="T32" fmla="*/ 57 w 167"/>
                  <a:gd name="T33" fmla="*/ 76 h 127"/>
                  <a:gd name="T34" fmla="*/ 47 w 167"/>
                  <a:gd name="T35" fmla="*/ 78 h 127"/>
                  <a:gd name="T36" fmla="*/ 7 w 167"/>
                  <a:gd name="T37" fmla="*/ 105 h 127"/>
                  <a:gd name="T38" fmla="*/ 3 w 167"/>
                  <a:gd name="T39" fmla="*/ 121 h 127"/>
                  <a:gd name="T40" fmla="*/ 19 w 167"/>
                  <a:gd name="T41" fmla="*/ 124 h 127"/>
                  <a:gd name="T42" fmla="*/ 60 w 167"/>
                  <a:gd name="T43" fmla="*/ 97 h 127"/>
                  <a:gd name="T44" fmla="*/ 65 w 167"/>
                  <a:gd name="T45" fmla="*/ 88 h 127"/>
                  <a:gd name="T46" fmla="*/ 65 w 167"/>
                  <a:gd name="T47" fmla="*/ 88 h 127"/>
                  <a:gd name="T48" fmla="*/ 65 w 167"/>
                  <a:gd name="T49" fmla="*/ 88 h 127"/>
                  <a:gd name="T50" fmla="*/ 72 w 167"/>
                  <a:gd name="T51" fmla="*/ 83 h 127"/>
                  <a:gd name="T52" fmla="*/ 110 w 167"/>
                  <a:gd name="T53" fmla="*/ 100 h 127"/>
                  <a:gd name="T54" fmla="*/ 110 w 167"/>
                  <a:gd name="T55" fmla="*/ 85 h 127"/>
                  <a:gd name="T56" fmla="*/ 81 w 167"/>
                  <a:gd name="T57" fmla="*/ 69 h 127"/>
                  <a:gd name="T58" fmla="*/ 81 w 167"/>
                  <a:gd name="T59" fmla="*/ 69 h 127"/>
                  <a:gd name="T60" fmla="*/ 90 w 167"/>
                  <a:gd name="T61" fmla="*/ 21 h 127"/>
                  <a:gd name="T62" fmla="*/ 110 w 167"/>
                  <a:gd name="T63" fmla="*/ 15 h 127"/>
                  <a:gd name="T64" fmla="*/ 110 w 167"/>
                  <a:gd name="T6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127">
                    <a:moveTo>
                      <a:pt x="151" y="22"/>
                    </a:moveTo>
                    <a:cubicBezTo>
                      <a:pt x="142" y="8"/>
                      <a:pt x="126" y="0"/>
                      <a:pt x="110" y="0"/>
                    </a:cubicBezTo>
                    <a:cubicBezTo>
                      <a:pt x="110" y="15"/>
                      <a:pt x="110" y="15"/>
                      <a:pt x="110" y="15"/>
                    </a:cubicBezTo>
                    <a:cubicBezTo>
                      <a:pt x="121" y="15"/>
                      <a:pt x="132" y="20"/>
                      <a:pt x="139" y="30"/>
                    </a:cubicBezTo>
                    <a:cubicBezTo>
                      <a:pt x="150" y="47"/>
                      <a:pt x="145" y="68"/>
                      <a:pt x="129" y="79"/>
                    </a:cubicBezTo>
                    <a:cubicBezTo>
                      <a:pt x="123" y="83"/>
                      <a:pt x="116" y="85"/>
                      <a:pt x="110" y="85"/>
                    </a:cubicBezTo>
                    <a:cubicBezTo>
                      <a:pt x="110" y="100"/>
                      <a:pt x="110" y="100"/>
                      <a:pt x="110" y="100"/>
                    </a:cubicBezTo>
                    <a:cubicBezTo>
                      <a:pt x="119" y="100"/>
                      <a:pt x="129" y="97"/>
                      <a:pt x="137" y="91"/>
                    </a:cubicBezTo>
                    <a:cubicBezTo>
                      <a:pt x="160" y="76"/>
                      <a:pt x="167" y="45"/>
                      <a:pt x="151" y="22"/>
                    </a:cubicBezTo>
                    <a:close/>
                    <a:moveTo>
                      <a:pt x="110" y="0"/>
                    </a:moveTo>
                    <a:cubicBezTo>
                      <a:pt x="100" y="0"/>
                      <a:pt x="91" y="3"/>
                      <a:pt x="82" y="8"/>
                    </a:cubicBezTo>
                    <a:cubicBezTo>
                      <a:pt x="61" y="22"/>
                      <a:pt x="54" y="50"/>
                      <a:pt x="65" y="72"/>
                    </a:cubicBezTo>
                    <a:cubicBezTo>
                      <a:pt x="57" y="77"/>
                      <a:pt x="57" y="77"/>
                      <a:pt x="57" y="77"/>
                    </a:cubicBezTo>
                    <a:cubicBezTo>
                      <a:pt x="57" y="76"/>
                      <a:pt x="57" y="76"/>
                      <a:pt x="57" y="76"/>
                    </a:cubicBezTo>
                    <a:cubicBezTo>
                      <a:pt x="57" y="76"/>
                      <a:pt x="57" y="76"/>
                      <a:pt x="57" y="76"/>
                    </a:cubicBezTo>
                    <a:cubicBezTo>
                      <a:pt x="57" y="76"/>
                      <a:pt x="57" y="76"/>
                      <a:pt x="57" y="76"/>
                    </a:cubicBezTo>
                    <a:cubicBezTo>
                      <a:pt x="57" y="76"/>
                      <a:pt x="57" y="76"/>
                      <a:pt x="57" y="76"/>
                    </a:cubicBezTo>
                    <a:cubicBezTo>
                      <a:pt x="54" y="75"/>
                      <a:pt x="50" y="76"/>
                      <a:pt x="47" y="78"/>
                    </a:cubicBezTo>
                    <a:cubicBezTo>
                      <a:pt x="7" y="105"/>
                      <a:pt x="7" y="105"/>
                      <a:pt x="7" y="105"/>
                    </a:cubicBezTo>
                    <a:cubicBezTo>
                      <a:pt x="1" y="108"/>
                      <a:pt x="0" y="115"/>
                      <a:pt x="3" y="121"/>
                    </a:cubicBezTo>
                    <a:cubicBezTo>
                      <a:pt x="7" y="126"/>
                      <a:pt x="14" y="127"/>
                      <a:pt x="19" y="124"/>
                    </a:cubicBezTo>
                    <a:cubicBezTo>
                      <a:pt x="60" y="97"/>
                      <a:pt x="60" y="97"/>
                      <a:pt x="60" y="97"/>
                    </a:cubicBezTo>
                    <a:cubicBezTo>
                      <a:pt x="63" y="95"/>
                      <a:pt x="65" y="92"/>
                      <a:pt x="65" y="88"/>
                    </a:cubicBezTo>
                    <a:cubicBezTo>
                      <a:pt x="65" y="88"/>
                      <a:pt x="65" y="88"/>
                      <a:pt x="65" y="88"/>
                    </a:cubicBezTo>
                    <a:cubicBezTo>
                      <a:pt x="65" y="88"/>
                      <a:pt x="65" y="88"/>
                      <a:pt x="65" y="88"/>
                    </a:cubicBezTo>
                    <a:cubicBezTo>
                      <a:pt x="72" y="83"/>
                      <a:pt x="72" y="83"/>
                      <a:pt x="72" y="83"/>
                    </a:cubicBezTo>
                    <a:cubicBezTo>
                      <a:pt x="82" y="94"/>
                      <a:pt x="96" y="100"/>
                      <a:pt x="110" y="100"/>
                    </a:cubicBezTo>
                    <a:cubicBezTo>
                      <a:pt x="110" y="85"/>
                      <a:pt x="110" y="85"/>
                      <a:pt x="110" y="85"/>
                    </a:cubicBezTo>
                    <a:cubicBezTo>
                      <a:pt x="98" y="85"/>
                      <a:pt x="87" y="79"/>
                      <a:pt x="81" y="69"/>
                    </a:cubicBezTo>
                    <a:cubicBezTo>
                      <a:pt x="81" y="69"/>
                      <a:pt x="81" y="69"/>
                      <a:pt x="81" y="69"/>
                    </a:cubicBezTo>
                    <a:cubicBezTo>
                      <a:pt x="70" y="53"/>
                      <a:pt x="74" y="31"/>
                      <a:pt x="90" y="21"/>
                    </a:cubicBezTo>
                    <a:cubicBezTo>
                      <a:pt x="96" y="17"/>
                      <a:pt x="103" y="15"/>
                      <a:pt x="110" y="15"/>
                    </a:cubicBez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27"/>
              <p:cNvSpPr>
                <a:spLocks/>
              </p:cNvSpPr>
              <p:nvPr/>
            </p:nvSpPr>
            <p:spPr bwMode="auto">
              <a:xfrm>
                <a:off x="7685273" y="3790388"/>
                <a:ext cx="80790" cy="80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8"/>
              <p:cNvSpPr>
                <a:spLocks/>
              </p:cNvSpPr>
              <p:nvPr/>
            </p:nvSpPr>
            <p:spPr bwMode="auto">
              <a:xfrm>
                <a:off x="7726271" y="3678246"/>
                <a:ext cx="151934" cy="151934"/>
              </a:xfrm>
              <a:custGeom>
                <a:avLst/>
                <a:gdLst>
                  <a:gd name="T0" fmla="*/ 30 w 94"/>
                  <a:gd name="T1" fmla="*/ 64 h 94"/>
                  <a:gd name="T2" fmla="*/ 42 w 94"/>
                  <a:gd name="T3" fmla="*/ 94 h 94"/>
                  <a:gd name="T4" fmla="*/ 59 w 94"/>
                  <a:gd name="T5" fmla="*/ 94 h 94"/>
                  <a:gd name="T6" fmla="*/ 30 w 94"/>
                  <a:gd name="T7" fmla="*/ 42 h 94"/>
                  <a:gd name="T8" fmla="*/ 30 w 94"/>
                  <a:gd name="T9" fmla="*/ 64 h 94"/>
                  <a:gd name="T10" fmla="*/ 30 w 94"/>
                  <a:gd name="T11" fmla="*/ 23 h 94"/>
                  <a:gd name="T12" fmla="*/ 30 w 94"/>
                  <a:gd name="T13" fmla="*/ 5 h 94"/>
                  <a:gd name="T14" fmla="*/ 94 w 94"/>
                  <a:gd name="T15" fmla="*/ 94 h 94"/>
                  <a:gd name="T16" fmla="*/ 77 w 94"/>
                  <a:gd name="T17" fmla="*/ 94 h 94"/>
                  <a:gd name="T18" fmla="*/ 30 w 94"/>
                  <a:gd name="T19" fmla="*/ 23 h 94"/>
                  <a:gd name="T20" fmla="*/ 0 w 94"/>
                  <a:gd name="T21" fmla="*/ 51 h 94"/>
                  <a:gd name="T22" fmla="*/ 30 w 94"/>
                  <a:gd name="T23" fmla="*/ 64 h 94"/>
                  <a:gd name="T24" fmla="*/ 30 w 94"/>
                  <a:gd name="T25" fmla="*/ 42 h 94"/>
                  <a:gd name="T26" fmla="*/ 0 w 94"/>
                  <a:gd name="T27" fmla="*/ 35 h 94"/>
                  <a:gd name="T28" fmla="*/ 0 w 94"/>
                  <a:gd name="T29" fmla="*/ 51 h 94"/>
                  <a:gd name="T30" fmla="*/ 30 w 94"/>
                  <a:gd name="T31" fmla="*/ 5 h 94"/>
                  <a:gd name="T32" fmla="*/ 30 w 94"/>
                  <a:gd name="T33" fmla="*/ 23 h 94"/>
                  <a:gd name="T34" fmla="*/ 0 w 94"/>
                  <a:gd name="T35" fmla="*/ 17 h 94"/>
                  <a:gd name="T36" fmla="*/ 0 w 94"/>
                  <a:gd name="T37" fmla="*/ 0 h 94"/>
                  <a:gd name="T38" fmla="*/ 30 w 94"/>
                  <a:gd name="T39"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94">
                    <a:moveTo>
                      <a:pt x="30" y="64"/>
                    </a:moveTo>
                    <a:cubicBezTo>
                      <a:pt x="38" y="71"/>
                      <a:pt x="42" y="82"/>
                      <a:pt x="42" y="94"/>
                    </a:cubicBezTo>
                    <a:cubicBezTo>
                      <a:pt x="59" y="94"/>
                      <a:pt x="59" y="94"/>
                      <a:pt x="59" y="94"/>
                    </a:cubicBezTo>
                    <a:cubicBezTo>
                      <a:pt x="59" y="72"/>
                      <a:pt x="47" y="53"/>
                      <a:pt x="30" y="42"/>
                    </a:cubicBezTo>
                    <a:cubicBezTo>
                      <a:pt x="30" y="64"/>
                      <a:pt x="30" y="64"/>
                      <a:pt x="30" y="64"/>
                    </a:cubicBezTo>
                    <a:close/>
                    <a:moveTo>
                      <a:pt x="30" y="23"/>
                    </a:moveTo>
                    <a:cubicBezTo>
                      <a:pt x="30" y="5"/>
                      <a:pt x="30" y="5"/>
                      <a:pt x="30" y="5"/>
                    </a:cubicBezTo>
                    <a:cubicBezTo>
                      <a:pt x="67" y="18"/>
                      <a:pt x="94" y="53"/>
                      <a:pt x="94" y="94"/>
                    </a:cubicBezTo>
                    <a:cubicBezTo>
                      <a:pt x="77" y="94"/>
                      <a:pt x="77" y="94"/>
                      <a:pt x="77" y="94"/>
                    </a:cubicBezTo>
                    <a:cubicBezTo>
                      <a:pt x="77" y="62"/>
                      <a:pt x="57" y="34"/>
                      <a:pt x="30" y="23"/>
                    </a:cubicBezTo>
                    <a:close/>
                    <a:moveTo>
                      <a:pt x="0" y="51"/>
                    </a:moveTo>
                    <a:cubicBezTo>
                      <a:pt x="11" y="51"/>
                      <a:pt x="22" y="56"/>
                      <a:pt x="30" y="64"/>
                    </a:cubicBezTo>
                    <a:cubicBezTo>
                      <a:pt x="30" y="42"/>
                      <a:pt x="30" y="42"/>
                      <a:pt x="30" y="42"/>
                    </a:cubicBezTo>
                    <a:cubicBezTo>
                      <a:pt x="21" y="37"/>
                      <a:pt x="11" y="35"/>
                      <a:pt x="0" y="35"/>
                    </a:cubicBezTo>
                    <a:cubicBezTo>
                      <a:pt x="0" y="51"/>
                      <a:pt x="0" y="51"/>
                      <a:pt x="0" y="51"/>
                    </a:cubicBezTo>
                    <a:close/>
                    <a:moveTo>
                      <a:pt x="30" y="5"/>
                    </a:moveTo>
                    <a:cubicBezTo>
                      <a:pt x="30" y="23"/>
                      <a:pt x="30" y="23"/>
                      <a:pt x="30" y="23"/>
                    </a:cubicBezTo>
                    <a:cubicBezTo>
                      <a:pt x="20" y="19"/>
                      <a:pt x="10" y="17"/>
                      <a:pt x="0" y="17"/>
                    </a:cubicBezTo>
                    <a:cubicBezTo>
                      <a:pt x="0" y="0"/>
                      <a:pt x="0" y="0"/>
                      <a:pt x="0" y="0"/>
                    </a:cubicBezTo>
                    <a:cubicBezTo>
                      <a:pt x="10" y="0"/>
                      <a:pt x="20" y="2"/>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9"/>
              <p:cNvSpPr>
                <a:spLocks/>
              </p:cNvSpPr>
              <p:nvPr/>
            </p:nvSpPr>
            <p:spPr bwMode="auto">
              <a:xfrm>
                <a:off x="5777663" y="2578537"/>
                <a:ext cx="224283" cy="224283"/>
              </a:xfrm>
              <a:custGeom>
                <a:avLst/>
                <a:gdLst>
                  <a:gd name="T0" fmla="*/ 69 w 139"/>
                  <a:gd name="T1" fmla="*/ 10 h 139"/>
                  <a:gd name="T2" fmla="*/ 76 w 139"/>
                  <a:gd name="T3" fmla="*/ 10 h 139"/>
                  <a:gd name="T4" fmla="*/ 79 w 139"/>
                  <a:gd name="T5" fmla="*/ 0 h 139"/>
                  <a:gd name="T6" fmla="*/ 100 w 139"/>
                  <a:gd name="T7" fmla="*/ 6 h 139"/>
                  <a:gd name="T8" fmla="*/ 97 w 139"/>
                  <a:gd name="T9" fmla="*/ 16 h 139"/>
                  <a:gd name="T10" fmla="*/ 116 w 139"/>
                  <a:gd name="T11" fmla="*/ 32 h 139"/>
                  <a:gd name="T12" fmla="*/ 125 w 139"/>
                  <a:gd name="T13" fmla="*/ 27 h 139"/>
                  <a:gd name="T14" fmla="*/ 136 w 139"/>
                  <a:gd name="T15" fmla="*/ 47 h 139"/>
                  <a:gd name="T16" fmla="*/ 127 w 139"/>
                  <a:gd name="T17" fmla="*/ 52 h 139"/>
                  <a:gd name="T18" fmla="*/ 129 w 139"/>
                  <a:gd name="T19" fmla="*/ 76 h 139"/>
                  <a:gd name="T20" fmla="*/ 139 w 139"/>
                  <a:gd name="T21" fmla="*/ 79 h 139"/>
                  <a:gd name="T22" fmla="*/ 133 w 139"/>
                  <a:gd name="T23" fmla="*/ 100 h 139"/>
                  <a:gd name="T24" fmla="*/ 123 w 139"/>
                  <a:gd name="T25" fmla="*/ 97 h 139"/>
                  <a:gd name="T26" fmla="*/ 107 w 139"/>
                  <a:gd name="T27" fmla="*/ 117 h 139"/>
                  <a:gd name="T28" fmla="*/ 112 w 139"/>
                  <a:gd name="T29" fmla="*/ 126 h 139"/>
                  <a:gd name="T30" fmla="*/ 92 w 139"/>
                  <a:gd name="T31" fmla="*/ 136 h 139"/>
                  <a:gd name="T32" fmla="*/ 87 w 139"/>
                  <a:gd name="T33" fmla="*/ 127 h 139"/>
                  <a:gd name="T34" fmla="*/ 69 w 139"/>
                  <a:gd name="T35" fmla="*/ 130 h 139"/>
                  <a:gd name="T36" fmla="*/ 69 w 139"/>
                  <a:gd name="T37" fmla="*/ 110 h 139"/>
                  <a:gd name="T38" fmla="*/ 108 w 139"/>
                  <a:gd name="T39" fmla="*/ 81 h 139"/>
                  <a:gd name="T40" fmla="*/ 81 w 139"/>
                  <a:gd name="T41" fmla="*/ 31 h 139"/>
                  <a:gd name="T42" fmla="*/ 69 w 139"/>
                  <a:gd name="T43" fmla="*/ 29 h 139"/>
                  <a:gd name="T44" fmla="*/ 69 w 139"/>
                  <a:gd name="T45" fmla="*/ 10 h 139"/>
                  <a:gd name="T46" fmla="*/ 32 w 139"/>
                  <a:gd name="T47" fmla="*/ 23 h 139"/>
                  <a:gd name="T48" fmla="*/ 27 w 139"/>
                  <a:gd name="T49" fmla="*/ 14 h 139"/>
                  <a:gd name="T50" fmla="*/ 46 w 139"/>
                  <a:gd name="T51" fmla="*/ 3 h 139"/>
                  <a:gd name="T52" fmla="*/ 51 w 139"/>
                  <a:gd name="T53" fmla="*/ 12 h 139"/>
                  <a:gd name="T54" fmla="*/ 69 w 139"/>
                  <a:gd name="T55" fmla="*/ 10 h 139"/>
                  <a:gd name="T56" fmla="*/ 69 w 139"/>
                  <a:gd name="T57" fmla="*/ 29 h 139"/>
                  <a:gd name="T58" fmla="*/ 31 w 139"/>
                  <a:gd name="T59" fmla="*/ 58 h 139"/>
                  <a:gd name="T60" fmla="*/ 58 w 139"/>
                  <a:gd name="T61" fmla="*/ 108 h 139"/>
                  <a:gd name="T62" fmla="*/ 58 w 139"/>
                  <a:gd name="T63" fmla="*/ 108 h 139"/>
                  <a:gd name="T64" fmla="*/ 69 w 139"/>
                  <a:gd name="T65" fmla="*/ 110 h 139"/>
                  <a:gd name="T66" fmla="*/ 69 w 139"/>
                  <a:gd name="T67" fmla="*/ 130 h 139"/>
                  <a:gd name="T68" fmla="*/ 63 w 139"/>
                  <a:gd name="T69" fmla="*/ 129 h 139"/>
                  <a:gd name="T70" fmla="*/ 60 w 139"/>
                  <a:gd name="T71" fmla="*/ 139 h 139"/>
                  <a:gd name="T72" fmla="*/ 39 w 139"/>
                  <a:gd name="T73" fmla="*/ 133 h 139"/>
                  <a:gd name="T74" fmla="*/ 42 w 139"/>
                  <a:gd name="T75" fmla="*/ 123 h 139"/>
                  <a:gd name="T76" fmla="*/ 22 w 139"/>
                  <a:gd name="T77" fmla="*/ 107 h 139"/>
                  <a:gd name="T78" fmla="*/ 13 w 139"/>
                  <a:gd name="T79" fmla="*/ 112 h 139"/>
                  <a:gd name="T80" fmla="*/ 3 w 139"/>
                  <a:gd name="T81" fmla="*/ 93 h 139"/>
                  <a:gd name="T82" fmla="*/ 12 w 139"/>
                  <a:gd name="T83" fmla="*/ 88 h 139"/>
                  <a:gd name="T84" fmla="*/ 10 w 139"/>
                  <a:gd name="T85" fmla="*/ 63 h 139"/>
                  <a:gd name="T86" fmla="*/ 0 w 139"/>
                  <a:gd name="T87" fmla="*/ 60 h 139"/>
                  <a:gd name="T88" fmla="*/ 6 w 139"/>
                  <a:gd name="T89" fmla="*/ 39 h 139"/>
                  <a:gd name="T90" fmla="*/ 16 w 139"/>
                  <a:gd name="T91" fmla="*/ 42 h 139"/>
                  <a:gd name="T92" fmla="*/ 32 w 139"/>
                  <a:gd name="T93"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139">
                    <a:moveTo>
                      <a:pt x="69" y="10"/>
                    </a:moveTo>
                    <a:cubicBezTo>
                      <a:pt x="71" y="10"/>
                      <a:pt x="74" y="10"/>
                      <a:pt x="76" y="10"/>
                    </a:cubicBezTo>
                    <a:cubicBezTo>
                      <a:pt x="79" y="0"/>
                      <a:pt x="79" y="0"/>
                      <a:pt x="79" y="0"/>
                    </a:cubicBezTo>
                    <a:cubicBezTo>
                      <a:pt x="100" y="6"/>
                      <a:pt x="100" y="6"/>
                      <a:pt x="100" y="6"/>
                    </a:cubicBezTo>
                    <a:cubicBezTo>
                      <a:pt x="97" y="16"/>
                      <a:pt x="97" y="16"/>
                      <a:pt x="97" y="16"/>
                    </a:cubicBezTo>
                    <a:cubicBezTo>
                      <a:pt x="105" y="20"/>
                      <a:pt x="111" y="26"/>
                      <a:pt x="116" y="32"/>
                    </a:cubicBezTo>
                    <a:cubicBezTo>
                      <a:pt x="125" y="27"/>
                      <a:pt x="125" y="27"/>
                      <a:pt x="125" y="27"/>
                    </a:cubicBezTo>
                    <a:cubicBezTo>
                      <a:pt x="136" y="47"/>
                      <a:pt x="136" y="47"/>
                      <a:pt x="136" y="47"/>
                    </a:cubicBezTo>
                    <a:cubicBezTo>
                      <a:pt x="127" y="52"/>
                      <a:pt x="127" y="52"/>
                      <a:pt x="127" y="52"/>
                    </a:cubicBezTo>
                    <a:cubicBezTo>
                      <a:pt x="129" y="59"/>
                      <a:pt x="130" y="68"/>
                      <a:pt x="129" y="76"/>
                    </a:cubicBezTo>
                    <a:cubicBezTo>
                      <a:pt x="139" y="79"/>
                      <a:pt x="139" y="79"/>
                      <a:pt x="139" y="79"/>
                    </a:cubicBezTo>
                    <a:cubicBezTo>
                      <a:pt x="133" y="100"/>
                      <a:pt x="133" y="100"/>
                      <a:pt x="133" y="100"/>
                    </a:cubicBezTo>
                    <a:cubicBezTo>
                      <a:pt x="123" y="97"/>
                      <a:pt x="123" y="97"/>
                      <a:pt x="123" y="97"/>
                    </a:cubicBezTo>
                    <a:cubicBezTo>
                      <a:pt x="119" y="105"/>
                      <a:pt x="113" y="112"/>
                      <a:pt x="107" y="117"/>
                    </a:cubicBezTo>
                    <a:cubicBezTo>
                      <a:pt x="112" y="126"/>
                      <a:pt x="112" y="126"/>
                      <a:pt x="112" y="126"/>
                    </a:cubicBezTo>
                    <a:cubicBezTo>
                      <a:pt x="92" y="136"/>
                      <a:pt x="92" y="136"/>
                      <a:pt x="92" y="136"/>
                    </a:cubicBezTo>
                    <a:cubicBezTo>
                      <a:pt x="87" y="127"/>
                      <a:pt x="87" y="127"/>
                      <a:pt x="87" y="127"/>
                    </a:cubicBezTo>
                    <a:cubicBezTo>
                      <a:pt x="82" y="129"/>
                      <a:pt x="76" y="130"/>
                      <a:pt x="69" y="130"/>
                    </a:cubicBezTo>
                    <a:cubicBezTo>
                      <a:pt x="69" y="110"/>
                      <a:pt x="69" y="110"/>
                      <a:pt x="69" y="110"/>
                    </a:cubicBezTo>
                    <a:cubicBezTo>
                      <a:pt x="87" y="110"/>
                      <a:pt x="103" y="99"/>
                      <a:pt x="108" y="81"/>
                    </a:cubicBezTo>
                    <a:cubicBezTo>
                      <a:pt x="114" y="60"/>
                      <a:pt x="102" y="38"/>
                      <a:pt x="81" y="31"/>
                    </a:cubicBezTo>
                    <a:cubicBezTo>
                      <a:pt x="77" y="30"/>
                      <a:pt x="73" y="29"/>
                      <a:pt x="69" y="29"/>
                    </a:cubicBezTo>
                    <a:lnTo>
                      <a:pt x="69" y="10"/>
                    </a:lnTo>
                    <a:close/>
                    <a:moveTo>
                      <a:pt x="32" y="23"/>
                    </a:moveTo>
                    <a:cubicBezTo>
                      <a:pt x="27" y="14"/>
                      <a:pt x="27" y="14"/>
                      <a:pt x="27" y="14"/>
                    </a:cubicBezTo>
                    <a:cubicBezTo>
                      <a:pt x="46" y="3"/>
                      <a:pt x="46" y="3"/>
                      <a:pt x="46" y="3"/>
                    </a:cubicBezTo>
                    <a:cubicBezTo>
                      <a:pt x="51" y="12"/>
                      <a:pt x="51" y="12"/>
                      <a:pt x="51" y="12"/>
                    </a:cubicBezTo>
                    <a:cubicBezTo>
                      <a:pt x="57" y="11"/>
                      <a:pt x="63" y="10"/>
                      <a:pt x="69" y="10"/>
                    </a:cubicBezTo>
                    <a:cubicBezTo>
                      <a:pt x="69" y="29"/>
                      <a:pt x="69" y="29"/>
                      <a:pt x="69" y="29"/>
                    </a:cubicBezTo>
                    <a:cubicBezTo>
                      <a:pt x="52" y="29"/>
                      <a:pt x="36" y="41"/>
                      <a:pt x="31" y="58"/>
                    </a:cubicBezTo>
                    <a:cubicBezTo>
                      <a:pt x="24" y="79"/>
                      <a:pt x="36" y="102"/>
                      <a:pt x="58" y="108"/>
                    </a:cubicBezTo>
                    <a:cubicBezTo>
                      <a:pt x="58" y="108"/>
                      <a:pt x="58" y="108"/>
                      <a:pt x="58" y="108"/>
                    </a:cubicBezTo>
                    <a:cubicBezTo>
                      <a:pt x="61" y="109"/>
                      <a:pt x="65" y="110"/>
                      <a:pt x="69" y="110"/>
                    </a:cubicBezTo>
                    <a:cubicBezTo>
                      <a:pt x="69" y="130"/>
                      <a:pt x="69" y="130"/>
                      <a:pt x="69" y="130"/>
                    </a:cubicBezTo>
                    <a:cubicBezTo>
                      <a:pt x="67" y="130"/>
                      <a:pt x="65" y="130"/>
                      <a:pt x="63" y="129"/>
                    </a:cubicBezTo>
                    <a:cubicBezTo>
                      <a:pt x="60" y="139"/>
                      <a:pt x="60" y="139"/>
                      <a:pt x="60" y="139"/>
                    </a:cubicBezTo>
                    <a:cubicBezTo>
                      <a:pt x="39" y="133"/>
                      <a:pt x="39" y="133"/>
                      <a:pt x="39" y="133"/>
                    </a:cubicBezTo>
                    <a:cubicBezTo>
                      <a:pt x="42" y="123"/>
                      <a:pt x="42" y="123"/>
                      <a:pt x="42" y="123"/>
                    </a:cubicBezTo>
                    <a:cubicBezTo>
                      <a:pt x="34" y="119"/>
                      <a:pt x="27" y="114"/>
                      <a:pt x="22" y="107"/>
                    </a:cubicBezTo>
                    <a:cubicBezTo>
                      <a:pt x="13" y="112"/>
                      <a:pt x="13" y="112"/>
                      <a:pt x="13" y="112"/>
                    </a:cubicBezTo>
                    <a:cubicBezTo>
                      <a:pt x="3" y="93"/>
                      <a:pt x="3" y="93"/>
                      <a:pt x="3" y="93"/>
                    </a:cubicBezTo>
                    <a:cubicBezTo>
                      <a:pt x="12" y="88"/>
                      <a:pt x="12" y="88"/>
                      <a:pt x="12" y="88"/>
                    </a:cubicBezTo>
                    <a:cubicBezTo>
                      <a:pt x="10" y="80"/>
                      <a:pt x="9" y="72"/>
                      <a:pt x="10" y="63"/>
                    </a:cubicBezTo>
                    <a:cubicBezTo>
                      <a:pt x="0" y="60"/>
                      <a:pt x="0" y="60"/>
                      <a:pt x="0" y="60"/>
                    </a:cubicBezTo>
                    <a:cubicBezTo>
                      <a:pt x="6" y="39"/>
                      <a:pt x="6" y="39"/>
                      <a:pt x="6" y="39"/>
                    </a:cubicBezTo>
                    <a:cubicBezTo>
                      <a:pt x="16" y="42"/>
                      <a:pt x="16" y="42"/>
                      <a:pt x="16" y="42"/>
                    </a:cubicBezTo>
                    <a:cubicBezTo>
                      <a:pt x="20" y="34"/>
                      <a:pt x="25" y="28"/>
                      <a:pt x="3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30"/>
              <p:cNvSpPr>
                <a:spLocks/>
              </p:cNvSpPr>
              <p:nvPr/>
            </p:nvSpPr>
            <p:spPr bwMode="auto">
              <a:xfrm>
                <a:off x="5938037" y="2888433"/>
                <a:ext cx="237547" cy="229106"/>
              </a:xfrm>
              <a:custGeom>
                <a:avLst/>
                <a:gdLst>
                  <a:gd name="T0" fmla="*/ 74 w 147"/>
                  <a:gd name="T1" fmla="*/ 0 h 141"/>
                  <a:gd name="T2" fmla="*/ 147 w 147"/>
                  <a:gd name="T3" fmla="*/ 63 h 141"/>
                  <a:gd name="T4" fmla="*/ 117 w 147"/>
                  <a:gd name="T5" fmla="*/ 115 h 141"/>
                  <a:gd name="T6" fmla="*/ 128 w 147"/>
                  <a:gd name="T7" fmla="*/ 141 h 141"/>
                  <a:gd name="T8" fmla="*/ 102 w 147"/>
                  <a:gd name="T9" fmla="*/ 122 h 141"/>
                  <a:gd name="T10" fmla="*/ 74 w 147"/>
                  <a:gd name="T11" fmla="*/ 127 h 141"/>
                  <a:gd name="T12" fmla="*/ 0 w 147"/>
                  <a:gd name="T13" fmla="*/ 63 h 141"/>
                  <a:gd name="T14" fmla="*/ 74 w 147"/>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1">
                    <a:moveTo>
                      <a:pt x="74" y="0"/>
                    </a:moveTo>
                    <a:cubicBezTo>
                      <a:pt x="114" y="0"/>
                      <a:pt x="147" y="28"/>
                      <a:pt x="147" y="63"/>
                    </a:cubicBezTo>
                    <a:cubicBezTo>
                      <a:pt x="147" y="84"/>
                      <a:pt x="135" y="103"/>
                      <a:pt x="117" y="115"/>
                    </a:cubicBezTo>
                    <a:cubicBezTo>
                      <a:pt x="128" y="141"/>
                      <a:pt x="128" y="141"/>
                      <a:pt x="128" y="141"/>
                    </a:cubicBezTo>
                    <a:cubicBezTo>
                      <a:pt x="102" y="122"/>
                      <a:pt x="102" y="122"/>
                      <a:pt x="102" y="122"/>
                    </a:cubicBezTo>
                    <a:cubicBezTo>
                      <a:pt x="93" y="125"/>
                      <a:pt x="84" y="127"/>
                      <a:pt x="74" y="127"/>
                    </a:cubicBezTo>
                    <a:cubicBezTo>
                      <a:pt x="33" y="127"/>
                      <a:pt x="0" y="98"/>
                      <a:pt x="0" y="63"/>
                    </a:cubicBezTo>
                    <a:cubicBezTo>
                      <a:pt x="0" y="28"/>
                      <a:pt x="33" y="0"/>
                      <a:pt x="7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Oval 31"/>
              <p:cNvSpPr>
                <a:spLocks/>
              </p:cNvSpPr>
              <p:nvPr/>
            </p:nvSpPr>
            <p:spPr bwMode="auto">
              <a:xfrm>
                <a:off x="6093588" y="2977664"/>
                <a:ext cx="31351"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2"/>
              <p:cNvSpPr>
                <a:spLocks/>
              </p:cNvSpPr>
              <p:nvPr/>
            </p:nvSpPr>
            <p:spPr bwMode="auto">
              <a:xfrm>
                <a:off x="6041738"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33"/>
              <p:cNvSpPr>
                <a:spLocks/>
              </p:cNvSpPr>
              <p:nvPr/>
            </p:nvSpPr>
            <p:spPr bwMode="auto">
              <a:xfrm>
                <a:off x="5987476"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34"/>
              <p:cNvSpPr>
                <a:spLocks/>
              </p:cNvSpPr>
              <p:nvPr/>
            </p:nvSpPr>
            <p:spPr bwMode="auto">
              <a:xfrm>
                <a:off x="5138577" y="2232466"/>
                <a:ext cx="132640" cy="157963"/>
              </a:xfrm>
              <a:custGeom>
                <a:avLst/>
                <a:gdLst>
                  <a:gd name="T0" fmla="*/ 0 w 110"/>
                  <a:gd name="T1" fmla="*/ 0 h 131"/>
                  <a:gd name="T2" fmla="*/ 110 w 110"/>
                  <a:gd name="T3" fmla="*/ 65 h 131"/>
                  <a:gd name="T4" fmla="*/ 0 w 110"/>
                  <a:gd name="T5" fmla="*/ 131 h 131"/>
                  <a:gd name="T6" fmla="*/ 0 w 110"/>
                  <a:gd name="T7" fmla="*/ 0 h 131"/>
                </a:gdLst>
                <a:ahLst/>
                <a:cxnLst>
                  <a:cxn ang="0">
                    <a:pos x="T0" y="T1"/>
                  </a:cxn>
                  <a:cxn ang="0">
                    <a:pos x="T2" y="T3"/>
                  </a:cxn>
                  <a:cxn ang="0">
                    <a:pos x="T4" y="T5"/>
                  </a:cxn>
                  <a:cxn ang="0">
                    <a:pos x="T6" y="T7"/>
                  </a:cxn>
                </a:cxnLst>
                <a:rect l="0" t="0" r="r" b="b"/>
                <a:pathLst>
                  <a:path w="110" h="131">
                    <a:moveTo>
                      <a:pt x="0" y="0"/>
                    </a:moveTo>
                    <a:lnTo>
                      <a:pt x="110" y="65"/>
                    </a:lnTo>
                    <a:lnTo>
                      <a:pt x="0" y="1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35"/>
              <p:cNvSpPr>
                <a:spLocks/>
              </p:cNvSpPr>
              <p:nvPr/>
            </p:nvSpPr>
            <p:spPr bwMode="auto">
              <a:xfrm>
                <a:off x="5968182" y="3673423"/>
                <a:ext cx="108524" cy="89231"/>
              </a:xfrm>
              <a:custGeom>
                <a:avLst/>
                <a:gdLst>
                  <a:gd name="T0" fmla="*/ 0 w 90"/>
                  <a:gd name="T1" fmla="*/ 66 h 74"/>
                  <a:gd name="T2" fmla="*/ 84 w 90"/>
                  <a:gd name="T3" fmla="*/ 0 h 74"/>
                  <a:gd name="T4" fmla="*/ 90 w 90"/>
                  <a:gd name="T5" fmla="*/ 8 h 74"/>
                  <a:gd name="T6" fmla="*/ 7 w 90"/>
                  <a:gd name="T7" fmla="*/ 74 h 74"/>
                  <a:gd name="T8" fmla="*/ 0 w 90"/>
                  <a:gd name="T9" fmla="*/ 66 h 74"/>
                </a:gdLst>
                <a:ahLst/>
                <a:cxnLst>
                  <a:cxn ang="0">
                    <a:pos x="T0" y="T1"/>
                  </a:cxn>
                  <a:cxn ang="0">
                    <a:pos x="T2" y="T3"/>
                  </a:cxn>
                  <a:cxn ang="0">
                    <a:pos x="T4" y="T5"/>
                  </a:cxn>
                  <a:cxn ang="0">
                    <a:pos x="T6" y="T7"/>
                  </a:cxn>
                  <a:cxn ang="0">
                    <a:pos x="T8" y="T9"/>
                  </a:cxn>
                </a:cxnLst>
                <a:rect l="0" t="0" r="r" b="b"/>
                <a:pathLst>
                  <a:path w="90" h="74">
                    <a:moveTo>
                      <a:pt x="0" y="66"/>
                    </a:moveTo>
                    <a:lnTo>
                      <a:pt x="84" y="0"/>
                    </a:lnTo>
                    <a:lnTo>
                      <a:pt x="90" y="8"/>
                    </a:lnTo>
                    <a:lnTo>
                      <a:pt x="7" y="74"/>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6"/>
              <p:cNvSpPr>
                <a:spLocks/>
              </p:cNvSpPr>
              <p:nvPr/>
            </p:nvSpPr>
            <p:spPr bwMode="auto">
              <a:xfrm>
                <a:off x="6069471" y="3673423"/>
                <a:ext cx="109730" cy="89231"/>
              </a:xfrm>
              <a:custGeom>
                <a:avLst/>
                <a:gdLst>
                  <a:gd name="T0" fmla="*/ 84 w 91"/>
                  <a:gd name="T1" fmla="*/ 74 h 74"/>
                  <a:gd name="T2" fmla="*/ 0 w 91"/>
                  <a:gd name="T3" fmla="*/ 8 h 74"/>
                  <a:gd name="T4" fmla="*/ 6 w 91"/>
                  <a:gd name="T5" fmla="*/ 0 h 74"/>
                  <a:gd name="T6" fmla="*/ 91 w 91"/>
                  <a:gd name="T7" fmla="*/ 66 h 74"/>
                  <a:gd name="T8" fmla="*/ 84 w 91"/>
                  <a:gd name="T9" fmla="*/ 74 h 74"/>
                </a:gdLst>
                <a:ahLst/>
                <a:cxnLst>
                  <a:cxn ang="0">
                    <a:pos x="T0" y="T1"/>
                  </a:cxn>
                  <a:cxn ang="0">
                    <a:pos x="T2" y="T3"/>
                  </a:cxn>
                  <a:cxn ang="0">
                    <a:pos x="T4" y="T5"/>
                  </a:cxn>
                  <a:cxn ang="0">
                    <a:pos x="T6" y="T7"/>
                  </a:cxn>
                  <a:cxn ang="0">
                    <a:pos x="T8" y="T9"/>
                  </a:cxn>
                </a:cxnLst>
                <a:rect l="0" t="0" r="r" b="b"/>
                <a:pathLst>
                  <a:path w="91" h="74">
                    <a:moveTo>
                      <a:pt x="84" y="74"/>
                    </a:moveTo>
                    <a:lnTo>
                      <a:pt x="0" y="8"/>
                    </a:lnTo>
                    <a:lnTo>
                      <a:pt x="6" y="0"/>
                    </a:lnTo>
                    <a:lnTo>
                      <a:pt x="91" y="66"/>
                    </a:lnTo>
                    <a:lnTo>
                      <a:pt x="8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Rectangle 37"/>
              <p:cNvSpPr>
                <a:spLocks/>
              </p:cNvSpPr>
              <p:nvPr/>
            </p:nvSpPr>
            <p:spPr bwMode="auto">
              <a:xfrm>
                <a:off x="6067060" y="3549223"/>
                <a:ext cx="13264" cy="129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Freeform: Shape 38"/>
              <p:cNvSpPr>
                <a:spLocks/>
              </p:cNvSpPr>
              <p:nvPr/>
            </p:nvSpPr>
            <p:spPr bwMode="auto">
              <a:xfrm>
                <a:off x="6020033" y="3496167"/>
                <a:ext cx="107318" cy="106112"/>
              </a:xfrm>
              <a:custGeom>
                <a:avLst/>
                <a:gdLst>
                  <a:gd name="T0" fmla="*/ 45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5" y="48"/>
                      <a:pt x="63" y="56"/>
                      <a:pt x="66" y="66"/>
                    </a:cubicBezTo>
                    <a:cubicBezTo>
                      <a:pt x="0" y="66"/>
                      <a:pt x="0" y="66"/>
                      <a:pt x="0" y="66"/>
                    </a:cubicBezTo>
                    <a:cubicBezTo>
                      <a:pt x="3" y="56"/>
                      <a:pt x="11" y="48"/>
                      <a:pt x="21" y="44"/>
                    </a:cubicBezTo>
                    <a:cubicBezTo>
                      <a:pt x="16" y="40"/>
                      <a:pt x="13" y="33"/>
                      <a:pt x="13" y="24"/>
                    </a:cubicBezTo>
                    <a:cubicBezTo>
                      <a:pt x="13" y="11"/>
                      <a:pt x="22" y="0"/>
                      <a:pt x="33" y="0"/>
                    </a:cubicBezTo>
                    <a:cubicBezTo>
                      <a:pt x="44" y="0"/>
                      <a:pt x="53" y="11"/>
                      <a:pt x="53" y="24"/>
                    </a:cubicBezTo>
                    <a:cubicBezTo>
                      <a:pt x="53" y="33"/>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9"/>
              <p:cNvSpPr>
                <a:spLocks/>
              </p:cNvSpPr>
              <p:nvPr/>
            </p:nvSpPr>
            <p:spPr bwMode="auto">
              <a:xfrm>
                <a:off x="5918744" y="3683069"/>
                <a:ext cx="106112" cy="107318"/>
              </a:xfrm>
              <a:custGeom>
                <a:avLst/>
                <a:gdLst>
                  <a:gd name="T0" fmla="*/ 44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4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4" y="44"/>
                    </a:moveTo>
                    <a:cubicBezTo>
                      <a:pt x="55" y="48"/>
                      <a:pt x="63" y="56"/>
                      <a:pt x="66" y="66"/>
                    </a:cubicBezTo>
                    <a:cubicBezTo>
                      <a:pt x="0" y="66"/>
                      <a:pt x="0" y="66"/>
                      <a:pt x="0" y="66"/>
                    </a:cubicBezTo>
                    <a:cubicBezTo>
                      <a:pt x="2" y="56"/>
                      <a:pt x="10" y="48"/>
                      <a:pt x="21" y="44"/>
                    </a:cubicBezTo>
                    <a:cubicBezTo>
                      <a:pt x="16" y="40"/>
                      <a:pt x="13" y="32"/>
                      <a:pt x="13" y="24"/>
                    </a:cubicBezTo>
                    <a:cubicBezTo>
                      <a:pt x="13" y="11"/>
                      <a:pt x="22" y="0"/>
                      <a:pt x="33" y="0"/>
                    </a:cubicBezTo>
                    <a:cubicBezTo>
                      <a:pt x="44" y="0"/>
                      <a:pt x="53" y="11"/>
                      <a:pt x="53" y="24"/>
                    </a:cubicBezTo>
                    <a:cubicBezTo>
                      <a:pt x="53" y="32"/>
                      <a:pt x="49" y="40"/>
                      <a:pt x="4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40"/>
              <p:cNvSpPr>
                <a:spLocks/>
              </p:cNvSpPr>
              <p:nvPr/>
            </p:nvSpPr>
            <p:spPr bwMode="auto">
              <a:xfrm>
                <a:off x="6122528" y="3683069"/>
                <a:ext cx="106112" cy="107318"/>
              </a:xfrm>
              <a:custGeom>
                <a:avLst/>
                <a:gdLst>
                  <a:gd name="T0" fmla="*/ 45 w 66"/>
                  <a:gd name="T1" fmla="*/ 44 h 66"/>
                  <a:gd name="T2" fmla="*/ 66 w 66"/>
                  <a:gd name="T3" fmla="*/ 66 h 66"/>
                  <a:gd name="T4" fmla="*/ 0 w 66"/>
                  <a:gd name="T5" fmla="*/ 66 h 66"/>
                  <a:gd name="T6" fmla="*/ 22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6" y="48"/>
                      <a:pt x="64" y="56"/>
                      <a:pt x="66" y="66"/>
                    </a:cubicBezTo>
                    <a:cubicBezTo>
                      <a:pt x="0" y="66"/>
                      <a:pt x="0" y="66"/>
                      <a:pt x="0" y="66"/>
                    </a:cubicBezTo>
                    <a:cubicBezTo>
                      <a:pt x="3" y="56"/>
                      <a:pt x="11" y="48"/>
                      <a:pt x="22" y="44"/>
                    </a:cubicBezTo>
                    <a:cubicBezTo>
                      <a:pt x="17" y="40"/>
                      <a:pt x="13" y="32"/>
                      <a:pt x="13" y="24"/>
                    </a:cubicBezTo>
                    <a:cubicBezTo>
                      <a:pt x="13" y="11"/>
                      <a:pt x="22" y="0"/>
                      <a:pt x="33" y="0"/>
                    </a:cubicBezTo>
                    <a:cubicBezTo>
                      <a:pt x="44" y="0"/>
                      <a:pt x="53" y="11"/>
                      <a:pt x="53" y="24"/>
                    </a:cubicBezTo>
                    <a:cubicBezTo>
                      <a:pt x="53" y="32"/>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Oval 41"/>
              <p:cNvSpPr>
                <a:spLocks/>
              </p:cNvSpPr>
              <p:nvPr/>
            </p:nvSpPr>
            <p:spPr bwMode="auto">
              <a:xfrm>
                <a:off x="6041738" y="3644483"/>
                <a:ext cx="63909" cy="6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42"/>
              <p:cNvSpPr>
                <a:spLocks/>
              </p:cNvSpPr>
              <p:nvPr/>
            </p:nvSpPr>
            <p:spPr bwMode="auto">
              <a:xfrm>
                <a:off x="6823110" y="3470845"/>
                <a:ext cx="132640" cy="154345"/>
              </a:xfrm>
              <a:custGeom>
                <a:avLst/>
                <a:gdLst>
                  <a:gd name="T0" fmla="*/ 0 w 110"/>
                  <a:gd name="T1" fmla="*/ 21 h 128"/>
                  <a:gd name="T2" fmla="*/ 24 w 110"/>
                  <a:gd name="T3" fmla="*/ 0 h 128"/>
                  <a:gd name="T4" fmla="*/ 110 w 110"/>
                  <a:gd name="T5" fmla="*/ 108 h 128"/>
                  <a:gd name="T6" fmla="*/ 86 w 110"/>
                  <a:gd name="T7" fmla="*/ 128 h 128"/>
                  <a:gd name="T8" fmla="*/ 0 w 110"/>
                  <a:gd name="T9" fmla="*/ 21 h 128"/>
                </a:gdLst>
                <a:ahLst/>
                <a:cxnLst>
                  <a:cxn ang="0">
                    <a:pos x="T0" y="T1"/>
                  </a:cxn>
                  <a:cxn ang="0">
                    <a:pos x="T2" y="T3"/>
                  </a:cxn>
                  <a:cxn ang="0">
                    <a:pos x="T4" y="T5"/>
                  </a:cxn>
                  <a:cxn ang="0">
                    <a:pos x="T6" y="T7"/>
                  </a:cxn>
                  <a:cxn ang="0">
                    <a:pos x="T8" y="T9"/>
                  </a:cxn>
                </a:cxnLst>
                <a:rect l="0" t="0" r="r" b="b"/>
                <a:pathLst>
                  <a:path w="110" h="128">
                    <a:moveTo>
                      <a:pt x="0" y="21"/>
                    </a:moveTo>
                    <a:lnTo>
                      <a:pt x="24" y="0"/>
                    </a:lnTo>
                    <a:lnTo>
                      <a:pt x="110" y="108"/>
                    </a:lnTo>
                    <a:lnTo>
                      <a:pt x="86" y="128"/>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43"/>
              <p:cNvSpPr>
                <a:spLocks/>
              </p:cNvSpPr>
              <p:nvPr/>
            </p:nvSpPr>
            <p:spPr bwMode="auto">
              <a:xfrm>
                <a:off x="6832757" y="3482903"/>
                <a:ext cx="113347" cy="131435"/>
              </a:xfrm>
              <a:custGeom>
                <a:avLst/>
                <a:gdLst>
                  <a:gd name="T0" fmla="*/ 0 w 94"/>
                  <a:gd name="T1" fmla="*/ 12 h 109"/>
                  <a:gd name="T2" fmla="*/ 79 w 94"/>
                  <a:gd name="T3" fmla="*/ 109 h 109"/>
                  <a:gd name="T4" fmla="*/ 94 w 94"/>
                  <a:gd name="T5" fmla="*/ 96 h 109"/>
                  <a:gd name="T6" fmla="*/ 16 w 94"/>
                  <a:gd name="T7" fmla="*/ 0 h 109"/>
                  <a:gd name="T8" fmla="*/ 0 w 94"/>
                  <a:gd name="T9" fmla="*/ 12 h 109"/>
                </a:gdLst>
                <a:ahLst/>
                <a:cxnLst>
                  <a:cxn ang="0">
                    <a:pos x="T0" y="T1"/>
                  </a:cxn>
                  <a:cxn ang="0">
                    <a:pos x="T2" y="T3"/>
                  </a:cxn>
                  <a:cxn ang="0">
                    <a:pos x="T4" y="T5"/>
                  </a:cxn>
                  <a:cxn ang="0">
                    <a:pos x="T6" y="T7"/>
                  </a:cxn>
                  <a:cxn ang="0">
                    <a:pos x="T8" y="T9"/>
                  </a:cxn>
                </a:cxnLst>
                <a:rect l="0" t="0" r="r" b="b"/>
                <a:pathLst>
                  <a:path w="94" h="109">
                    <a:moveTo>
                      <a:pt x="0" y="12"/>
                    </a:moveTo>
                    <a:lnTo>
                      <a:pt x="79" y="109"/>
                    </a:lnTo>
                    <a:lnTo>
                      <a:pt x="94" y="96"/>
                    </a:lnTo>
                    <a:lnTo>
                      <a:pt x="16"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44"/>
              <p:cNvSpPr>
                <a:spLocks/>
              </p:cNvSpPr>
              <p:nvPr/>
            </p:nvSpPr>
            <p:spPr bwMode="auto">
              <a:xfrm>
                <a:off x="6780906" y="3425024"/>
                <a:ext cx="100083" cy="100083"/>
              </a:xfrm>
              <a:custGeom>
                <a:avLst/>
                <a:gdLst>
                  <a:gd name="T0" fmla="*/ 26 w 62"/>
                  <a:gd name="T1" fmla="*/ 1 h 62"/>
                  <a:gd name="T2" fmla="*/ 52 w 62"/>
                  <a:gd name="T3" fmla="*/ 12 h 62"/>
                  <a:gd name="T4" fmla="*/ 47 w 62"/>
                  <a:gd name="T5" fmla="*/ 52 h 62"/>
                  <a:gd name="T6" fmla="*/ 7 w 62"/>
                  <a:gd name="T7" fmla="*/ 47 h 62"/>
                  <a:gd name="T8" fmla="*/ 3 w 62"/>
                  <a:gd name="T9" fmla="*/ 20 h 62"/>
                  <a:gd name="T10" fmla="*/ 13 w 62"/>
                  <a:gd name="T11" fmla="*/ 33 h 62"/>
                  <a:gd name="T12" fmla="*/ 18 w 62"/>
                  <a:gd name="T13" fmla="*/ 39 h 62"/>
                  <a:gd name="T14" fmla="*/ 27 w 62"/>
                  <a:gd name="T15" fmla="*/ 38 h 62"/>
                  <a:gd name="T16" fmla="*/ 35 w 62"/>
                  <a:gd name="T17" fmla="*/ 37 h 62"/>
                  <a:gd name="T18" fmla="*/ 38 w 62"/>
                  <a:gd name="T19" fmla="*/ 29 h 62"/>
                  <a:gd name="T20" fmla="*/ 41 w 62"/>
                  <a:gd name="T21" fmla="*/ 21 h 62"/>
                  <a:gd name="T22" fmla="*/ 36 w 62"/>
                  <a:gd name="T23" fmla="*/ 14 h 62"/>
                  <a:gd name="T24" fmla="*/ 26 w 62"/>
                  <a:gd name="T25"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26" y="1"/>
                    </a:moveTo>
                    <a:cubicBezTo>
                      <a:pt x="35" y="0"/>
                      <a:pt x="45" y="4"/>
                      <a:pt x="52" y="12"/>
                    </a:cubicBezTo>
                    <a:cubicBezTo>
                      <a:pt x="62" y="24"/>
                      <a:pt x="60" y="42"/>
                      <a:pt x="47" y="52"/>
                    </a:cubicBezTo>
                    <a:cubicBezTo>
                      <a:pt x="35" y="62"/>
                      <a:pt x="17" y="60"/>
                      <a:pt x="7" y="47"/>
                    </a:cubicBezTo>
                    <a:cubicBezTo>
                      <a:pt x="1" y="39"/>
                      <a:pt x="0" y="29"/>
                      <a:pt x="3" y="20"/>
                    </a:cubicBezTo>
                    <a:cubicBezTo>
                      <a:pt x="13" y="33"/>
                      <a:pt x="13" y="33"/>
                      <a:pt x="13" y="33"/>
                    </a:cubicBezTo>
                    <a:cubicBezTo>
                      <a:pt x="18" y="39"/>
                      <a:pt x="18" y="39"/>
                      <a:pt x="18" y="39"/>
                    </a:cubicBezTo>
                    <a:cubicBezTo>
                      <a:pt x="27" y="38"/>
                      <a:pt x="27" y="38"/>
                      <a:pt x="27" y="38"/>
                    </a:cubicBezTo>
                    <a:cubicBezTo>
                      <a:pt x="35" y="37"/>
                      <a:pt x="35" y="37"/>
                      <a:pt x="35" y="37"/>
                    </a:cubicBezTo>
                    <a:cubicBezTo>
                      <a:pt x="38" y="29"/>
                      <a:pt x="38" y="29"/>
                      <a:pt x="38" y="29"/>
                    </a:cubicBezTo>
                    <a:cubicBezTo>
                      <a:pt x="41" y="21"/>
                      <a:pt x="41" y="21"/>
                      <a:pt x="41" y="21"/>
                    </a:cubicBezTo>
                    <a:cubicBezTo>
                      <a:pt x="36" y="14"/>
                      <a:pt x="36" y="14"/>
                      <a:pt x="36" y="14"/>
                    </a:cubicBezTo>
                    <a:lnTo>
                      <a:pt x="2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45"/>
              <p:cNvSpPr>
                <a:spLocks/>
              </p:cNvSpPr>
              <p:nvPr/>
            </p:nvSpPr>
            <p:spPr bwMode="auto">
              <a:xfrm>
                <a:off x="6899077" y="3572134"/>
                <a:ext cx="100083" cy="100083"/>
              </a:xfrm>
              <a:custGeom>
                <a:avLst/>
                <a:gdLst>
                  <a:gd name="T0" fmla="*/ 59 w 62"/>
                  <a:gd name="T1" fmla="*/ 42 h 62"/>
                  <a:gd name="T2" fmla="*/ 54 w 62"/>
                  <a:gd name="T3" fmla="*/ 15 h 62"/>
                  <a:gd name="T4" fmla="*/ 14 w 62"/>
                  <a:gd name="T5" fmla="*/ 10 h 62"/>
                  <a:gd name="T6" fmla="*/ 10 w 62"/>
                  <a:gd name="T7" fmla="*/ 50 h 62"/>
                  <a:gd name="T8" fmla="*/ 35 w 62"/>
                  <a:gd name="T9" fmla="*/ 61 h 62"/>
                  <a:gd name="T10" fmla="*/ 25 w 62"/>
                  <a:gd name="T11" fmla="*/ 48 h 62"/>
                  <a:gd name="T12" fmla="*/ 20 w 62"/>
                  <a:gd name="T13" fmla="*/ 41 h 62"/>
                  <a:gd name="T14" fmla="*/ 23 w 62"/>
                  <a:gd name="T15" fmla="*/ 33 h 62"/>
                  <a:gd name="T16" fmla="*/ 26 w 62"/>
                  <a:gd name="T17" fmla="*/ 25 h 62"/>
                  <a:gd name="T18" fmla="*/ 35 w 62"/>
                  <a:gd name="T19" fmla="*/ 24 h 62"/>
                  <a:gd name="T20" fmla="*/ 43 w 62"/>
                  <a:gd name="T21" fmla="*/ 23 h 62"/>
                  <a:gd name="T22" fmla="*/ 48 w 62"/>
                  <a:gd name="T23" fmla="*/ 29 h 62"/>
                  <a:gd name="T24" fmla="*/ 59 w 62"/>
                  <a:gd name="T25"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9" y="42"/>
                    </a:moveTo>
                    <a:cubicBezTo>
                      <a:pt x="62" y="33"/>
                      <a:pt x="60" y="23"/>
                      <a:pt x="54" y="15"/>
                    </a:cubicBezTo>
                    <a:cubicBezTo>
                      <a:pt x="44" y="2"/>
                      <a:pt x="26" y="0"/>
                      <a:pt x="14" y="10"/>
                    </a:cubicBezTo>
                    <a:cubicBezTo>
                      <a:pt x="2" y="20"/>
                      <a:pt x="0" y="38"/>
                      <a:pt x="10" y="50"/>
                    </a:cubicBezTo>
                    <a:cubicBezTo>
                      <a:pt x="16" y="58"/>
                      <a:pt x="26" y="62"/>
                      <a:pt x="35" y="61"/>
                    </a:cubicBezTo>
                    <a:cubicBezTo>
                      <a:pt x="25" y="48"/>
                      <a:pt x="25" y="48"/>
                      <a:pt x="25" y="48"/>
                    </a:cubicBezTo>
                    <a:cubicBezTo>
                      <a:pt x="20" y="41"/>
                      <a:pt x="20" y="41"/>
                      <a:pt x="20" y="41"/>
                    </a:cubicBezTo>
                    <a:cubicBezTo>
                      <a:pt x="23" y="33"/>
                      <a:pt x="23" y="33"/>
                      <a:pt x="23" y="33"/>
                    </a:cubicBezTo>
                    <a:cubicBezTo>
                      <a:pt x="26" y="25"/>
                      <a:pt x="26" y="25"/>
                      <a:pt x="26" y="25"/>
                    </a:cubicBezTo>
                    <a:cubicBezTo>
                      <a:pt x="35" y="24"/>
                      <a:pt x="35" y="24"/>
                      <a:pt x="35" y="24"/>
                    </a:cubicBezTo>
                    <a:cubicBezTo>
                      <a:pt x="43" y="23"/>
                      <a:pt x="43" y="23"/>
                      <a:pt x="43" y="23"/>
                    </a:cubicBezTo>
                    <a:cubicBezTo>
                      <a:pt x="48" y="29"/>
                      <a:pt x="48" y="29"/>
                      <a:pt x="48" y="29"/>
                    </a:cubicBezTo>
                    <a:lnTo>
                      <a:pt x="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6"/>
              <p:cNvSpPr>
                <a:spLocks/>
              </p:cNvSpPr>
              <p:nvPr/>
            </p:nvSpPr>
            <p:spPr bwMode="auto">
              <a:xfrm>
                <a:off x="6907518" y="3579369"/>
                <a:ext cx="81996" cy="80790"/>
              </a:xfrm>
              <a:custGeom>
                <a:avLst/>
                <a:gdLst>
                  <a:gd name="T0" fmla="*/ 51 w 51"/>
                  <a:gd name="T1" fmla="*/ 26 h 50"/>
                  <a:gd name="T2" fmla="*/ 45 w 51"/>
                  <a:gd name="T3" fmla="*/ 12 h 50"/>
                  <a:gd name="T4" fmla="*/ 12 w 51"/>
                  <a:gd name="T5" fmla="*/ 9 h 50"/>
                  <a:gd name="T6" fmla="*/ 8 w 51"/>
                  <a:gd name="T7" fmla="*/ 42 h 50"/>
                  <a:gd name="T8" fmla="*/ 20 w 51"/>
                  <a:gd name="T9" fmla="*/ 50 h 50"/>
                  <a:gd name="T10" fmla="*/ 10 w 51"/>
                  <a:gd name="T11" fmla="*/ 37 h 50"/>
                  <a:gd name="T12" fmla="*/ 18 w 51"/>
                  <a:gd name="T13" fmla="*/ 16 h 50"/>
                  <a:gd name="T14" fmla="*/ 40 w 51"/>
                  <a:gd name="T15" fmla="*/ 13 h 50"/>
                  <a:gd name="T16" fmla="*/ 51 w 51"/>
                  <a:gd name="T17"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26"/>
                    </a:moveTo>
                    <a:cubicBezTo>
                      <a:pt x="50" y="21"/>
                      <a:pt x="49" y="16"/>
                      <a:pt x="45" y="12"/>
                    </a:cubicBezTo>
                    <a:cubicBezTo>
                      <a:pt x="37" y="2"/>
                      <a:pt x="22" y="0"/>
                      <a:pt x="12" y="9"/>
                    </a:cubicBezTo>
                    <a:cubicBezTo>
                      <a:pt x="2" y="17"/>
                      <a:pt x="0" y="32"/>
                      <a:pt x="8" y="42"/>
                    </a:cubicBezTo>
                    <a:cubicBezTo>
                      <a:pt x="11" y="46"/>
                      <a:pt x="16" y="49"/>
                      <a:pt x="20" y="50"/>
                    </a:cubicBezTo>
                    <a:cubicBezTo>
                      <a:pt x="10" y="37"/>
                      <a:pt x="10" y="37"/>
                      <a:pt x="10" y="37"/>
                    </a:cubicBezTo>
                    <a:cubicBezTo>
                      <a:pt x="18" y="16"/>
                      <a:pt x="18" y="16"/>
                      <a:pt x="18" y="16"/>
                    </a:cubicBezTo>
                    <a:cubicBezTo>
                      <a:pt x="40" y="13"/>
                      <a:pt x="40" y="13"/>
                      <a:pt x="40" y="13"/>
                    </a:cubicBez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7"/>
              <p:cNvSpPr>
                <a:spLocks/>
              </p:cNvSpPr>
              <p:nvPr/>
            </p:nvSpPr>
            <p:spPr bwMode="auto">
              <a:xfrm>
                <a:off x="6790553" y="3434670"/>
                <a:ext cx="80790" cy="80790"/>
              </a:xfrm>
              <a:custGeom>
                <a:avLst/>
                <a:gdLst>
                  <a:gd name="T0" fmla="*/ 0 w 50"/>
                  <a:gd name="T1" fmla="*/ 25 h 50"/>
                  <a:gd name="T2" fmla="*/ 5 w 50"/>
                  <a:gd name="T3" fmla="*/ 38 h 50"/>
                  <a:gd name="T4" fmla="*/ 38 w 50"/>
                  <a:gd name="T5" fmla="*/ 42 h 50"/>
                  <a:gd name="T6" fmla="*/ 42 w 50"/>
                  <a:gd name="T7" fmla="*/ 9 h 50"/>
                  <a:gd name="T8" fmla="*/ 30 w 50"/>
                  <a:gd name="T9" fmla="*/ 0 h 50"/>
                  <a:gd name="T10" fmla="*/ 40 w 50"/>
                  <a:gd name="T11" fmla="*/ 14 h 50"/>
                  <a:gd name="T12" fmla="*/ 32 w 50"/>
                  <a:gd name="T13" fmla="*/ 35 h 50"/>
                  <a:gd name="T14" fmla="*/ 10 w 50"/>
                  <a:gd name="T15" fmla="*/ 38 h 50"/>
                  <a:gd name="T16" fmla="*/ 0 w 50"/>
                  <a:gd name="T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0" y="25"/>
                    </a:moveTo>
                    <a:cubicBezTo>
                      <a:pt x="0" y="30"/>
                      <a:pt x="2" y="34"/>
                      <a:pt x="5" y="38"/>
                    </a:cubicBezTo>
                    <a:cubicBezTo>
                      <a:pt x="13" y="49"/>
                      <a:pt x="28" y="50"/>
                      <a:pt x="38" y="42"/>
                    </a:cubicBezTo>
                    <a:cubicBezTo>
                      <a:pt x="49" y="34"/>
                      <a:pt x="50" y="19"/>
                      <a:pt x="42" y="9"/>
                    </a:cubicBezTo>
                    <a:cubicBezTo>
                      <a:pt x="39" y="5"/>
                      <a:pt x="35" y="2"/>
                      <a:pt x="30" y="0"/>
                    </a:cubicBezTo>
                    <a:cubicBezTo>
                      <a:pt x="40" y="14"/>
                      <a:pt x="40" y="14"/>
                      <a:pt x="40" y="14"/>
                    </a:cubicBezTo>
                    <a:cubicBezTo>
                      <a:pt x="32" y="35"/>
                      <a:pt x="32" y="35"/>
                      <a:pt x="32" y="35"/>
                    </a:cubicBezTo>
                    <a:cubicBezTo>
                      <a:pt x="10" y="38"/>
                      <a:pt x="10" y="38"/>
                      <a:pt x="10" y="38"/>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8"/>
              <p:cNvSpPr>
                <a:spLocks/>
              </p:cNvSpPr>
              <p:nvPr/>
            </p:nvSpPr>
            <p:spPr bwMode="auto">
              <a:xfrm>
                <a:off x="7637040" y="2275875"/>
                <a:ext cx="149522" cy="138669"/>
              </a:xfrm>
              <a:custGeom>
                <a:avLst/>
                <a:gdLst>
                  <a:gd name="T0" fmla="*/ 16 w 92"/>
                  <a:gd name="T1" fmla="*/ 86 h 86"/>
                  <a:gd name="T2" fmla="*/ 31 w 92"/>
                  <a:gd name="T3" fmla="*/ 71 h 86"/>
                  <a:gd name="T4" fmla="*/ 31 w 92"/>
                  <a:gd name="T5" fmla="*/ 71 h 86"/>
                  <a:gd name="T6" fmla="*/ 31 w 92"/>
                  <a:gd name="T7" fmla="*/ 20 h 86"/>
                  <a:gd name="T8" fmla="*/ 82 w 92"/>
                  <a:gd name="T9" fmla="*/ 20 h 86"/>
                  <a:gd name="T10" fmla="*/ 82 w 92"/>
                  <a:gd name="T11" fmla="*/ 56 h 86"/>
                  <a:gd name="T12" fmla="*/ 76 w 92"/>
                  <a:gd name="T13" fmla="*/ 55 h 86"/>
                  <a:gd name="T14" fmla="*/ 60 w 92"/>
                  <a:gd name="T15" fmla="*/ 71 h 86"/>
                  <a:gd name="T16" fmla="*/ 76 w 92"/>
                  <a:gd name="T17" fmla="*/ 86 h 86"/>
                  <a:gd name="T18" fmla="*/ 92 w 92"/>
                  <a:gd name="T19" fmla="*/ 71 h 86"/>
                  <a:gd name="T20" fmla="*/ 92 w 92"/>
                  <a:gd name="T21" fmla="*/ 71 h 86"/>
                  <a:gd name="T22" fmla="*/ 92 w 92"/>
                  <a:gd name="T23" fmla="*/ 71 h 86"/>
                  <a:gd name="T24" fmla="*/ 92 w 92"/>
                  <a:gd name="T25" fmla="*/ 20 h 86"/>
                  <a:gd name="T26" fmla="*/ 92 w 92"/>
                  <a:gd name="T27" fmla="*/ 0 h 86"/>
                  <a:gd name="T28" fmla="*/ 82 w 92"/>
                  <a:gd name="T29" fmla="*/ 0 h 86"/>
                  <a:gd name="T30" fmla="*/ 31 w 92"/>
                  <a:gd name="T31" fmla="*/ 0 h 86"/>
                  <a:gd name="T32" fmla="*/ 21 w 92"/>
                  <a:gd name="T33" fmla="*/ 0 h 86"/>
                  <a:gd name="T34" fmla="*/ 21 w 92"/>
                  <a:gd name="T35" fmla="*/ 20 h 86"/>
                  <a:gd name="T36" fmla="*/ 21 w 92"/>
                  <a:gd name="T37" fmla="*/ 56 h 86"/>
                  <a:gd name="T38" fmla="*/ 16 w 92"/>
                  <a:gd name="T39" fmla="*/ 55 h 86"/>
                  <a:gd name="T40" fmla="*/ 0 w 92"/>
                  <a:gd name="T41" fmla="*/ 71 h 86"/>
                  <a:gd name="T42" fmla="*/ 16 w 92"/>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86">
                    <a:moveTo>
                      <a:pt x="16" y="86"/>
                    </a:moveTo>
                    <a:cubicBezTo>
                      <a:pt x="24" y="86"/>
                      <a:pt x="31" y="79"/>
                      <a:pt x="31" y="71"/>
                    </a:cubicBezTo>
                    <a:cubicBezTo>
                      <a:pt x="31" y="71"/>
                      <a:pt x="31" y="71"/>
                      <a:pt x="31" y="71"/>
                    </a:cubicBezTo>
                    <a:cubicBezTo>
                      <a:pt x="31" y="20"/>
                      <a:pt x="31" y="20"/>
                      <a:pt x="31" y="20"/>
                    </a:cubicBezTo>
                    <a:cubicBezTo>
                      <a:pt x="82" y="20"/>
                      <a:pt x="82" y="20"/>
                      <a:pt x="82" y="20"/>
                    </a:cubicBezTo>
                    <a:cubicBezTo>
                      <a:pt x="82" y="56"/>
                      <a:pt x="82" y="56"/>
                      <a:pt x="82" y="56"/>
                    </a:cubicBezTo>
                    <a:cubicBezTo>
                      <a:pt x="80" y="55"/>
                      <a:pt x="78" y="55"/>
                      <a:pt x="76" y="55"/>
                    </a:cubicBezTo>
                    <a:cubicBezTo>
                      <a:pt x="67" y="55"/>
                      <a:pt x="60" y="62"/>
                      <a:pt x="60" y="71"/>
                    </a:cubicBezTo>
                    <a:cubicBezTo>
                      <a:pt x="60" y="79"/>
                      <a:pt x="67" y="86"/>
                      <a:pt x="76" y="86"/>
                    </a:cubicBezTo>
                    <a:cubicBezTo>
                      <a:pt x="85" y="86"/>
                      <a:pt x="92" y="79"/>
                      <a:pt x="92" y="71"/>
                    </a:cubicBezTo>
                    <a:cubicBezTo>
                      <a:pt x="92" y="71"/>
                      <a:pt x="92" y="71"/>
                      <a:pt x="92" y="71"/>
                    </a:cubicBezTo>
                    <a:cubicBezTo>
                      <a:pt x="92" y="71"/>
                      <a:pt x="92" y="71"/>
                      <a:pt x="92" y="71"/>
                    </a:cubicBezTo>
                    <a:cubicBezTo>
                      <a:pt x="92" y="20"/>
                      <a:pt x="92" y="20"/>
                      <a:pt x="92" y="20"/>
                    </a:cubicBezTo>
                    <a:cubicBezTo>
                      <a:pt x="92" y="0"/>
                      <a:pt x="92" y="0"/>
                      <a:pt x="92" y="0"/>
                    </a:cubicBezTo>
                    <a:cubicBezTo>
                      <a:pt x="82" y="0"/>
                      <a:pt x="82" y="0"/>
                      <a:pt x="82" y="0"/>
                    </a:cubicBezTo>
                    <a:cubicBezTo>
                      <a:pt x="31" y="0"/>
                      <a:pt x="31" y="0"/>
                      <a:pt x="31" y="0"/>
                    </a:cubicBezTo>
                    <a:cubicBezTo>
                      <a:pt x="21" y="0"/>
                      <a:pt x="21" y="0"/>
                      <a:pt x="21" y="0"/>
                    </a:cubicBezTo>
                    <a:cubicBezTo>
                      <a:pt x="21" y="20"/>
                      <a:pt x="21" y="20"/>
                      <a:pt x="21" y="20"/>
                    </a:cubicBezTo>
                    <a:cubicBezTo>
                      <a:pt x="21" y="56"/>
                      <a:pt x="21" y="56"/>
                      <a:pt x="21" y="56"/>
                    </a:cubicBezTo>
                    <a:cubicBezTo>
                      <a:pt x="20" y="55"/>
                      <a:pt x="18" y="55"/>
                      <a:pt x="16" y="55"/>
                    </a:cubicBezTo>
                    <a:cubicBezTo>
                      <a:pt x="7" y="55"/>
                      <a:pt x="0" y="62"/>
                      <a:pt x="0" y="71"/>
                    </a:cubicBezTo>
                    <a:cubicBezTo>
                      <a:pt x="0" y="79"/>
                      <a:pt x="7" y="86"/>
                      <a:pt x="16"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9"/>
              <p:cNvSpPr>
                <a:spLocks/>
              </p:cNvSpPr>
              <p:nvPr/>
            </p:nvSpPr>
            <p:spPr bwMode="auto">
              <a:xfrm>
                <a:off x="4422319" y="2232466"/>
                <a:ext cx="141081" cy="104906"/>
              </a:xfrm>
              <a:custGeom>
                <a:avLst/>
                <a:gdLst>
                  <a:gd name="T0" fmla="*/ 44 w 87"/>
                  <a:gd name="T1" fmla="*/ 0 h 65"/>
                  <a:gd name="T2" fmla="*/ 0 w 87"/>
                  <a:gd name="T3" fmla="*/ 43 h 65"/>
                  <a:gd name="T4" fmla="*/ 5 w 87"/>
                  <a:gd name="T5" fmla="*/ 64 h 65"/>
                  <a:gd name="T6" fmla="*/ 5 w 87"/>
                  <a:gd name="T7" fmla="*/ 53 h 65"/>
                  <a:gd name="T8" fmla="*/ 7 w 87"/>
                  <a:gd name="T9" fmla="*/ 47 h 65"/>
                  <a:gd name="T10" fmla="*/ 7 w 87"/>
                  <a:gd name="T11" fmla="*/ 43 h 65"/>
                  <a:gd name="T12" fmla="*/ 44 w 87"/>
                  <a:gd name="T13" fmla="*/ 7 h 65"/>
                  <a:gd name="T14" fmla="*/ 80 w 87"/>
                  <a:gd name="T15" fmla="*/ 43 h 65"/>
                  <a:gd name="T16" fmla="*/ 80 w 87"/>
                  <a:gd name="T17" fmla="*/ 47 h 65"/>
                  <a:gd name="T18" fmla="*/ 82 w 87"/>
                  <a:gd name="T19" fmla="*/ 53 h 65"/>
                  <a:gd name="T20" fmla="*/ 82 w 87"/>
                  <a:gd name="T21" fmla="*/ 65 h 65"/>
                  <a:gd name="T22" fmla="*/ 87 w 87"/>
                  <a:gd name="T23" fmla="*/ 43 h 65"/>
                  <a:gd name="T24" fmla="*/ 44 w 87"/>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65">
                    <a:moveTo>
                      <a:pt x="44" y="0"/>
                    </a:moveTo>
                    <a:cubicBezTo>
                      <a:pt x="20" y="0"/>
                      <a:pt x="0" y="19"/>
                      <a:pt x="0" y="43"/>
                    </a:cubicBezTo>
                    <a:cubicBezTo>
                      <a:pt x="0" y="51"/>
                      <a:pt x="2" y="58"/>
                      <a:pt x="5" y="64"/>
                    </a:cubicBezTo>
                    <a:cubicBezTo>
                      <a:pt x="5" y="53"/>
                      <a:pt x="5" y="53"/>
                      <a:pt x="5" y="53"/>
                    </a:cubicBezTo>
                    <a:cubicBezTo>
                      <a:pt x="5" y="51"/>
                      <a:pt x="6" y="49"/>
                      <a:pt x="7" y="47"/>
                    </a:cubicBezTo>
                    <a:cubicBezTo>
                      <a:pt x="7" y="46"/>
                      <a:pt x="7" y="45"/>
                      <a:pt x="7" y="43"/>
                    </a:cubicBezTo>
                    <a:cubicBezTo>
                      <a:pt x="7" y="23"/>
                      <a:pt x="24" y="7"/>
                      <a:pt x="44" y="7"/>
                    </a:cubicBezTo>
                    <a:cubicBezTo>
                      <a:pt x="64" y="7"/>
                      <a:pt x="80" y="23"/>
                      <a:pt x="80" y="43"/>
                    </a:cubicBezTo>
                    <a:cubicBezTo>
                      <a:pt x="80" y="45"/>
                      <a:pt x="80" y="46"/>
                      <a:pt x="80" y="47"/>
                    </a:cubicBezTo>
                    <a:cubicBezTo>
                      <a:pt x="81" y="49"/>
                      <a:pt x="82" y="51"/>
                      <a:pt x="82" y="53"/>
                    </a:cubicBezTo>
                    <a:cubicBezTo>
                      <a:pt x="82" y="65"/>
                      <a:pt x="82" y="65"/>
                      <a:pt x="82" y="65"/>
                    </a:cubicBezTo>
                    <a:cubicBezTo>
                      <a:pt x="85" y="58"/>
                      <a:pt x="87" y="51"/>
                      <a:pt x="87" y="43"/>
                    </a:cubicBezTo>
                    <a:cubicBezTo>
                      <a:pt x="87" y="19"/>
                      <a:pt x="68"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50"/>
              <p:cNvSpPr>
                <a:spLocks/>
              </p:cNvSpPr>
              <p:nvPr/>
            </p:nvSpPr>
            <p:spPr bwMode="auto">
              <a:xfrm>
                <a:off x="4435583" y="2303609"/>
                <a:ext cx="31351" cy="54262"/>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7"/>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51"/>
              <p:cNvSpPr>
                <a:spLocks/>
              </p:cNvSpPr>
              <p:nvPr/>
            </p:nvSpPr>
            <p:spPr bwMode="auto">
              <a:xfrm>
                <a:off x="4519990" y="2303609"/>
                <a:ext cx="31351" cy="54262"/>
              </a:xfrm>
              <a:custGeom>
                <a:avLst/>
                <a:gdLst>
                  <a:gd name="T0" fmla="*/ 19 w 19"/>
                  <a:gd name="T1" fmla="*/ 25 h 34"/>
                  <a:gd name="T2" fmla="*/ 19 w 19"/>
                  <a:gd name="T3" fmla="*/ 20 h 34"/>
                  <a:gd name="T4" fmla="*/ 19 w 19"/>
                  <a:gd name="T5" fmla="*/ 9 h 34"/>
                  <a:gd name="T6" fmla="*/ 19 w 19"/>
                  <a:gd name="T7" fmla="*/ 8 h 34"/>
                  <a:gd name="T8" fmla="*/ 6 w 19"/>
                  <a:gd name="T9" fmla="*/ 0 h 34"/>
                  <a:gd name="T10" fmla="*/ 0 w 19"/>
                  <a:gd name="T11" fmla="*/ 0 h 34"/>
                  <a:gd name="T12" fmla="*/ 0 w 19"/>
                  <a:gd name="T13" fmla="*/ 34 h 34"/>
                  <a:gd name="T14" fmla="*/ 6 w 19"/>
                  <a:gd name="T15" fmla="*/ 34 h 34"/>
                  <a:gd name="T16" fmla="*/ 19 w 19"/>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9" y="25"/>
                    </a:moveTo>
                    <a:cubicBezTo>
                      <a:pt x="19" y="20"/>
                      <a:pt x="19" y="20"/>
                      <a:pt x="19" y="20"/>
                    </a:cubicBezTo>
                    <a:cubicBezTo>
                      <a:pt x="19" y="9"/>
                      <a:pt x="19" y="9"/>
                      <a:pt x="19" y="9"/>
                    </a:cubicBezTo>
                    <a:cubicBezTo>
                      <a:pt x="19" y="8"/>
                      <a:pt x="19" y="8"/>
                      <a:pt x="19" y="8"/>
                    </a:cubicBezTo>
                    <a:cubicBezTo>
                      <a:pt x="18" y="3"/>
                      <a:pt x="13" y="0"/>
                      <a:pt x="6" y="0"/>
                    </a:cubicBezTo>
                    <a:cubicBezTo>
                      <a:pt x="0" y="0"/>
                      <a:pt x="0" y="0"/>
                      <a:pt x="0" y="0"/>
                    </a:cubicBezTo>
                    <a:cubicBezTo>
                      <a:pt x="0" y="34"/>
                      <a:pt x="0" y="34"/>
                      <a:pt x="0" y="34"/>
                    </a:cubicBezTo>
                    <a:cubicBezTo>
                      <a:pt x="6" y="34"/>
                      <a:pt x="6" y="34"/>
                      <a:pt x="6" y="34"/>
                    </a:cubicBezTo>
                    <a:cubicBezTo>
                      <a:pt x="13" y="34"/>
                      <a:pt x="19" y="30"/>
                      <a:pt x="1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52"/>
              <p:cNvSpPr>
                <a:spLocks/>
              </p:cNvSpPr>
              <p:nvPr/>
            </p:nvSpPr>
            <p:spPr bwMode="auto">
              <a:xfrm>
                <a:off x="4341529" y="3768683"/>
                <a:ext cx="159168" cy="159168"/>
              </a:xfrm>
              <a:custGeom>
                <a:avLst/>
                <a:gdLst>
                  <a:gd name="T0" fmla="*/ 72 w 132"/>
                  <a:gd name="T1" fmla="*/ 51 h 132"/>
                  <a:gd name="T2" fmla="*/ 72 w 132"/>
                  <a:gd name="T3" fmla="*/ 41 h 132"/>
                  <a:gd name="T4" fmla="*/ 97 w 132"/>
                  <a:gd name="T5" fmla="*/ 41 h 132"/>
                  <a:gd name="T6" fmla="*/ 97 w 132"/>
                  <a:gd name="T7" fmla="*/ 0 h 132"/>
                  <a:gd name="T8" fmla="*/ 35 w 132"/>
                  <a:gd name="T9" fmla="*/ 0 h 132"/>
                  <a:gd name="T10" fmla="*/ 35 w 132"/>
                  <a:gd name="T11" fmla="*/ 41 h 132"/>
                  <a:gd name="T12" fmla="*/ 61 w 132"/>
                  <a:gd name="T13" fmla="*/ 41 h 132"/>
                  <a:gd name="T14" fmla="*/ 61 w 132"/>
                  <a:gd name="T15" fmla="*/ 51 h 132"/>
                  <a:gd name="T16" fmla="*/ 26 w 132"/>
                  <a:gd name="T17" fmla="*/ 51 h 132"/>
                  <a:gd name="T18" fmla="*/ 26 w 132"/>
                  <a:gd name="T19" fmla="*/ 46 h 132"/>
                  <a:gd name="T20" fmla="*/ 11 w 132"/>
                  <a:gd name="T21" fmla="*/ 46 h 132"/>
                  <a:gd name="T22" fmla="*/ 11 w 132"/>
                  <a:gd name="T23" fmla="*/ 51 h 132"/>
                  <a:gd name="T24" fmla="*/ 0 w 132"/>
                  <a:gd name="T25" fmla="*/ 51 h 132"/>
                  <a:gd name="T26" fmla="*/ 0 w 132"/>
                  <a:gd name="T27" fmla="*/ 132 h 132"/>
                  <a:gd name="T28" fmla="*/ 132 w 132"/>
                  <a:gd name="T29" fmla="*/ 132 h 132"/>
                  <a:gd name="T30" fmla="*/ 132 w 132"/>
                  <a:gd name="T31" fmla="*/ 51 h 132"/>
                  <a:gd name="T32" fmla="*/ 72 w 132"/>
                  <a:gd name="T33"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2">
                    <a:moveTo>
                      <a:pt x="72" y="51"/>
                    </a:moveTo>
                    <a:lnTo>
                      <a:pt x="72" y="41"/>
                    </a:lnTo>
                    <a:lnTo>
                      <a:pt x="97" y="41"/>
                    </a:lnTo>
                    <a:lnTo>
                      <a:pt x="97" y="0"/>
                    </a:lnTo>
                    <a:lnTo>
                      <a:pt x="35" y="0"/>
                    </a:lnTo>
                    <a:lnTo>
                      <a:pt x="35" y="41"/>
                    </a:lnTo>
                    <a:lnTo>
                      <a:pt x="61" y="41"/>
                    </a:lnTo>
                    <a:lnTo>
                      <a:pt x="61" y="51"/>
                    </a:lnTo>
                    <a:lnTo>
                      <a:pt x="26" y="51"/>
                    </a:lnTo>
                    <a:lnTo>
                      <a:pt x="26" y="46"/>
                    </a:lnTo>
                    <a:lnTo>
                      <a:pt x="11" y="46"/>
                    </a:lnTo>
                    <a:lnTo>
                      <a:pt x="11" y="51"/>
                    </a:lnTo>
                    <a:lnTo>
                      <a:pt x="0" y="51"/>
                    </a:lnTo>
                    <a:lnTo>
                      <a:pt x="0" y="132"/>
                    </a:lnTo>
                    <a:lnTo>
                      <a:pt x="132" y="132"/>
                    </a:lnTo>
                    <a:lnTo>
                      <a:pt x="132" y="51"/>
                    </a:lnTo>
                    <a:lnTo>
                      <a:pt x="7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53"/>
              <p:cNvSpPr>
                <a:spLocks/>
              </p:cNvSpPr>
              <p:nvPr/>
            </p:nvSpPr>
            <p:spPr bwMode="auto">
              <a:xfrm>
                <a:off x="4469346" y="3842238"/>
                <a:ext cx="18087" cy="6029"/>
              </a:xfrm>
              <a:custGeom>
                <a:avLst/>
                <a:gdLst>
                  <a:gd name="T0" fmla="*/ 15 w 15"/>
                  <a:gd name="T1" fmla="*/ 5 h 5"/>
                  <a:gd name="T2" fmla="*/ 15 w 15"/>
                  <a:gd name="T3" fmla="*/ 5 h 5"/>
                  <a:gd name="T4" fmla="*/ 0 w 15"/>
                  <a:gd name="T5" fmla="*/ 5 h 5"/>
                  <a:gd name="T6" fmla="*/ 0 w 15"/>
                  <a:gd name="T7" fmla="*/ 0 h 5"/>
                  <a:gd name="T8" fmla="*/ 15 w 15"/>
                  <a:gd name="T9" fmla="*/ 0 h 5"/>
                  <a:gd name="T10" fmla="*/ 15 w 15"/>
                  <a:gd name="T11" fmla="*/ 5 h 5"/>
                </a:gdLst>
                <a:ahLst/>
                <a:cxnLst>
                  <a:cxn ang="0">
                    <a:pos x="T0" y="T1"/>
                  </a:cxn>
                  <a:cxn ang="0">
                    <a:pos x="T2" y="T3"/>
                  </a:cxn>
                  <a:cxn ang="0">
                    <a:pos x="T4" y="T5"/>
                  </a:cxn>
                  <a:cxn ang="0">
                    <a:pos x="T6" y="T7"/>
                  </a:cxn>
                  <a:cxn ang="0">
                    <a:pos x="T8" y="T9"/>
                  </a:cxn>
                  <a:cxn ang="0">
                    <a:pos x="T10" y="T11"/>
                  </a:cxn>
                </a:cxnLst>
                <a:rect l="0" t="0" r="r" b="b"/>
                <a:pathLst>
                  <a:path w="15" h="5">
                    <a:moveTo>
                      <a:pt x="15" y="5"/>
                    </a:moveTo>
                    <a:lnTo>
                      <a:pt x="15" y="5"/>
                    </a:lnTo>
                    <a:lnTo>
                      <a:pt x="0" y="5"/>
                    </a:lnTo>
                    <a:lnTo>
                      <a:pt x="0" y="0"/>
                    </a:lnTo>
                    <a:lnTo>
                      <a:pt x="15" y="0"/>
                    </a:lnTo>
                    <a:lnTo>
                      <a:pt x="15" y="5"/>
                    </a:lnTo>
                    <a:close/>
                  </a:path>
                </a:pathLst>
              </a:custGeom>
              <a:solidFill>
                <a:srgbClr val="DA89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54"/>
              <p:cNvSpPr>
                <a:spLocks/>
              </p:cNvSpPr>
              <p:nvPr/>
            </p:nvSpPr>
            <p:spPr bwMode="auto">
              <a:xfrm>
                <a:off x="4390967" y="3848267"/>
                <a:ext cx="61497" cy="61497"/>
              </a:xfrm>
              <a:custGeom>
                <a:avLst/>
                <a:gdLst>
                  <a:gd name="T0" fmla="*/ 19 w 38"/>
                  <a:gd name="T1" fmla="*/ 38 h 38"/>
                  <a:gd name="T2" fmla="*/ 19 w 38"/>
                  <a:gd name="T3" fmla="*/ 38 h 38"/>
                  <a:gd name="T4" fmla="*/ 0 w 38"/>
                  <a:gd name="T5" fmla="*/ 19 h 38"/>
                  <a:gd name="T6" fmla="*/ 19 w 38"/>
                  <a:gd name="T7" fmla="*/ 0 h 38"/>
                  <a:gd name="T8" fmla="*/ 38 w 38"/>
                  <a:gd name="T9" fmla="*/ 19 h 38"/>
                  <a:gd name="T10" fmla="*/ 19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19" y="38"/>
                    </a:moveTo>
                    <a:cubicBezTo>
                      <a:pt x="19" y="38"/>
                      <a:pt x="19" y="38"/>
                      <a:pt x="19" y="38"/>
                    </a:cubicBezTo>
                    <a:cubicBezTo>
                      <a:pt x="9" y="38"/>
                      <a:pt x="0" y="29"/>
                      <a:pt x="0" y="19"/>
                    </a:cubicBezTo>
                    <a:cubicBezTo>
                      <a:pt x="0" y="9"/>
                      <a:pt x="9" y="0"/>
                      <a:pt x="19" y="0"/>
                    </a:cubicBezTo>
                    <a:cubicBezTo>
                      <a:pt x="29" y="0"/>
                      <a:pt x="38" y="9"/>
                      <a:pt x="38" y="19"/>
                    </a:cubicBezTo>
                    <a:cubicBezTo>
                      <a:pt x="38" y="29"/>
                      <a:pt x="29" y="38"/>
                      <a:pt x="19"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55"/>
              <p:cNvSpPr>
                <a:spLocks/>
              </p:cNvSpPr>
              <p:nvPr/>
            </p:nvSpPr>
            <p:spPr bwMode="auto">
              <a:xfrm>
                <a:off x="4393379" y="3777123"/>
                <a:ext cx="55468" cy="33763"/>
              </a:xfrm>
              <a:custGeom>
                <a:avLst/>
                <a:gdLst>
                  <a:gd name="T0" fmla="*/ 0 w 46"/>
                  <a:gd name="T1" fmla="*/ 28 h 28"/>
                  <a:gd name="T2" fmla="*/ 0 w 46"/>
                  <a:gd name="T3" fmla="*/ 28 h 28"/>
                  <a:gd name="T4" fmla="*/ 0 w 46"/>
                  <a:gd name="T5" fmla="*/ 0 h 28"/>
                  <a:gd name="T6" fmla="*/ 46 w 46"/>
                  <a:gd name="T7" fmla="*/ 0 h 28"/>
                  <a:gd name="T8" fmla="*/ 46 w 46"/>
                  <a:gd name="T9" fmla="*/ 28 h 28"/>
                  <a:gd name="T10" fmla="*/ 0 w 46"/>
                  <a:gd name="T11" fmla="*/ 28 h 28"/>
                </a:gdLst>
                <a:ahLst/>
                <a:cxnLst>
                  <a:cxn ang="0">
                    <a:pos x="T0" y="T1"/>
                  </a:cxn>
                  <a:cxn ang="0">
                    <a:pos x="T2" y="T3"/>
                  </a:cxn>
                  <a:cxn ang="0">
                    <a:pos x="T4" y="T5"/>
                  </a:cxn>
                  <a:cxn ang="0">
                    <a:pos x="T6" y="T7"/>
                  </a:cxn>
                  <a:cxn ang="0">
                    <a:pos x="T8" y="T9"/>
                  </a:cxn>
                  <a:cxn ang="0">
                    <a:pos x="T10" y="T11"/>
                  </a:cxn>
                </a:cxnLst>
                <a:rect l="0" t="0" r="r" b="b"/>
                <a:pathLst>
                  <a:path w="46" h="28">
                    <a:moveTo>
                      <a:pt x="0" y="28"/>
                    </a:moveTo>
                    <a:lnTo>
                      <a:pt x="0" y="28"/>
                    </a:lnTo>
                    <a:lnTo>
                      <a:pt x="0" y="0"/>
                    </a:lnTo>
                    <a:lnTo>
                      <a:pt x="46" y="0"/>
                    </a:lnTo>
                    <a:lnTo>
                      <a:pt x="46" y="28"/>
                    </a:lnTo>
                    <a:lnTo>
                      <a:pt x="0" y="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56"/>
              <p:cNvSpPr>
                <a:spLocks/>
              </p:cNvSpPr>
              <p:nvPr/>
            </p:nvSpPr>
            <p:spPr bwMode="auto">
              <a:xfrm>
                <a:off x="6676000" y="37204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Rectangle 57"/>
              <p:cNvSpPr>
                <a:spLocks/>
              </p:cNvSpPr>
              <p:nvPr/>
            </p:nvSpPr>
            <p:spPr bwMode="auto">
              <a:xfrm>
                <a:off x="6676000" y="3830180"/>
                <a:ext cx="184491"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Freeform: Shape 58"/>
              <p:cNvSpPr>
                <a:spLocks/>
              </p:cNvSpPr>
              <p:nvPr/>
            </p:nvSpPr>
            <p:spPr bwMode="auto">
              <a:xfrm>
                <a:off x="6718204" y="36300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9"/>
              <p:cNvSpPr>
                <a:spLocks/>
              </p:cNvSpPr>
              <p:nvPr/>
            </p:nvSpPr>
            <p:spPr bwMode="auto">
              <a:xfrm>
                <a:off x="6766436" y="36300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60"/>
              <p:cNvSpPr>
                <a:spLocks/>
              </p:cNvSpPr>
              <p:nvPr/>
            </p:nvSpPr>
            <p:spPr bwMode="auto">
              <a:xfrm>
                <a:off x="6914753" y="2069680"/>
                <a:ext cx="83202" cy="84408"/>
              </a:xfrm>
              <a:custGeom>
                <a:avLst/>
                <a:gdLst>
                  <a:gd name="T0" fmla="*/ 11 w 51"/>
                  <a:gd name="T1" fmla="*/ 48 h 52"/>
                  <a:gd name="T2" fmla="*/ 25 w 51"/>
                  <a:gd name="T3" fmla="*/ 52 h 52"/>
                  <a:gd name="T4" fmla="*/ 51 w 51"/>
                  <a:gd name="T5" fmla="*/ 26 h 52"/>
                  <a:gd name="T6" fmla="*/ 25 w 51"/>
                  <a:gd name="T7" fmla="*/ 0 h 52"/>
                  <a:gd name="T8" fmla="*/ 0 w 51"/>
                  <a:gd name="T9" fmla="*/ 22 h 52"/>
                  <a:gd name="T10" fmla="*/ 25 w 51"/>
                  <a:gd name="T11" fmla="*/ 22 h 52"/>
                  <a:gd name="T12" fmla="*/ 34 w 51"/>
                  <a:gd name="T13" fmla="*/ 22 h 52"/>
                  <a:gd name="T14" fmla="*/ 28 w 51"/>
                  <a:gd name="T15" fmla="*/ 29 h 52"/>
                  <a:gd name="T16" fmla="*/ 11 w 51"/>
                  <a:gd name="T1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11" y="48"/>
                    </a:moveTo>
                    <a:cubicBezTo>
                      <a:pt x="15" y="50"/>
                      <a:pt x="20" y="52"/>
                      <a:pt x="25" y="52"/>
                    </a:cubicBezTo>
                    <a:cubicBezTo>
                      <a:pt x="39" y="52"/>
                      <a:pt x="51" y="40"/>
                      <a:pt x="51" y="26"/>
                    </a:cubicBezTo>
                    <a:cubicBezTo>
                      <a:pt x="51" y="12"/>
                      <a:pt x="39" y="0"/>
                      <a:pt x="25" y="0"/>
                    </a:cubicBezTo>
                    <a:cubicBezTo>
                      <a:pt x="12" y="0"/>
                      <a:pt x="2" y="10"/>
                      <a:pt x="0" y="22"/>
                    </a:cubicBezTo>
                    <a:cubicBezTo>
                      <a:pt x="25" y="22"/>
                      <a:pt x="25" y="22"/>
                      <a:pt x="25" y="22"/>
                    </a:cubicBezTo>
                    <a:cubicBezTo>
                      <a:pt x="34" y="22"/>
                      <a:pt x="34" y="22"/>
                      <a:pt x="34" y="22"/>
                    </a:cubicBezTo>
                    <a:cubicBezTo>
                      <a:pt x="28" y="29"/>
                      <a:pt x="28" y="29"/>
                      <a:pt x="28" y="29"/>
                    </a:cubicBezTo>
                    <a:lnTo>
                      <a:pt x="1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61"/>
              <p:cNvSpPr>
                <a:spLocks/>
              </p:cNvSpPr>
              <p:nvPr/>
            </p:nvSpPr>
            <p:spPr bwMode="auto">
              <a:xfrm>
                <a:off x="6784524" y="2111884"/>
                <a:ext cx="171227" cy="161580"/>
              </a:xfrm>
              <a:custGeom>
                <a:avLst/>
                <a:gdLst>
                  <a:gd name="T0" fmla="*/ 47 w 106"/>
                  <a:gd name="T1" fmla="*/ 54 h 100"/>
                  <a:gd name="T2" fmla="*/ 47 w 106"/>
                  <a:gd name="T3" fmla="*/ 56 h 100"/>
                  <a:gd name="T4" fmla="*/ 47 w 106"/>
                  <a:gd name="T5" fmla="*/ 59 h 100"/>
                  <a:gd name="T6" fmla="*/ 47 w 106"/>
                  <a:gd name="T7" fmla="*/ 91 h 100"/>
                  <a:gd name="T8" fmla="*/ 35 w 106"/>
                  <a:gd name="T9" fmla="*/ 100 h 100"/>
                  <a:gd name="T10" fmla="*/ 70 w 106"/>
                  <a:gd name="T11" fmla="*/ 100 h 100"/>
                  <a:gd name="T12" fmla="*/ 59 w 106"/>
                  <a:gd name="T13" fmla="*/ 91 h 100"/>
                  <a:gd name="T14" fmla="*/ 59 w 106"/>
                  <a:gd name="T15" fmla="*/ 59 h 100"/>
                  <a:gd name="T16" fmla="*/ 59 w 106"/>
                  <a:gd name="T17" fmla="*/ 56 h 100"/>
                  <a:gd name="T18" fmla="*/ 59 w 106"/>
                  <a:gd name="T19" fmla="*/ 54 h 100"/>
                  <a:gd name="T20" fmla="*/ 89 w 106"/>
                  <a:gd name="T21" fmla="*/ 19 h 100"/>
                  <a:gd name="T22" fmla="*/ 106 w 106"/>
                  <a:gd name="T23" fmla="*/ 0 h 100"/>
                  <a:gd name="T24" fmla="*/ 80 w 106"/>
                  <a:gd name="T25" fmla="*/ 0 h 100"/>
                  <a:gd name="T26" fmla="*/ 0 w 106"/>
                  <a:gd name="T27" fmla="*/ 0 h 100"/>
                  <a:gd name="T28" fmla="*/ 47 w 106"/>
                  <a:gd name="T29"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00">
                    <a:moveTo>
                      <a:pt x="47" y="54"/>
                    </a:moveTo>
                    <a:cubicBezTo>
                      <a:pt x="47" y="56"/>
                      <a:pt x="47" y="56"/>
                      <a:pt x="47" y="56"/>
                    </a:cubicBezTo>
                    <a:cubicBezTo>
                      <a:pt x="47" y="59"/>
                      <a:pt x="47" y="59"/>
                      <a:pt x="47" y="59"/>
                    </a:cubicBezTo>
                    <a:cubicBezTo>
                      <a:pt x="47" y="91"/>
                      <a:pt x="47" y="91"/>
                      <a:pt x="47" y="91"/>
                    </a:cubicBezTo>
                    <a:cubicBezTo>
                      <a:pt x="40" y="92"/>
                      <a:pt x="35" y="96"/>
                      <a:pt x="35" y="100"/>
                    </a:cubicBezTo>
                    <a:cubicBezTo>
                      <a:pt x="70" y="100"/>
                      <a:pt x="70" y="100"/>
                      <a:pt x="70" y="100"/>
                    </a:cubicBezTo>
                    <a:cubicBezTo>
                      <a:pt x="70" y="96"/>
                      <a:pt x="65" y="93"/>
                      <a:pt x="59" y="91"/>
                    </a:cubicBezTo>
                    <a:cubicBezTo>
                      <a:pt x="59" y="59"/>
                      <a:pt x="59" y="59"/>
                      <a:pt x="59" y="59"/>
                    </a:cubicBezTo>
                    <a:cubicBezTo>
                      <a:pt x="59" y="56"/>
                      <a:pt x="59" y="56"/>
                      <a:pt x="59" y="56"/>
                    </a:cubicBezTo>
                    <a:cubicBezTo>
                      <a:pt x="59" y="54"/>
                      <a:pt x="59" y="54"/>
                      <a:pt x="59" y="54"/>
                    </a:cubicBezTo>
                    <a:cubicBezTo>
                      <a:pt x="89" y="19"/>
                      <a:pt x="89" y="19"/>
                      <a:pt x="89" y="19"/>
                    </a:cubicBezTo>
                    <a:cubicBezTo>
                      <a:pt x="106" y="0"/>
                      <a:pt x="106" y="0"/>
                      <a:pt x="106" y="0"/>
                    </a:cubicBezTo>
                    <a:cubicBezTo>
                      <a:pt x="80" y="0"/>
                      <a:pt x="80" y="0"/>
                      <a:pt x="80" y="0"/>
                    </a:cubicBezTo>
                    <a:cubicBezTo>
                      <a:pt x="0" y="0"/>
                      <a:pt x="0" y="0"/>
                      <a:pt x="0" y="0"/>
                    </a:cubicBezTo>
                    <a:lnTo>
                      <a:pt x="47"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62"/>
              <p:cNvSpPr>
                <a:spLocks/>
              </p:cNvSpPr>
              <p:nvPr/>
            </p:nvSpPr>
            <p:spPr bwMode="auto">
              <a:xfrm>
                <a:off x="4504315" y="2902903"/>
                <a:ext cx="314719" cy="32557"/>
              </a:xfrm>
              <a:custGeom>
                <a:avLst/>
                <a:gdLst>
                  <a:gd name="T0" fmla="*/ 171 w 195"/>
                  <a:gd name="T1" fmla="*/ 20 h 20"/>
                  <a:gd name="T2" fmla="*/ 177 w 195"/>
                  <a:gd name="T3" fmla="*/ 20 h 20"/>
                  <a:gd name="T4" fmla="*/ 177 w 195"/>
                  <a:gd name="T5" fmla="*/ 0 h 20"/>
                  <a:gd name="T6" fmla="*/ 171 w 195"/>
                  <a:gd name="T7" fmla="*/ 0 h 20"/>
                  <a:gd name="T8" fmla="*/ 171 w 195"/>
                  <a:gd name="T9" fmla="*/ 2 h 20"/>
                  <a:gd name="T10" fmla="*/ 179 w 195"/>
                  <a:gd name="T11" fmla="*/ 10 h 20"/>
                  <a:gd name="T12" fmla="*/ 171 w 195"/>
                  <a:gd name="T13" fmla="*/ 18 h 20"/>
                  <a:gd name="T14" fmla="*/ 171 w 195"/>
                  <a:gd name="T15" fmla="*/ 20 h 20"/>
                  <a:gd name="T16" fmla="*/ 25 w 195"/>
                  <a:gd name="T17" fmla="*/ 20 h 20"/>
                  <a:gd name="T18" fmla="*/ 171 w 195"/>
                  <a:gd name="T19" fmla="*/ 20 h 20"/>
                  <a:gd name="T20" fmla="*/ 171 w 195"/>
                  <a:gd name="T21" fmla="*/ 18 h 20"/>
                  <a:gd name="T22" fmla="*/ 162 w 195"/>
                  <a:gd name="T23" fmla="*/ 10 h 20"/>
                  <a:gd name="T24" fmla="*/ 171 w 195"/>
                  <a:gd name="T25" fmla="*/ 2 h 20"/>
                  <a:gd name="T26" fmla="*/ 171 w 195"/>
                  <a:gd name="T27" fmla="*/ 0 h 20"/>
                  <a:gd name="T28" fmla="*/ 25 w 195"/>
                  <a:gd name="T29" fmla="*/ 0 h 20"/>
                  <a:gd name="T30" fmla="*/ 25 w 195"/>
                  <a:gd name="T31" fmla="*/ 2 h 20"/>
                  <a:gd name="T32" fmla="*/ 33 w 195"/>
                  <a:gd name="T33" fmla="*/ 10 h 20"/>
                  <a:gd name="T34" fmla="*/ 25 w 195"/>
                  <a:gd name="T35" fmla="*/ 18 h 20"/>
                  <a:gd name="T36" fmla="*/ 25 w 195"/>
                  <a:gd name="T37" fmla="*/ 20 h 20"/>
                  <a:gd name="T38" fmla="*/ 19 w 195"/>
                  <a:gd name="T39" fmla="*/ 20 h 20"/>
                  <a:gd name="T40" fmla="*/ 25 w 195"/>
                  <a:gd name="T41" fmla="*/ 20 h 20"/>
                  <a:gd name="T42" fmla="*/ 25 w 195"/>
                  <a:gd name="T43" fmla="*/ 18 h 20"/>
                  <a:gd name="T44" fmla="*/ 16 w 195"/>
                  <a:gd name="T45" fmla="*/ 10 h 20"/>
                  <a:gd name="T46" fmla="*/ 25 w 195"/>
                  <a:gd name="T47" fmla="*/ 2 h 20"/>
                  <a:gd name="T48" fmla="*/ 25 w 195"/>
                  <a:gd name="T49" fmla="*/ 0 h 20"/>
                  <a:gd name="T50" fmla="*/ 19 w 195"/>
                  <a:gd name="T51" fmla="*/ 0 h 20"/>
                  <a:gd name="T52" fmla="*/ 19 w 195"/>
                  <a:gd name="T5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20">
                    <a:moveTo>
                      <a:pt x="171" y="20"/>
                    </a:moveTo>
                    <a:cubicBezTo>
                      <a:pt x="177" y="20"/>
                      <a:pt x="177" y="20"/>
                      <a:pt x="177" y="20"/>
                    </a:cubicBezTo>
                    <a:cubicBezTo>
                      <a:pt x="194" y="20"/>
                      <a:pt x="195" y="0"/>
                      <a:pt x="177" y="0"/>
                    </a:cubicBezTo>
                    <a:cubicBezTo>
                      <a:pt x="171" y="0"/>
                      <a:pt x="171" y="0"/>
                      <a:pt x="171" y="0"/>
                    </a:cubicBezTo>
                    <a:cubicBezTo>
                      <a:pt x="171" y="2"/>
                      <a:pt x="171" y="2"/>
                      <a:pt x="171" y="2"/>
                    </a:cubicBezTo>
                    <a:cubicBezTo>
                      <a:pt x="175" y="2"/>
                      <a:pt x="179" y="5"/>
                      <a:pt x="179" y="10"/>
                    </a:cubicBezTo>
                    <a:cubicBezTo>
                      <a:pt x="179" y="15"/>
                      <a:pt x="175" y="18"/>
                      <a:pt x="171" y="18"/>
                    </a:cubicBezTo>
                    <a:lnTo>
                      <a:pt x="171" y="20"/>
                    </a:lnTo>
                    <a:close/>
                    <a:moveTo>
                      <a:pt x="25" y="20"/>
                    </a:moveTo>
                    <a:cubicBezTo>
                      <a:pt x="171" y="20"/>
                      <a:pt x="171" y="20"/>
                      <a:pt x="171" y="20"/>
                    </a:cubicBezTo>
                    <a:cubicBezTo>
                      <a:pt x="171" y="18"/>
                      <a:pt x="171" y="18"/>
                      <a:pt x="171" y="18"/>
                    </a:cubicBezTo>
                    <a:cubicBezTo>
                      <a:pt x="166" y="18"/>
                      <a:pt x="162" y="15"/>
                      <a:pt x="162" y="10"/>
                    </a:cubicBezTo>
                    <a:cubicBezTo>
                      <a:pt x="162" y="5"/>
                      <a:pt x="166" y="2"/>
                      <a:pt x="171" y="2"/>
                    </a:cubicBezTo>
                    <a:cubicBezTo>
                      <a:pt x="171" y="0"/>
                      <a:pt x="171" y="0"/>
                      <a:pt x="171" y="0"/>
                    </a:cubicBezTo>
                    <a:cubicBezTo>
                      <a:pt x="122" y="0"/>
                      <a:pt x="73" y="0"/>
                      <a:pt x="25" y="0"/>
                    </a:cubicBezTo>
                    <a:cubicBezTo>
                      <a:pt x="25" y="2"/>
                      <a:pt x="25" y="2"/>
                      <a:pt x="25" y="2"/>
                    </a:cubicBezTo>
                    <a:cubicBezTo>
                      <a:pt x="29" y="2"/>
                      <a:pt x="33" y="5"/>
                      <a:pt x="33" y="10"/>
                    </a:cubicBezTo>
                    <a:cubicBezTo>
                      <a:pt x="33" y="15"/>
                      <a:pt x="29" y="18"/>
                      <a:pt x="25" y="18"/>
                    </a:cubicBezTo>
                    <a:lnTo>
                      <a:pt x="25" y="20"/>
                    </a:lnTo>
                    <a:close/>
                    <a:moveTo>
                      <a:pt x="19" y="20"/>
                    </a:moveTo>
                    <a:cubicBezTo>
                      <a:pt x="25" y="20"/>
                      <a:pt x="25" y="20"/>
                      <a:pt x="25" y="20"/>
                    </a:cubicBezTo>
                    <a:cubicBezTo>
                      <a:pt x="25" y="18"/>
                      <a:pt x="25" y="18"/>
                      <a:pt x="25" y="18"/>
                    </a:cubicBezTo>
                    <a:cubicBezTo>
                      <a:pt x="20" y="18"/>
                      <a:pt x="16" y="15"/>
                      <a:pt x="16" y="10"/>
                    </a:cubicBezTo>
                    <a:cubicBezTo>
                      <a:pt x="16" y="5"/>
                      <a:pt x="20" y="2"/>
                      <a:pt x="25" y="2"/>
                    </a:cubicBezTo>
                    <a:cubicBezTo>
                      <a:pt x="25" y="0"/>
                      <a:pt x="25" y="0"/>
                      <a:pt x="25" y="0"/>
                    </a:cubicBezTo>
                    <a:cubicBezTo>
                      <a:pt x="19" y="0"/>
                      <a:pt x="19" y="0"/>
                      <a:pt x="19" y="0"/>
                    </a:cubicBezTo>
                    <a:cubicBezTo>
                      <a:pt x="0" y="0"/>
                      <a:pt x="1" y="20"/>
                      <a:pt x="1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Oval 63"/>
              <p:cNvSpPr>
                <a:spLocks/>
              </p:cNvSpPr>
              <p:nvPr/>
            </p:nvSpPr>
            <p:spPr bwMode="auto">
              <a:xfrm>
                <a:off x="4665895"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64"/>
              <p:cNvSpPr>
                <a:spLocks/>
              </p:cNvSpPr>
              <p:nvPr/>
            </p:nvSpPr>
            <p:spPr bwMode="auto">
              <a:xfrm>
                <a:off x="4681571" y="2810054"/>
                <a:ext cx="104906" cy="115759"/>
              </a:xfrm>
              <a:custGeom>
                <a:avLst/>
                <a:gdLst>
                  <a:gd name="T0" fmla="*/ 64 w 65"/>
                  <a:gd name="T1" fmla="*/ 66 h 72"/>
                  <a:gd name="T2" fmla="*/ 6 w 65"/>
                  <a:gd name="T3" fmla="*/ 2 h 72"/>
                  <a:gd name="T4" fmla="*/ 1 w 65"/>
                  <a:gd name="T5" fmla="*/ 1 h 72"/>
                  <a:gd name="T6" fmla="*/ 1 w 65"/>
                  <a:gd name="T7" fmla="*/ 1 h 72"/>
                  <a:gd name="T8" fmla="*/ 1 w 65"/>
                  <a:gd name="T9" fmla="*/ 6 h 72"/>
                  <a:gd name="T10" fmla="*/ 58 w 65"/>
                  <a:gd name="T11" fmla="*/ 71 h 72"/>
                  <a:gd name="T12" fmla="*/ 64 w 65"/>
                  <a:gd name="T13" fmla="*/ 71 h 72"/>
                  <a:gd name="T14" fmla="*/ 64 w 65"/>
                  <a:gd name="T15" fmla="*/ 71 h 72"/>
                  <a:gd name="T16" fmla="*/ 64 w 65"/>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2">
                    <a:moveTo>
                      <a:pt x="64" y="66"/>
                    </a:moveTo>
                    <a:cubicBezTo>
                      <a:pt x="6" y="2"/>
                      <a:pt x="6" y="2"/>
                      <a:pt x="6" y="2"/>
                    </a:cubicBezTo>
                    <a:cubicBezTo>
                      <a:pt x="5" y="0"/>
                      <a:pt x="3" y="0"/>
                      <a:pt x="1" y="1"/>
                    </a:cubicBezTo>
                    <a:cubicBezTo>
                      <a:pt x="1" y="1"/>
                      <a:pt x="1" y="1"/>
                      <a:pt x="1" y="1"/>
                    </a:cubicBezTo>
                    <a:cubicBezTo>
                      <a:pt x="0" y="3"/>
                      <a:pt x="0" y="5"/>
                      <a:pt x="1" y="6"/>
                    </a:cubicBezTo>
                    <a:cubicBezTo>
                      <a:pt x="58" y="71"/>
                      <a:pt x="58" y="71"/>
                      <a:pt x="58" y="71"/>
                    </a:cubicBezTo>
                    <a:cubicBezTo>
                      <a:pt x="60" y="72"/>
                      <a:pt x="62" y="72"/>
                      <a:pt x="64" y="71"/>
                    </a:cubicBezTo>
                    <a:cubicBezTo>
                      <a:pt x="64" y="71"/>
                      <a:pt x="64" y="71"/>
                      <a:pt x="64" y="71"/>
                    </a:cubicBezTo>
                    <a:cubicBezTo>
                      <a:pt x="65" y="70"/>
                      <a:pt x="65" y="67"/>
                      <a:pt x="64"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Oval 65"/>
              <p:cNvSpPr>
                <a:spLocks/>
              </p:cNvSpPr>
              <p:nvPr/>
            </p:nvSpPr>
            <p:spPr bwMode="auto">
              <a:xfrm>
                <a:off x="4629720"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66"/>
              <p:cNvSpPr>
                <a:spLocks/>
              </p:cNvSpPr>
              <p:nvPr/>
            </p:nvSpPr>
            <p:spPr bwMode="auto">
              <a:xfrm>
                <a:off x="4535666" y="2800408"/>
                <a:ext cx="115759" cy="125405"/>
              </a:xfrm>
              <a:custGeom>
                <a:avLst/>
                <a:gdLst>
                  <a:gd name="T0" fmla="*/ 1 w 71"/>
                  <a:gd name="T1" fmla="*/ 72 h 78"/>
                  <a:gd name="T2" fmla="*/ 64 w 71"/>
                  <a:gd name="T3" fmla="*/ 2 h 78"/>
                  <a:gd name="T4" fmla="*/ 69 w 71"/>
                  <a:gd name="T5" fmla="*/ 1 h 78"/>
                  <a:gd name="T6" fmla="*/ 69 w 71"/>
                  <a:gd name="T7" fmla="*/ 1 h 78"/>
                  <a:gd name="T8" fmla="*/ 69 w 71"/>
                  <a:gd name="T9" fmla="*/ 7 h 78"/>
                  <a:gd name="T10" fmla="*/ 7 w 71"/>
                  <a:gd name="T11" fmla="*/ 77 h 78"/>
                  <a:gd name="T12" fmla="*/ 2 w 71"/>
                  <a:gd name="T13" fmla="*/ 77 h 78"/>
                  <a:gd name="T14" fmla="*/ 2 w 71"/>
                  <a:gd name="T15" fmla="*/ 77 h 78"/>
                  <a:gd name="T16" fmla="*/ 1 w 71"/>
                  <a:gd name="T1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1" y="72"/>
                    </a:moveTo>
                    <a:cubicBezTo>
                      <a:pt x="64" y="2"/>
                      <a:pt x="64" y="2"/>
                      <a:pt x="64" y="2"/>
                    </a:cubicBezTo>
                    <a:cubicBezTo>
                      <a:pt x="65" y="0"/>
                      <a:pt x="68" y="0"/>
                      <a:pt x="69" y="1"/>
                    </a:cubicBezTo>
                    <a:cubicBezTo>
                      <a:pt x="69" y="1"/>
                      <a:pt x="69" y="1"/>
                      <a:pt x="69" y="1"/>
                    </a:cubicBezTo>
                    <a:cubicBezTo>
                      <a:pt x="71" y="3"/>
                      <a:pt x="71" y="5"/>
                      <a:pt x="69" y="7"/>
                    </a:cubicBezTo>
                    <a:cubicBezTo>
                      <a:pt x="7" y="77"/>
                      <a:pt x="7" y="77"/>
                      <a:pt x="7" y="77"/>
                    </a:cubicBezTo>
                    <a:cubicBezTo>
                      <a:pt x="5" y="78"/>
                      <a:pt x="3" y="78"/>
                      <a:pt x="2" y="77"/>
                    </a:cubicBezTo>
                    <a:cubicBezTo>
                      <a:pt x="2" y="77"/>
                      <a:pt x="2" y="77"/>
                      <a:pt x="2" y="77"/>
                    </a:cubicBezTo>
                    <a:cubicBezTo>
                      <a:pt x="0" y="76"/>
                      <a:pt x="0" y="73"/>
                      <a:pt x="1"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Freeform: Shape 67"/>
              <p:cNvSpPr>
                <a:spLocks/>
              </p:cNvSpPr>
              <p:nvPr/>
            </p:nvSpPr>
            <p:spPr bwMode="auto">
              <a:xfrm>
                <a:off x="4535666" y="2945106"/>
                <a:ext cx="253223" cy="98877"/>
              </a:xfrm>
              <a:custGeom>
                <a:avLst/>
                <a:gdLst>
                  <a:gd name="T0" fmla="*/ 156 w 156"/>
                  <a:gd name="T1" fmla="*/ 0 h 61"/>
                  <a:gd name="T2" fmla="*/ 127 w 156"/>
                  <a:gd name="T3" fmla="*/ 61 h 61"/>
                  <a:gd name="T4" fmla="*/ 126 w 156"/>
                  <a:gd name="T5" fmla="*/ 48 h 61"/>
                  <a:gd name="T6" fmla="*/ 132 w 156"/>
                  <a:gd name="T7" fmla="*/ 27 h 61"/>
                  <a:gd name="T8" fmla="*/ 129 w 156"/>
                  <a:gd name="T9" fmla="*/ 6 h 61"/>
                  <a:gd name="T10" fmla="*/ 126 w 156"/>
                  <a:gd name="T11" fmla="*/ 6 h 61"/>
                  <a:gd name="T12" fmla="*/ 102 w 156"/>
                  <a:gd name="T13" fmla="*/ 0 h 61"/>
                  <a:gd name="T14" fmla="*/ 126 w 156"/>
                  <a:gd name="T15" fmla="*/ 6 h 61"/>
                  <a:gd name="T16" fmla="*/ 120 w 156"/>
                  <a:gd name="T17" fmla="*/ 27 h 61"/>
                  <a:gd name="T18" fmla="*/ 123 w 156"/>
                  <a:gd name="T19" fmla="*/ 48 h 61"/>
                  <a:gd name="T20" fmla="*/ 126 w 156"/>
                  <a:gd name="T21" fmla="*/ 48 h 61"/>
                  <a:gd name="T22" fmla="*/ 102 w 156"/>
                  <a:gd name="T23" fmla="*/ 61 h 61"/>
                  <a:gd name="T24" fmla="*/ 107 w 156"/>
                  <a:gd name="T25" fmla="*/ 42 h 61"/>
                  <a:gd name="T26" fmla="*/ 109 w 156"/>
                  <a:gd name="T27" fmla="*/ 12 h 61"/>
                  <a:gd name="T28" fmla="*/ 103 w 156"/>
                  <a:gd name="T29" fmla="*/ 6 h 61"/>
                  <a:gd name="T30" fmla="*/ 102 w 156"/>
                  <a:gd name="T31" fmla="*/ 0 h 61"/>
                  <a:gd name="T32" fmla="*/ 102 w 156"/>
                  <a:gd name="T33" fmla="*/ 0 h 61"/>
                  <a:gd name="T34" fmla="*/ 96 w 156"/>
                  <a:gd name="T35" fmla="*/ 12 h 61"/>
                  <a:gd name="T36" fmla="*/ 95 w 156"/>
                  <a:gd name="T37" fmla="*/ 42 h 61"/>
                  <a:gd name="T38" fmla="*/ 100 w 156"/>
                  <a:gd name="T39" fmla="*/ 48 h 61"/>
                  <a:gd name="T40" fmla="*/ 102 w 156"/>
                  <a:gd name="T41" fmla="*/ 61 h 61"/>
                  <a:gd name="T42" fmla="*/ 78 w 156"/>
                  <a:gd name="T43" fmla="*/ 48 h 61"/>
                  <a:gd name="T44" fmla="*/ 84 w 156"/>
                  <a:gd name="T45" fmla="*/ 27 h 61"/>
                  <a:gd name="T46" fmla="*/ 78 w 156"/>
                  <a:gd name="T47" fmla="*/ 6 h 61"/>
                  <a:gd name="T48" fmla="*/ 78 w 156"/>
                  <a:gd name="T49" fmla="*/ 6 h 61"/>
                  <a:gd name="T50" fmla="*/ 53 w 156"/>
                  <a:gd name="T51" fmla="*/ 0 h 61"/>
                  <a:gd name="T52" fmla="*/ 78 w 156"/>
                  <a:gd name="T53" fmla="*/ 6 h 61"/>
                  <a:gd name="T54" fmla="*/ 71 w 156"/>
                  <a:gd name="T55" fmla="*/ 27 h 61"/>
                  <a:gd name="T56" fmla="*/ 78 w 156"/>
                  <a:gd name="T57" fmla="*/ 48 h 61"/>
                  <a:gd name="T58" fmla="*/ 78 w 156"/>
                  <a:gd name="T59" fmla="*/ 48 h 61"/>
                  <a:gd name="T60" fmla="*/ 53 w 156"/>
                  <a:gd name="T61" fmla="*/ 61 h 61"/>
                  <a:gd name="T62" fmla="*/ 55 w 156"/>
                  <a:gd name="T63" fmla="*/ 48 h 61"/>
                  <a:gd name="T64" fmla="*/ 60 w 156"/>
                  <a:gd name="T65" fmla="*/ 42 h 61"/>
                  <a:gd name="T66" fmla="*/ 59 w 156"/>
                  <a:gd name="T67" fmla="*/ 12 h 61"/>
                  <a:gd name="T68" fmla="*/ 53 w 156"/>
                  <a:gd name="T69" fmla="*/ 0 h 61"/>
                  <a:gd name="T70" fmla="*/ 53 w 156"/>
                  <a:gd name="T71" fmla="*/ 0 h 61"/>
                  <a:gd name="T72" fmla="*/ 52 w 156"/>
                  <a:gd name="T73" fmla="*/ 6 h 61"/>
                  <a:gd name="T74" fmla="*/ 46 w 156"/>
                  <a:gd name="T75" fmla="*/ 12 h 61"/>
                  <a:gd name="T76" fmla="*/ 48 w 156"/>
                  <a:gd name="T77" fmla="*/ 42 h 61"/>
                  <a:gd name="T78" fmla="*/ 53 w 156"/>
                  <a:gd name="T79" fmla="*/ 61 h 61"/>
                  <a:gd name="T80" fmla="*/ 29 w 156"/>
                  <a:gd name="T81" fmla="*/ 48 h 61"/>
                  <a:gd name="T82" fmla="*/ 32 w 156"/>
                  <a:gd name="T83" fmla="*/ 48 h 61"/>
                  <a:gd name="T84" fmla="*/ 36 w 156"/>
                  <a:gd name="T85" fmla="*/ 27 h 61"/>
                  <a:gd name="T86" fmla="*/ 29 w 156"/>
                  <a:gd name="T87" fmla="*/ 6 h 61"/>
                  <a:gd name="T88" fmla="*/ 28 w 156"/>
                  <a:gd name="T89" fmla="*/ 61 h 61"/>
                  <a:gd name="T90" fmla="*/ 0 w 156"/>
                  <a:gd name="T91" fmla="*/ 0 h 61"/>
                  <a:gd name="T92" fmla="*/ 29 w 156"/>
                  <a:gd name="T93" fmla="*/ 6 h 61"/>
                  <a:gd name="T94" fmla="*/ 27 w 156"/>
                  <a:gd name="T95" fmla="*/ 6 h 61"/>
                  <a:gd name="T96" fmla="*/ 23 w 156"/>
                  <a:gd name="T97" fmla="*/ 27 h 61"/>
                  <a:gd name="T98" fmla="*/ 29 w 156"/>
                  <a:gd name="T99" fmla="*/ 48 h 61"/>
                  <a:gd name="T100" fmla="*/ 28 w 156"/>
                  <a:gd name="T10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61">
                    <a:moveTo>
                      <a:pt x="126" y="0"/>
                    </a:moveTo>
                    <a:cubicBezTo>
                      <a:pt x="156" y="0"/>
                      <a:pt x="156" y="0"/>
                      <a:pt x="156" y="0"/>
                    </a:cubicBezTo>
                    <a:cubicBezTo>
                      <a:pt x="148" y="44"/>
                      <a:pt x="148" y="44"/>
                      <a:pt x="148" y="44"/>
                    </a:cubicBezTo>
                    <a:cubicBezTo>
                      <a:pt x="146" y="54"/>
                      <a:pt x="142" y="61"/>
                      <a:pt x="127" y="61"/>
                    </a:cubicBezTo>
                    <a:cubicBezTo>
                      <a:pt x="126" y="61"/>
                      <a:pt x="126" y="61"/>
                      <a:pt x="126" y="61"/>
                    </a:cubicBezTo>
                    <a:cubicBezTo>
                      <a:pt x="126" y="48"/>
                      <a:pt x="126" y="48"/>
                      <a:pt x="126" y="48"/>
                    </a:cubicBezTo>
                    <a:cubicBezTo>
                      <a:pt x="128" y="47"/>
                      <a:pt x="130" y="45"/>
                      <a:pt x="130" y="42"/>
                    </a:cubicBezTo>
                    <a:cubicBezTo>
                      <a:pt x="131" y="37"/>
                      <a:pt x="132" y="32"/>
                      <a:pt x="132" y="27"/>
                    </a:cubicBezTo>
                    <a:cubicBezTo>
                      <a:pt x="133" y="22"/>
                      <a:pt x="134" y="17"/>
                      <a:pt x="134" y="12"/>
                    </a:cubicBezTo>
                    <a:cubicBezTo>
                      <a:pt x="135" y="9"/>
                      <a:pt x="132" y="6"/>
                      <a:pt x="129" y="6"/>
                    </a:cubicBezTo>
                    <a:cubicBezTo>
                      <a:pt x="129" y="6"/>
                      <a:pt x="129" y="6"/>
                      <a:pt x="129" y="6"/>
                    </a:cubicBezTo>
                    <a:cubicBezTo>
                      <a:pt x="128" y="6"/>
                      <a:pt x="127" y="6"/>
                      <a:pt x="126" y="6"/>
                    </a:cubicBezTo>
                    <a:lnTo>
                      <a:pt x="126" y="0"/>
                    </a:lnTo>
                    <a:close/>
                    <a:moveTo>
                      <a:pt x="102" y="0"/>
                    </a:moveTo>
                    <a:cubicBezTo>
                      <a:pt x="126" y="0"/>
                      <a:pt x="126" y="0"/>
                      <a:pt x="126" y="0"/>
                    </a:cubicBezTo>
                    <a:cubicBezTo>
                      <a:pt x="126" y="6"/>
                      <a:pt x="126" y="6"/>
                      <a:pt x="126" y="6"/>
                    </a:cubicBezTo>
                    <a:cubicBezTo>
                      <a:pt x="124" y="7"/>
                      <a:pt x="121" y="9"/>
                      <a:pt x="121" y="12"/>
                    </a:cubicBezTo>
                    <a:cubicBezTo>
                      <a:pt x="121" y="17"/>
                      <a:pt x="120" y="22"/>
                      <a:pt x="120" y="27"/>
                    </a:cubicBezTo>
                    <a:cubicBezTo>
                      <a:pt x="119" y="32"/>
                      <a:pt x="119" y="37"/>
                      <a:pt x="118" y="42"/>
                    </a:cubicBezTo>
                    <a:cubicBezTo>
                      <a:pt x="118" y="46"/>
                      <a:pt x="120" y="48"/>
                      <a:pt x="123" y="48"/>
                    </a:cubicBezTo>
                    <a:cubicBezTo>
                      <a:pt x="123" y="48"/>
                      <a:pt x="123" y="48"/>
                      <a:pt x="123" y="48"/>
                    </a:cubicBezTo>
                    <a:cubicBezTo>
                      <a:pt x="124" y="48"/>
                      <a:pt x="125" y="48"/>
                      <a:pt x="126" y="48"/>
                    </a:cubicBezTo>
                    <a:cubicBezTo>
                      <a:pt x="126" y="61"/>
                      <a:pt x="126" y="61"/>
                      <a:pt x="126" y="61"/>
                    </a:cubicBezTo>
                    <a:cubicBezTo>
                      <a:pt x="102" y="61"/>
                      <a:pt x="102" y="61"/>
                      <a:pt x="102" y="61"/>
                    </a:cubicBezTo>
                    <a:cubicBezTo>
                      <a:pt x="102" y="48"/>
                      <a:pt x="102" y="48"/>
                      <a:pt x="102" y="48"/>
                    </a:cubicBezTo>
                    <a:cubicBezTo>
                      <a:pt x="105" y="48"/>
                      <a:pt x="107" y="45"/>
                      <a:pt x="107" y="42"/>
                    </a:cubicBezTo>
                    <a:cubicBezTo>
                      <a:pt x="107" y="37"/>
                      <a:pt x="108" y="32"/>
                      <a:pt x="108" y="27"/>
                    </a:cubicBezTo>
                    <a:cubicBezTo>
                      <a:pt x="109" y="22"/>
                      <a:pt x="109" y="17"/>
                      <a:pt x="109" y="12"/>
                    </a:cubicBezTo>
                    <a:cubicBezTo>
                      <a:pt x="110" y="9"/>
                      <a:pt x="107" y="6"/>
                      <a:pt x="103" y="6"/>
                    </a:cubicBezTo>
                    <a:cubicBezTo>
                      <a:pt x="103" y="6"/>
                      <a:pt x="103" y="6"/>
                      <a:pt x="103" y="6"/>
                    </a:cubicBezTo>
                    <a:cubicBezTo>
                      <a:pt x="103" y="6"/>
                      <a:pt x="102" y="6"/>
                      <a:pt x="102" y="6"/>
                    </a:cubicBezTo>
                    <a:lnTo>
                      <a:pt x="102" y="0"/>
                    </a:lnTo>
                    <a:close/>
                    <a:moveTo>
                      <a:pt x="78" y="0"/>
                    </a:moveTo>
                    <a:cubicBezTo>
                      <a:pt x="102" y="0"/>
                      <a:pt x="102" y="0"/>
                      <a:pt x="102" y="0"/>
                    </a:cubicBezTo>
                    <a:cubicBezTo>
                      <a:pt x="102" y="6"/>
                      <a:pt x="102" y="6"/>
                      <a:pt x="102" y="6"/>
                    </a:cubicBezTo>
                    <a:cubicBezTo>
                      <a:pt x="99" y="6"/>
                      <a:pt x="96" y="9"/>
                      <a:pt x="96" y="12"/>
                    </a:cubicBezTo>
                    <a:cubicBezTo>
                      <a:pt x="96" y="17"/>
                      <a:pt x="96" y="22"/>
                      <a:pt x="95" y="27"/>
                    </a:cubicBezTo>
                    <a:cubicBezTo>
                      <a:pt x="95" y="32"/>
                      <a:pt x="95" y="37"/>
                      <a:pt x="95" y="42"/>
                    </a:cubicBezTo>
                    <a:cubicBezTo>
                      <a:pt x="95" y="46"/>
                      <a:pt x="97" y="48"/>
                      <a:pt x="100" y="48"/>
                    </a:cubicBezTo>
                    <a:cubicBezTo>
                      <a:pt x="100" y="48"/>
                      <a:pt x="100" y="48"/>
                      <a:pt x="100" y="48"/>
                    </a:cubicBezTo>
                    <a:cubicBezTo>
                      <a:pt x="101" y="48"/>
                      <a:pt x="102" y="48"/>
                      <a:pt x="102" y="48"/>
                    </a:cubicBezTo>
                    <a:cubicBezTo>
                      <a:pt x="102" y="61"/>
                      <a:pt x="102" y="61"/>
                      <a:pt x="102" y="61"/>
                    </a:cubicBezTo>
                    <a:cubicBezTo>
                      <a:pt x="78" y="61"/>
                      <a:pt x="78" y="61"/>
                      <a:pt x="78" y="61"/>
                    </a:cubicBezTo>
                    <a:cubicBezTo>
                      <a:pt x="78" y="48"/>
                      <a:pt x="78" y="48"/>
                      <a:pt x="78" y="48"/>
                    </a:cubicBezTo>
                    <a:cubicBezTo>
                      <a:pt x="81" y="48"/>
                      <a:pt x="84" y="46"/>
                      <a:pt x="84" y="42"/>
                    </a:cubicBezTo>
                    <a:cubicBezTo>
                      <a:pt x="84" y="37"/>
                      <a:pt x="84" y="32"/>
                      <a:pt x="84" y="27"/>
                    </a:cubicBezTo>
                    <a:cubicBezTo>
                      <a:pt x="84" y="22"/>
                      <a:pt x="84" y="17"/>
                      <a:pt x="84" y="12"/>
                    </a:cubicBezTo>
                    <a:cubicBezTo>
                      <a:pt x="84" y="9"/>
                      <a:pt x="81" y="6"/>
                      <a:pt x="78" y="6"/>
                    </a:cubicBezTo>
                    <a:cubicBezTo>
                      <a:pt x="78" y="6"/>
                      <a:pt x="78" y="6"/>
                      <a:pt x="78" y="6"/>
                    </a:cubicBezTo>
                    <a:cubicBezTo>
                      <a:pt x="78" y="6"/>
                      <a:pt x="78" y="6"/>
                      <a:pt x="78" y="6"/>
                    </a:cubicBezTo>
                    <a:lnTo>
                      <a:pt x="78" y="0"/>
                    </a:lnTo>
                    <a:close/>
                    <a:moveTo>
                      <a:pt x="53" y="0"/>
                    </a:moveTo>
                    <a:cubicBezTo>
                      <a:pt x="78" y="0"/>
                      <a:pt x="78" y="0"/>
                      <a:pt x="78" y="0"/>
                    </a:cubicBezTo>
                    <a:cubicBezTo>
                      <a:pt x="78" y="6"/>
                      <a:pt x="78" y="6"/>
                      <a:pt x="78" y="6"/>
                    </a:cubicBezTo>
                    <a:cubicBezTo>
                      <a:pt x="74" y="6"/>
                      <a:pt x="71" y="9"/>
                      <a:pt x="71" y="12"/>
                    </a:cubicBezTo>
                    <a:cubicBezTo>
                      <a:pt x="71" y="17"/>
                      <a:pt x="71" y="22"/>
                      <a:pt x="71" y="27"/>
                    </a:cubicBezTo>
                    <a:cubicBezTo>
                      <a:pt x="71" y="32"/>
                      <a:pt x="71" y="37"/>
                      <a:pt x="71" y="42"/>
                    </a:cubicBezTo>
                    <a:cubicBezTo>
                      <a:pt x="72" y="46"/>
                      <a:pt x="74" y="48"/>
                      <a:pt x="78" y="48"/>
                    </a:cubicBezTo>
                    <a:cubicBezTo>
                      <a:pt x="78" y="48"/>
                      <a:pt x="78" y="48"/>
                      <a:pt x="78" y="48"/>
                    </a:cubicBezTo>
                    <a:cubicBezTo>
                      <a:pt x="78" y="48"/>
                      <a:pt x="78" y="48"/>
                      <a:pt x="78" y="48"/>
                    </a:cubicBezTo>
                    <a:cubicBezTo>
                      <a:pt x="78" y="61"/>
                      <a:pt x="78" y="61"/>
                      <a:pt x="78" y="61"/>
                    </a:cubicBezTo>
                    <a:cubicBezTo>
                      <a:pt x="53" y="61"/>
                      <a:pt x="53" y="61"/>
                      <a:pt x="53" y="61"/>
                    </a:cubicBezTo>
                    <a:cubicBezTo>
                      <a:pt x="53" y="48"/>
                      <a:pt x="53" y="48"/>
                      <a:pt x="53" y="48"/>
                    </a:cubicBezTo>
                    <a:cubicBezTo>
                      <a:pt x="54" y="48"/>
                      <a:pt x="54" y="48"/>
                      <a:pt x="55" y="48"/>
                    </a:cubicBezTo>
                    <a:cubicBezTo>
                      <a:pt x="55" y="48"/>
                      <a:pt x="55" y="48"/>
                      <a:pt x="55" y="48"/>
                    </a:cubicBezTo>
                    <a:cubicBezTo>
                      <a:pt x="58" y="48"/>
                      <a:pt x="61" y="46"/>
                      <a:pt x="60" y="42"/>
                    </a:cubicBezTo>
                    <a:cubicBezTo>
                      <a:pt x="60" y="37"/>
                      <a:pt x="60" y="32"/>
                      <a:pt x="60" y="27"/>
                    </a:cubicBezTo>
                    <a:cubicBezTo>
                      <a:pt x="60" y="22"/>
                      <a:pt x="59" y="17"/>
                      <a:pt x="59" y="12"/>
                    </a:cubicBezTo>
                    <a:cubicBezTo>
                      <a:pt x="59" y="9"/>
                      <a:pt x="56" y="6"/>
                      <a:pt x="53" y="6"/>
                    </a:cubicBezTo>
                    <a:lnTo>
                      <a:pt x="53" y="0"/>
                    </a:lnTo>
                    <a:close/>
                    <a:moveTo>
                      <a:pt x="29" y="0"/>
                    </a:moveTo>
                    <a:cubicBezTo>
                      <a:pt x="53" y="0"/>
                      <a:pt x="53" y="0"/>
                      <a:pt x="53" y="0"/>
                    </a:cubicBezTo>
                    <a:cubicBezTo>
                      <a:pt x="53" y="6"/>
                      <a:pt x="53" y="6"/>
                      <a:pt x="53" y="6"/>
                    </a:cubicBezTo>
                    <a:cubicBezTo>
                      <a:pt x="53" y="6"/>
                      <a:pt x="52" y="6"/>
                      <a:pt x="52" y="6"/>
                    </a:cubicBezTo>
                    <a:cubicBezTo>
                      <a:pt x="52" y="6"/>
                      <a:pt x="52" y="6"/>
                      <a:pt x="52" y="6"/>
                    </a:cubicBezTo>
                    <a:cubicBezTo>
                      <a:pt x="48" y="6"/>
                      <a:pt x="46" y="9"/>
                      <a:pt x="46" y="12"/>
                    </a:cubicBezTo>
                    <a:cubicBezTo>
                      <a:pt x="46" y="17"/>
                      <a:pt x="47" y="22"/>
                      <a:pt x="47" y="27"/>
                    </a:cubicBezTo>
                    <a:cubicBezTo>
                      <a:pt x="47" y="32"/>
                      <a:pt x="48" y="37"/>
                      <a:pt x="48" y="42"/>
                    </a:cubicBezTo>
                    <a:cubicBezTo>
                      <a:pt x="48" y="45"/>
                      <a:pt x="50" y="48"/>
                      <a:pt x="53" y="48"/>
                    </a:cubicBezTo>
                    <a:cubicBezTo>
                      <a:pt x="53" y="61"/>
                      <a:pt x="53" y="61"/>
                      <a:pt x="53" y="61"/>
                    </a:cubicBezTo>
                    <a:cubicBezTo>
                      <a:pt x="29" y="61"/>
                      <a:pt x="29" y="61"/>
                      <a:pt x="29" y="61"/>
                    </a:cubicBezTo>
                    <a:cubicBezTo>
                      <a:pt x="29" y="48"/>
                      <a:pt x="29" y="48"/>
                      <a:pt x="29" y="48"/>
                    </a:cubicBezTo>
                    <a:cubicBezTo>
                      <a:pt x="30" y="48"/>
                      <a:pt x="31" y="48"/>
                      <a:pt x="32" y="48"/>
                    </a:cubicBezTo>
                    <a:cubicBezTo>
                      <a:pt x="32" y="48"/>
                      <a:pt x="32" y="48"/>
                      <a:pt x="32" y="48"/>
                    </a:cubicBezTo>
                    <a:cubicBezTo>
                      <a:pt x="35" y="48"/>
                      <a:pt x="38" y="46"/>
                      <a:pt x="37" y="42"/>
                    </a:cubicBezTo>
                    <a:cubicBezTo>
                      <a:pt x="37" y="37"/>
                      <a:pt x="36" y="32"/>
                      <a:pt x="36" y="27"/>
                    </a:cubicBezTo>
                    <a:cubicBezTo>
                      <a:pt x="35" y="22"/>
                      <a:pt x="34" y="17"/>
                      <a:pt x="34" y="12"/>
                    </a:cubicBezTo>
                    <a:cubicBezTo>
                      <a:pt x="34" y="9"/>
                      <a:pt x="32" y="7"/>
                      <a:pt x="29" y="6"/>
                    </a:cubicBezTo>
                    <a:lnTo>
                      <a:pt x="29" y="0"/>
                    </a:lnTo>
                    <a:close/>
                    <a:moveTo>
                      <a:pt x="28" y="61"/>
                    </a:moveTo>
                    <a:cubicBezTo>
                      <a:pt x="14" y="61"/>
                      <a:pt x="9" y="54"/>
                      <a:pt x="7" y="44"/>
                    </a:cubicBezTo>
                    <a:cubicBezTo>
                      <a:pt x="0" y="0"/>
                      <a:pt x="0" y="0"/>
                      <a:pt x="0" y="0"/>
                    </a:cubicBezTo>
                    <a:cubicBezTo>
                      <a:pt x="29" y="0"/>
                      <a:pt x="29" y="0"/>
                      <a:pt x="29" y="0"/>
                    </a:cubicBezTo>
                    <a:cubicBezTo>
                      <a:pt x="29" y="6"/>
                      <a:pt x="29" y="6"/>
                      <a:pt x="29" y="6"/>
                    </a:cubicBezTo>
                    <a:cubicBezTo>
                      <a:pt x="28" y="6"/>
                      <a:pt x="27" y="6"/>
                      <a:pt x="27" y="6"/>
                    </a:cubicBezTo>
                    <a:cubicBezTo>
                      <a:pt x="27" y="6"/>
                      <a:pt x="27" y="6"/>
                      <a:pt x="27" y="6"/>
                    </a:cubicBezTo>
                    <a:cubicBezTo>
                      <a:pt x="23" y="6"/>
                      <a:pt x="20" y="9"/>
                      <a:pt x="21" y="12"/>
                    </a:cubicBezTo>
                    <a:cubicBezTo>
                      <a:pt x="21" y="17"/>
                      <a:pt x="22" y="22"/>
                      <a:pt x="23" y="27"/>
                    </a:cubicBezTo>
                    <a:cubicBezTo>
                      <a:pt x="24" y="32"/>
                      <a:pt x="24" y="37"/>
                      <a:pt x="25" y="42"/>
                    </a:cubicBezTo>
                    <a:cubicBezTo>
                      <a:pt x="25" y="45"/>
                      <a:pt x="27" y="47"/>
                      <a:pt x="29" y="48"/>
                    </a:cubicBezTo>
                    <a:cubicBezTo>
                      <a:pt x="29" y="61"/>
                      <a:pt x="29" y="61"/>
                      <a:pt x="29" y="61"/>
                    </a:cubicBezTo>
                    <a:lnTo>
                      <a:pt x="28"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68"/>
              <p:cNvSpPr>
                <a:spLocks/>
              </p:cNvSpPr>
              <p:nvPr/>
            </p:nvSpPr>
            <p:spPr bwMode="auto">
              <a:xfrm>
                <a:off x="6477039" y="3466021"/>
                <a:ext cx="145904" cy="219460"/>
              </a:xfrm>
              <a:custGeom>
                <a:avLst/>
                <a:gdLst>
                  <a:gd name="T0" fmla="*/ 45 w 90"/>
                  <a:gd name="T1" fmla="*/ 135 h 135"/>
                  <a:gd name="T2" fmla="*/ 6 w 90"/>
                  <a:gd name="T3" fmla="*/ 68 h 135"/>
                  <a:gd name="T4" fmla="*/ 0 w 90"/>
                  <a:gd name="T5" fmla="*/ 45 h 135"/>
                  <a:gd name="T6" fmla="*/ 45 w 90"/>
                  <a:gd name="T7" fmla="*/ 0 h 135"/>
                  <a:gd name="T8" fmla="*/ 90 w 90"/>
                  <a:gd name="T9" fmla="*/ 45 h 135"/>
                  <a:gd name="T10" fmla="*/ 84 w 90"/>
                  <a:gd name="T11" fmla="*/ 68 h 135"/>
                  <a:gd name="T12" fmla="*/ 45 w 9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90" h="135">
                    <a:moveTo>
                      <a:pt x="45" y="135"/>
                    </a:moveTo>
                    <a:cubicBezTo>
                      <a:pt x="6" y="68"/>
                      <a:pt x="6" y="68"/>
                      <a:pt x="6" y="68"/>
                    </a:cubicBezTo>
                    <a:cubicBezTo>
                      <a:pt x="3" y="61"/>
                      <a:pt x="0" y="53"/>
                      <a:pt x="0" y="45"/>
                    </a:cubicBezTo>
                    <a:cubicBezTo>
                      <a:pt x="0" y="20"/>
                      <a:pt x="20" y="0"/>
                      <a:pt x="45" y="0"/>
                    </a:cubicBezTo>
                    <a:cubicBezTo>
                      <a:pt x="70" y="0"/>
                      <a:pt x="90" y="20"/>
                      <a:pt x="90" y="45"/>
                    </a:cubicBezTo>
                    <a:cubicBezTo>
                      <a:pt x="90" y="53"/>
                      <a:pt x="88" y="61"/>
                      <a:pt x="84" y="68"/>
                    </a:cubicBezTo>
                    <a:lnTo>
                      <a:pt x="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Oval 69"/>
              <p:cNvSpPr>
                <a:spLocks/>
              </p:cNvSpPr>
              <p:nvPr/>
            </p:nvSpPr>
            <p:spPr bwMode="auto">
              <a:xfrm>
                <a:off x="6497538" y="3487726"/>
                <a:ext cx="103701" cy="103701"/>
              </a:xfrm>
              <a:prstGeom prst="ellipse">
                <a:avLst/>
              </a:prstGeom>
              <a:solidFill>
                <a:srgbClr val="407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70"/>
              <p:cNvSpPr>
                <a:spLocks/>
              </p:cNvSpPr>
              <p:nvPr/>
            </p:nvSpPr>
            <p:spPr bwMode="auto">
              <a:xfrm>
                <a:off x="5532881" y="32031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Rectangle 71"/>
              <p:cNvSpPr>
                <a:spLocks/>
              </p:cNvSpPr>
              <p:nvPr/>
            </p:nvSpPr>
            <p:spPr bwMode="auto">
              <a:xfrm>
                <a:off x="5616082" y="3203152"/>
                <a:ext cx="38586"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Freeform: Shape 72"/>
              <p:cNvSpPr>
                <a:spLocks/>
              </p:cNvSpPr>
              <p:nvPr/>
            </p:nvSpPr>
            <p:spPr bwMode="auto">
              <a:xfrm>
                <a:off x="5532881" y="30849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Rectangle 73"/>
              <p:cNvSpPr>
                <a:spLocks/>
              </p:cNvSpPr>
              <p:nvPr/>
            </p:nvSpPr>
            <p:spPr bwMode="auto">
              <a:xfrm>
                <a:off x="6387808" y="3136832"/>
                <a:ext cx="207401" cy="21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Freeform: Shape 74"/>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close/>
                    <a:moveTo>
                      <a:pt x="0" y="70"/>
                    </a:moveTo>
                    <a:lnTo>
                      <a:pt x="146" y="70"/>
                    </a:lnTo>
                    <a:lnTo>
                      <a:pt x="146" y="59"/>
                    </a:lnTo>
                    <a:lnTo>
                      <a:pt x="134" y="47"/>
                    </a:lnTo>
                    <a:lnTo>
                      <a:pt x="146" y="33"/>
                    </a:lnTo>
                    <a:lnTo>
                      <a:pt x="146" y="0"/>
                    </a:lnTo>
                    <a:lnTo>
                      <a:pt x="0" y="0"/>
                    </a:lnTo>
                    <a:lnTo>
                      <a:pt x="0" y="70"/>
                    </a:lnTo>
                    <a:lnTo>
                      <a:pt x="0" y="70"/>
                    </a:lnTo>
                    <a:close/>
                    <a:moveTo>
                      <a:pt x="146" y="33"/>
                    </a:moveTo>
                    <a:lnTo>
                      <a:pt x="14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75"/>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moveTo>
                      <a:pt x="0" y="70"/>
                    </a:moveTo>
                    <a:lnTo>
                      <a:pt x="146" y="70"/>
                    </a:lnTo>
                    <a:lnTo>
                      <a:pt x="146" y="59"/>
                    </a:lnTo>
                    <a:lnTo>
                      <a:pt x="134" y="47"/>
                    </a:lnTo>
                    <a:lnTo>
                      <a:pt x="146" y="33"/>
                    </a:lnTo>
                    <a:lnTo>
                      <a:pt x="146" y="0"/>
                    </a:lnTo>
                    <a:lnTo>
                      <a:pt x="0" y="0"/>
                    </a:lnTo>
                    <a:lnTo>
                      <a:pt x="0" y="70"/>
                    </a:lnTo>
                    <a:lnTo>
                      <a:pt x="0" y="70"/>
                    </a:lnTo>
                    <a:moveTo>
                      <a:pt x="146" y="33"/>
                    </a:moveTo>
                    <a:lnTo>
                      <a:pt x="14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76"/>
              <p:cNvSpPr>
                <a:spLocks/>
              </p:cNvSpPr>
              <p:nvPr/>
            </p:nvSpPr>
            <p:spPr bwMode="auto">
              <a:xfrm>
                <a:off x="7447726" y="3029514"/>
                <a:ext cx="273722" cy="245988"/>
              </a:xfrm>
              <a:custGeom>
                <a:avLst/>
                <a:gdLst>
                  <a:gd name="T0" fmla="*/ 166 w 169"/>
                  <a:gd name="T1" fmla="*/ 43 h 152"/>
                  <a:gd name="T2" fmla="*/ 127 w 169"/>
                  <a:gd name="T3" fmla="*/ 39 h 152"/>
                  <a:gd name="T4" fmla="*/ 104 w 169"/>
                  <a:gd name="T5" fmla="*/ 48 h 152"/>
                  <a:gd name="T6" fmla="*/ 58 w 169"/>
                  <a:gd name="T7" fmla="*/ 0 h 152"/>
                  <a:gd name="T8" fmla="*/ 42 w 169"/>
                  <a:gd name="T9" fmla="*/ 6 h 152"/>
                  <a:gd name="T10" fmla="*/ 75 w 169"/>
                  <a:gd name="T11" fmla="*/ 59 h 152"/>
                  <a:gd name="T12" fmla="*/ 43 w 169"/>
                  <a:gd name="T13" fmla="*/ 71 h 152"/>
                  <a:gd name="T14" fmla="*/ 16 w 169"/>
                  <a:gd name="T15" fmla="*/ 54 h 152"/>
                  <a:gd name="T16" fmla="*/ 0 w 169"/>
                  <a:gd name="T17" fmla="*/ 60 h 152"/>
                  <a:gd name="T18" fmla="*/ 30 w 169"/>
                  <a:gd name="T19" fmla="*/ 95 h 152"/>
                  <a:gd name="T20" fmla="*/ 31 w 169"/>
                  <a:gd name="T21" fmla="*/ 140 h 152"/>
                  <a:gd name="T22" fmla="*/ 47 w 169"/>
                  <a:gd name="T23" fmla="*/ 134 h 152"/>
                  <a:gd name="T24" fmla="*/ 55 w 169"/>
                  <a:gd name="T25" fmla="*/ 104 h 152"/>
                  <a:gd name="T26" fmla="*/ 87 w 169"/>
                  <a:gd name="T27" fmla="*/ 92 h 152"/>
                  <a:gd name="T28" fmla="*/ 98 w 169"/>
                  <a:gd name="T29" fmla="*/ 152 h 152"/>
                  <a:gd name="T30" fmla="*/ 114 w 169"/>
                  <a:gd name="T31" fmla="*/ 146 h 152"/>
                  <a:gd name="T32" fmla="*/ 117 w 169"/>
                  <a:gd name="T33" fmla="*/ 81 h 152"/>
                  <a:gd name="T34" fmla="*/ 139 w 169"/>
                  <a:gd name="T35" fmla="*/ 72 h 152"/>
                  <a:gd name="T36" fmla="*/ 166 w 169"/>
                  <a:gd name="T3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52">
                    <a:moveTo>
                      <a:pt x="166" y="43"/>
                    </a:moveTo>
                    <a:cubicBezTo>
                      <a:pt x="162" y="34"/>
                      <a:pt x="136" y="36"/>
                      <a:pt x="127" y="39"/>
                    </a:cubicBezTo>
                    <a:cubicBezTo>
                      <a:pt x="104" y="48"/>
                      <a:pt x="104" y="48"/>
                      <a:pt x="104" y="48"/>
                    </a:cubicBezTo>
                    <a:cubicBezTo>
                      <a:pt x="58" y="0"/>
                      <a:pt x="58" y="0"/>
                      <a:pt x="58" y="0"/>
                    </a:cubicBezTo>
                    <a:cubicBezTo>
                      <a:pt x="42" y="6"/>
                      <a:pt x="42" y="6"/>
                      <a:pt x="42" y="6"/>
                    </a:cubicBezTo>
                    <a:cubicBezTo>
                      <a:pt x="75" y="59"/>
                      <a:pt x="75" y="59"/>
                      <a:pt x="75" y="59"/>
                    </a:cubicBezTo>
                    <a:cubicBezTo>
                      <a:pt x="43" y="71"/>
                      <a:pt x="43" y="71"/>
                      <a:pt x="43" y="71"/>
                    </a:cubicBezTo>
                    <a:cubicBezTo>
                      <a:pt x="16" y="54"/>
                      <a:pt x="16" y="54"/>
                      <a:pt x="16" y="54"/>
                    </a:cubicBezTo>
                    <a:cubicBezTo>
                      <a:pt x="0" y="60"/>
                      <a:pt x="0" y="60"/>
                      <a:pt x="0" y="60"/>
                    </a:cubicBezTo>
                    <a:cubicBezTo>
                      <a:pt x="30" y="95"/>
                      <a:pt x="30" y="95"/>
                      <a:pt x="30" y="95"/>
                    </a:cubicBezTo>
                    <a:cubicBezTo>
                      <a:pt x="31" y="140"/>
                      <a:pt x="31" y="140"/>
                      <a:pt x="31" y="140"/>
                    </a:cubicBezTo>
                    <a:cubicBezTo>
                      <a:pt x="47" y="134"/>
                      <a:pt x="47" y="134"/>
                      <a:pt x="47" y="134"/>
                    </a:cubicBezTo>
                    <a:cubicBezTo>
                      <a:pt x="55" y="104"/>
                      <a:pt x="55" y="104"/>
                      <a:pt x="55" y="104"/>
                    </a:cubicBezTo>
                    <a:cubicBezTo>
                      <a:pt x="87" y="92"/>
                      <a:pt x="87" y="92"/>
                      <a:pt x="87" y="92"/>
                    </a:cubicBezTo>
                    <a:cubicBezTo>
                      <a:pt x="98" y="152"/>
                      <a:pt x="98" y="152"/>
                      <a:pt x="98" y="152"/>
                    </a:cubicBezTo>
                    <a:cubicBezTo>
                      <a:pt x="114" y="146"/>
                      <a:pt x="114" y="146"/>
                      <a:pt x="114" y="146"/>
                    </a:cubicBezTo>
                    <a:cubicBezTo>
                      <a:pt x="117" y="81"/>
                      <a:pt x="117" y="81"/>
                      <a:pt x="117" y="81"/>
                    </a:cubicBezTo>
                    <a:cubicBezTo>
                      <a:pt x="139" y="72"/>
                      <a:pt x="139" y="72"/>
                      <a:pt x="139" y="72"/>
                    </a:cubicBezTo>
                    <a:cubicBezTo>
                      <a:pt x="148" y="68"/>
                      <a:pt x="169" y="52"/>
                      <a:pt x="166"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77"/>
              <p:cNvSpPr>
                <a:spLocks/>
              </p:cNvSpPr>
              <p:nvPr/>
            </p:nvSpPr>
            <p:spPr bwMode="auto">
              <a:xfrm>
                <a:off x="6167143" y="2539950"/>
                <a:ext cx="143493" cy="284574"/>
              </a:xfrm>
              <a:custGeom>
                <a:avLst/>
                <a:gdLst>
                  <a:gd name="T0" fmla="*/ 18 w 88"/>
                  <a:gd name="T1" fmla="*/ 0 h 176"/>
                  <a:gd name="T2" fmla="*/ 70 w 88"/>
                  <a:gd name="T3" fmla="*/ 0 h 176"/>
                  <a:gd name="T4" fmla="*/ 88 w 88"/>
                  <a:gd name="T5" fmla="*/ 18 h 176"/>
                  <a:gd name="T6" fmla="*/ 88 w 88"/>
                  <a:gd name="T7" fmla="*/ 158 h 176"/>
                  <a:gd name="T8" fmla="*/ 70 w 88"/>
                  <a:gd name="T9" fmla="*/ 176 h 176"/>
                  <a:gd name="T10" fmla="*/ 18 w 88"/>
                  <a:gd name="T11" fmla="*/ 176 h 176"/>
                  <a:gd name="T12" fmla="*/ 0 w 88"/>
                  <a:gd name="T13" fmla="*/ 158 h 176"/>
                  <a:gd name="T14" fmla="*/ 0 w 88"/>
                  <a:gd name="T15" fmla="*/ 18 h 176"/>
                  <a:gd name="T16" fmla="*/ 18 w 8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76">
                    <a:moveTo>
                      <a:pt x="18" y="0"/>
                    </a:moveTo>
                    <a:cubicBezTo>
                      <a:pt x="70" y="0"/>
                      <a:pt x="70" y="0"/>
                      <a:pt x="70" y="0"/>
                    </a:cubicBezTo>
                    <a:cubicBezTo>
                      <a:pt x="80" y="0"/>
                      <a:pt x="88" y="8"/>
                      <a:pt x="88" y="18"/>
                    </a:cubicBezTo>
                    <a:cubicBezTo>
                      <a:pt x="88" y="158"/>
                      <a:pt x="88" y="158"/>
                      <a:pt x="88" y="158"/>
                    </a:cubicBezTo>
                    <a:cubicBezTo>
                      <a:pt x="88" y="168"/>
                      <a:pt x="80" y="176"/>
                      <a:pt x="70" y="176"/>
                    </a:cubicBezTo>
                    <a:cubicBezTo>
                      <a:pt x="18" y="176"/>
                      <a:pt x="18" y="176"/>
                      <a:pt x="18" y="176"/>
                    </a:cubicBezTo>
                    <a:cubicBezTo>
                      <a:pt x="8" y="176"/>
                      <a:pt x="0" y="168"/>
                      <a:pt x="0" y="158"/>
                    </a:cubicBezTo>
                    <a:cubicBezTo>
                      <a:pt x="0" y="18"/>
                      <a:pt x="0" y="18"/>
                      <a:pt x="0" y="18"/>
                    </a:cubicBezTo>
                    <a:cubicBezTo>
                      <a:pt x="0" y="8"/>
                      <a:pt x="8"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Rectangle 78"/>
              <p:cNvSpPr>
                <a:spLocks/>
              </p:cNvSpPr>
              <p:nvPr/>
            </p:nvSpPr>
            <p:spPr bwMode="auto">
              <a:xfrm>
                <a:off x="6184024" y="2570096"/>
                <a:ext cx="110936" cy="21343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Freeform: Shape 79"/>
              <p:cNvSpPr>
                <a:spLocks/>
              </p:cNvSpPr>
              <p:nvPr/>
            </p:nvSpPr>
            <p:spPr bwMode="auto">
              <a:xfrm>
                <a:off x="6209347" y="2550803"/>
                <a:ext cx="60291" cy="4823"/>
              </a:xfrm>
              <a:custGeom>
                <a:avLst/>
                <a:gdLst>
                  <a:gd name="T0" fmla="*/ 1 w 37"/>
                  <a:gd name="T1" fmla="*/ 3 h 3"/>
                  <a:gd name="T2" fmla="*/ 35 w 37"/>
                  <a:gd name="T3" fmla="*/ 3 h 3"/>
                  <a:gd name="T4" fmla="*/ 37 w 37"/>
                  <a:gd name="T5" fmla="*/ 1 h 3"/>
                  <a:gd name="T6" fmla="*/ 37 w 37"/>
                  <a:gd name="T7" fmla="*/ 1 h 3"/>
                  <a:gd name="T8" fmla="*/ 35 w 37"/>
                  <a:gd name="T9" fmla="*/ 0 h 3"/>
                  <a:gd name="T10" fmla="*/ 1 w 37"/>
                  <a:gd name="T11" fmla="*/ 0 h 3"/>
                  <a:gd name="T12" fmla="*/ 0 w 37"/>
                  <a:gd name="T13" fmla="*/ 1 h 3"/>
                  <a:gd name="T14" fmla="*/ 0 w 37"/>
                  <a:gd name="T15" fmla="*/ 1 h 3"/>
                  <a:gd name="T16" fmla="*/ 1 w 3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
                    <a:moveTo>
                      <a:pt x="1" y="3"/>
                    </a:moveTo>
                    <a:cubicBezTo>
                      <a:pt x="35" y="3"/>
                      <a:pt x="35" y="3"/>
                      <a:pt x="35" y="3"/>
                    </a:cubicBezTo>
                    <a:cubicBezTo>
                      <a:pt x="36" y="3"/>
                      <a:pt x="37" y="2"/>
                      <a:pt x="37" y="1"/>
                    </a:cubicBezTo>
                    <a:cubicBezTo>
                      <a:pt x="37" y="1"/>
                      <a:pt x="37" y="1"/>
                      <a:pt x="37" y="1"/>
                    </a:cubicBezTo>
                    <a:cubicBezTo>
                      <a:pt x="37" y="0"/>
                      <a:pt x="36" y="0"/>
                      <a:pt x="35" y="0"/>
                    </a:cubicBezTo>
                    <a:cubicBezTo>
                      <a:pt x="1" y="0"/>
                      <a:pt x="1" y="0"/>
                      <a:pt x="1" y="0"/>
                    </a:cubicBezTo>
                    <a:cubicBezTo>
                      <a:pt x="0" y="0"/>
                      <a:pt x="0" y="0"/>
                      <a:pt x="0" y="1"/>
                    </a:cubicBezTo>
                    <a:cubicBezTo>
                      <a:pt x="0" y="1"/>
                      <a:pt x="0" y="1"/>
                      <a:pt x="0" y="1"/>
                    </a:cubicBezTo>
                    <a:cubicBezTo>
                      <a:pt x="0" y="2"/>
                      <a:pt x="0" y="3"/>
                      <a:pt x="1" y="3"/>
                    </a:cubicBezTo>
                    <a:close/>
                  </a:path>
                </a:pathLst>
              </a:custGeom>
              <a:solidFill>
                <a:srgbClr val="E561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80"/>
              <p:cNvSpPr>
                <a:spLocks/>
              </p:cNvSpPr>
              <p:nvPr/>
            </p:nvSpPr>
            <p:spPr bwMode="auto">
              <a:xfrm>
                <a:off x="6188848" y="2800408"/>
                <a:ext cx="100083" cy="7235"/>
              </a:xfrm>
              <a:custGeom>
                <a:avLst/>
                <a:gdLst>
                  <a:gd name="T0" fmla="*/ 3 w 62"/>
                  <a:gd name="T1" fmla="*/ 5 h 5"/>
                  <a:gd name="T2" fmla="*/ 60 w 62"/>
                  <a:gd name="T3" fmla="*/ 5 h 5"/>
                  <a:gd name="T4" fmla="*/ 62 w 62"/>
                  <a:gd name="T5" fmla="*/ 3 h 5"/>
                  <a:gd name="T6" fmla="*/ 62 w 62"/>
                  <a:gd name="T7" fmla="*/ 3 h 5"/>
                  <a:gd name="T8" fmla="*/ 60 w 62"/>
                  <a:gd name="T9" fmla="*/ 0 h 5"/>
                  <a:gd name="T10" fmla="*/ 3 w 62"/>
                  <a:gd name="T11" fmla="*/ 0 h 5"/>
                  <a:gd name="T12" fmla="*/ 0 w 62"/>
                  <a:gd name="T13" fmla="*/ 3 h 5"/>
                  <a:gd name="T14" fmla="*/ 0 w 62"/>
                  <a:gd name="T15" fmla="*/ 3 h 5"/>
                  <a:gd name="T16" fmla="*/ 3 w 6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
                    <a:moveTo>
                      <a:pt x="3" y="5"/>
                    </a:moveTo>
                    <a:cubicBezTo>
                      <a:pt x="60" y="5"/>
                      <a:pt x="60" y="5"/>
                      <a:pt x="60" y="5"/>
                    </a:cubicBezTo>
                    <a:cubicBezTo>
                      <a:pt x="61" y="5"/>
                      <a:pt x="62" y="4"/>
                      <a:pt x="62" y="3"/>
                    </a:cubicBezTo>
                    <a:cubicBezTo>
                      <a:pt x="62" y="3"/>
                      <a:pt x="62" y="3"/>
                      <a:pt x="62" y="3"/>
                    </a:cubicBezTo>
                    <a:cubicBezTo>
                      <a:pt x="62" y="1"/>
                      <a:pt x="61" y="0"/>
                      <a:pt x="60" y="0"/>
                    </a:cubicBezTo>
                    <a:cubicBezTo>
                      <a:pt x="3" y="0"/>
                      <a:pt x="3" y="0"/>
                      <a:pt x="3" y="0"/>
                    </a:cubicBezTo>
                    <a:cubicBezTo>
                      <a:pt x="1" y="0"/>
                      <a:pt x="0" y="1"/>
                      <a:pt x="0" y="3"/>
                    </a:cubicBezTo>
                    <a:cubicBezTo>
                      <a:pt x="0" y="3"/>
                      <a:pt x="0" y="3"/>
                      <a:pt x="0" y="3"/>
                    </a:cubicBezTo>
                    <a:cubicBezTo>
                      <a:pt x="0" y="4"/>
                      <a:pt x="1" y="5"/>
                      <a:pt x="3" y="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Oval 81"/>
              <p:cNvSpPr>
                <a:spLocks/>
              </p:cNvSpPr>
              <p:nvPr/>
            </p:nvSpPr>
            <p:spPr bwMode="auto">
              <a:xfrm>
                <a:off x="6222611" y="2788350"/>
                <a:ext cx="32557" cy="325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Oval 82"/>
              <p:cNvSpPr>
                <a:spLocks/>
              </p:cNvSpPr>
              <p:nvPr/>
            </p:nvSpPr>
            <p:spPr bwMode="auto">
              <a:xfrm>
                <a:off x="6227434" y="2793173"/>
                <a:ext cx="22911" cy="2291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3"/>
              <p:cNvSpPr>
                <a:spLocks/>
              </p:cNvSpPr>
              <p:nvPr/>
            </p:nvSpPr>
            <p:spPr bwMode="auto">
              <a:xfrm>
                <a:off x="5736665" y="2017830"/>
                <a:ext cx="37380" cy="74761"/>
              </a:xfrm>
              <a:custGeom>
                <a:avLst/>
                <a:gdLst>
                  <a:gd name="T0" fmla="*/ 0 w 31"/>
                  <a:gd name="T1" fmla="*/ 62 h 62"/>
                  <a:gd name="T2" fmla="*/ 31 w 31"/>
                  <a:gd name="T3" fmla="*/ 25 h 62"/>
                  <a:gd name="T4" fmla="*/ 0 w 31"/>
                  <a:gd name="T5" fmla="*/ 0 h 62"/>
                  <a:gd name="T6" fmla="*/ 0 w 31"/>
                  <a:gd name="T7" fmla="*/ 62 h 62"/>
                </a:gdLst>
                <a:ahLst/>
                <a:cxnLst>
                  <a:cxn ang="0">
                    <a:pos x="T0" y="T1"/>
                  </a:cxn>
                  <a:cxn ang="0">
                    <a:pos x="T2" y="T3"/>
                  </a:cxn>
                  <a:cxn ang="0">
                    <a:pos x="T4" y="T5"/>
                  </a:cxn>
                  <a:cxn ang="0">
                    <a:pos x="T6" y="T7"/>
                  </a:cxn>
                </a:cxnLst>
                <a:rect l="0" t="0" r="r" b="b"/>
                <a:pathLst>
                  <a:path w="31" h="62">
                    <a:moveTo>
                      <a:pt x="0" y="62"/>
                    </a:moveTo>
                    <a:lnTo>
                      <a:pt x="31" y="25"/>
                    </a:lnTo>
                    <a:lnTo>
                      <a:pt x="0"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84"/>
              <p:cNvSpPr>
                <a:spLocks/>
              </p:cNvSpPr>
              <p:nvPr/>
            </p:nvSpPr>
            <p:spPr bwMode="auto">
              <a:xfrm>
                <a:off x="5828307" y="2017830"/>
                <a:ext cx="36175" cy="74761"/>
              </a:xfrm>
              <a:custGeom>
                <a:avLst/>
                <a:gdLst>
                  <a:gd name="T0" fmla="*/ 30 w 30"/>
                  <a:gd name="T1" fmla="*/ 62 h 62"/>
                  <a:gd name="T2" fmla="*/ 30 w 30"/>
                  <a:gd name="T3" fmla="*/ 0 h 62"/>
                  <a:gd name="T4" fmla="*/ 0 w 30"/>
                  <a:gd name="T5" fmla="*/ 25 h 62"/>
                  <a:gd name="T6" fmla="*/ 30 w 30"/>
                  <a:gd name="T7" fmla="*/ 62 h 62"/>
                </a:gdLst>
                <a:ahLst/>
                <a:cxnLst>
                  <a:cxn ang="0">
                    <a:pos x="T0" y="T1"/>
                  </a:cxn>
                  <a:cxn ang="0">
                    <a:pos x="T2" y="T3"/>
                  </a:cxn>
                  <a:cxn ang="0">
                    <a:pos x="T4" y="T5"/>
                  </a:cxn>
                  <a:cxn ang="0">
                    <a:pos x="T6" y="T7"/>
                  </a:cxn>
                </a:cxnLst>
                <a:rect l="0" t="0" r="r" b="b"/>
                <a:pathLst>
                  <a:path w="30" h="62">
                    <a:moveTo>
                      <a:pt x="30" y="62"/>
                    </a:moveTo>
                    <a:lnTo>
                      <a:pt x="30" y="0"/>
                    </a:lnTo>
                    <a:lnTo>
                      <a:pt x="0" y="25"/>
                    </a:lnTo>
                    <a:lnTo>
                      <a:pt x="3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Rectangle 85"/>
              <p:cNvSpPr>
                <a:spLocks/>
              </p:cNvSpPr>
              <p:nvPr/>
            </p:nvSpPr>
            <p:spPr bwMode="auto">
              <a:xfrm>
                <a:off x="5864482"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 name="Rectangle 86"/>
              <p:cNvSpPr>
                <a:spLocks/>
              </p:cNvSpPr>
              <p:nvPr/>
            </p:nvSpPr>
            <p:spPr bwMode="auto">
              <a:xfrm>
                <a:off x="5736665"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 name="Freeform: Shape 87"/>
              <p:cNvSpPr>
                <a:spLocks/>
              </p:cNvSpPr>
              <p:nvPr/>
            </p:nvSpPr>
            <p:spPr bwMode="auto">
              <a:xfrm>
                <a:off x="5739076" y="2050387"/>
                <a:ext cx="124200" cy="45821"/>
              </a:xfrm>
              <a:custGeom>
                <a:avLst/>
                <a:gdLst>
                  <a:gd name="T0" fmla="*/ 103 w 103"/>
                  <a:gd name="T1" fmla="*/ 38 h 38"/>
                  <a:gd name="T2" fmla="*/ 103 w 103"/>
                  <a:gd name="T3" fmla="*/ 38 h 38"/>
                  <a:gd name="T4" fmla="*/ 71 w 103"/>
                  <a:gd name="T5" fmla="*/ 0 h 38"/>
                  <a:gd name="T6" fmla="*/ 52 w 103"/>
                  <a:gd name="T7" fmla="*/ 15 h 38"/>
                  <a:gd name="T8" fmla="*/ 32 w 103"/>
                  <a:gd name="T9" fmla="*/ 0 h 38"/>
                  <a:gd name="T10" fmla="*/ 1 w 103"/>
                  <a:gd name="T11" fmla="*/ 38 h 38"/>
                  <a:gd name="T12" fmla="*/ 0 w 103"/>
                  <a:gd name="T13" fmla="*/ 38 h 38"/>
                  <a:gd name="T14" fmla="*/ 103 w 103"/>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38">
                    <a:moveTo>
                      <a:pt x="103" y="38"/>
                    </a:moveTo>
                    <a:lnTo>
                      <a:pt x="103" y="38"/>
                    </a:lnTo>
                    <a:lnTo>
                      <a:pt x="71" y="0"/>
                    </a:lnTo>
                    <a:lnTo>
                      <a:pt x="52" y="15"/>
                    </a:lnTo>
                    <a:lnTo>
                      <a:pt x="32" y="0"/>
                    </a:lnTo>
                    <a:lnTo>
                      <a:pt x="1" y="38"/>
                    </a:lnTo>
                    <a:lnTo>
                      <a:pt x="0" y="38"/>
                    </a:lnTo>
                    <a:lnTo>
                      <a:pt x="103"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88"/>
              <p:cNvSpPr>
                <a:spLocks/>
              </p:cNvSpPr>
              <p:nvPr/>
            </p:nvSpPr>
            <p:spPr bwMode="auto">
              <a:xfrm>
                <a:off x="5740282" y="2015418"/>
                <a:ext cx="121788" cy="48233"/>
              </a:xfrm>
              <a:custGeom>
                <a:avLst/>
                <a:gdLst>
                  <a:gd name="T0" fmla="*/ 31 w 101"/>
                  <a:gd name="T1" fmla="*/ 24 h 40"/>
                  <a:gd name="T2" fmla="*/ 32 w 101"/>
                  <a:gd name="T3" fmla="*/ 25 h 40"/>
                  <a:gd name="T4" fmla="*/ 34 w 101"/>
                  <a:gd name="T5" fmla="*/ 27 h 40"/>
                  <a:gd name="T6" fmla="*/ 51 w 101"/>
                  <a:gd name="T7" fmla="*/ 40 h 40"/>
                  <a:gd name="T8" fmla="*/ 69 w 101"/>
                  <a:gd name="T9" fmla="*/ 27 h 40"/>
                  <a:gd name="T10" fmla="*/ 70 w 101"/>
                  <a:gd name="T11" fmla="*/ 25 h 40"/>
                  <a:gd name="T12" fmla="*/ 71 w 101"/>
                  <a:gd name="T13" fmla="*/ 24 h 40"/>
                  <a:gd name="T14" fmla="*/ 101 w 101"/>
                  <a:gd name="T15" fmla="*/ 0 h 40"/>
                  <a:gd name="T16" fmla="*/ 0 w 101"/>
                  <a:gd name="T17" fmla="*/ 0 h 40"/>
                  <a:gd name="T18" fmla="*/ 31 w 10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40">
                    <a:moveTo>
                      <a:pt x="31" y="24"/>
                    </a:moveTo>
                    <a:lnTo>
                      <a:pt x="32" y="25"/>
                    </a:lnTo>
                    <a:lnTo>
                      <a:pt x="34" y="27"/>
                    </a:lnTo>
                    <a:lnTo>
                      <a:pt x="51" y="40"/>
                    </a:lnTo>
                    <a:lnTo>
                      <a:pt x="69" y="27"/>
                    </a:lnTo>
                    <a:lnTo>
                      <a:pt x="70" y="25"/>
                    </a:lnTo>
                    <a:lnTo>
                      <a:pt x="71" y="24"/>
                    </a:lnTo>
                    <a:lnTo>
                      <a:pt x="101" y="0"/>
                    </a:lnTo>
                    <a:lnTo>
                      <a:pt x="0" y="0"/>
                    </a:lnTo>
                    <a:lnTo>
                      <a:pt x="3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9"/>
              <p:cNvSpPr>
                <a:spLocks/>
              </p:cNvSpPr>
              <p:nvPr/>
            </p:nvSpPr>
            <p:spPr bwMode="auto">
              <a:xfrm>
                <a:off x="7117331" y="4260658"/>
                <a:ext cx="54262" cy="151934"/>
              </a:xfrm>
              <a:custGeom>
                <a:avLst/>
                <a:gdLst>
                  <a:gd name="T0" fmla="*/ 4 w 33"/>
                  <a:gd name="T1" fmla="*/ 11 h 94"/>
                  <a:gd name="T2" fmla="*/ 1 w 33"/>
                  <a:gd name="T3" fmla="*/ 23 h 94"/>
                  <a:gd name="T4" fmla="*/ 3 w 33"/>
                  <a:gd name="T5" fmla="*/ 32 h 94"/>
                  <a:gd name="T6" fmla="*/ 12 w 33"/>
                  <a:gd name="T7" fmla="*/ 43 h 94"/>
                  <a:gd name="T8" fmla="*/ 12 w 33"/>
                  <a:gd name="T9" fmla="*/ 94 h 94"/>
                  <a:gd name="T10" fmla="*/ 21 w 33"/>
                  <a:gd name="T11" fmla="*/ 94 h 94"/>
                  <a:gd name="T12" fmla="*/ 21 w 33"/>
                  <a:gd name="T13" fmla="*/ 43 h 94"/>
                  <a:gd name="T14" fmla="*/ 30 w 33"/>
                  <a:gd name="T15" fmla="*/ 32 h 94"/>
                  <a:gd name="T16" fmla="*/ 33 w 33"/>
                  <a:gd name="T17" fmla="*/ 23 h 94"/>
                  <a:gd name="T18" fmla="*/ 29 w 33"/>
                  <a:gd name="T19" fmla="*/ 11 h 94"/>
                  <a:gd name="T20" fmla="*/ 22 w 33"/>
                  <a:gd name="T21" fmla="*/ 0 h 94"/>
                  <a:gd name="T22" fmla="*/ 25 w 33"/>
                  <a:gd name="T23" fmla="*/ 22 h 94"/>
                  <a:gd name="T24" fmla="*/ 22 w 33"/>
                  <a:gd name="T25" fmla="*/ 22 h 94"/>
                  <a:gd name="T26" fmla="*/ 19 w 33"/>
                  <a:gd name="T27" fmla="*/ 0 h 94"/>
                  <a:gd name="T28" fmla="*/ 17 w 33"/>
                  <a:gd name="T29" fmla="*/ 0 h 94"/>
                  <a:gd name="T30" fmla="*/ 15 w 33"/>
                  <a:gd name="T31" fmla="*/ 0 h 94"/>
                  <a:gd name="T32" fmla="*/ 12 w 33"/>
                  <a:gd name="T33" fmla="*/ 22 h 94"/>
                  <a:gd name="T34" fmla="*/ 9 w 33"/>
                  <a:gd name="T35" fmla="*/ 22 h 94"/>
                  <a:gd name="T36" fmla="*/ 12 w 33"/>
                  <a:gd name="T37" fmla="*/ 0 h 94"/>
                  <a:gd name="T38" fmla="*/ 4 w 33"/>
                  <a:gd name="T3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94">
                    <a:moveTo>
                      <a:pt x="4" y="11"/>
                    </a:moveTo>
                    <a:cubicBezTo>
                      <a:pt x="3" y="15"/>
                      <a:pt x="1" y="18"/>
                      <a:pt x="1" y="23"/>
                    </a:cubicBezTo>
                    <a:cubicBezTo>
                      <a:pt x="0" y="26"/>
                      <a:pt x="1" y="29"/>
                      <a:pt x="3" y="32"/>
                    </a:cubicBezTo>
                    <a:cubicBezTo>
                      <a:pt x="5" y="36"/>
                      <a:pt x="8" y="40"/>
                      <a:pt x="12" y="43"/>
                    </a:cubicBezTo>
                    <a:cubicBezTo>
                      <a:pt x="12" y="94"/>
                      <a:pt x="12" y="94"/>
                      <a:pt x="12" y="94"/>
                    </a:cubicBezTo>
                    <a:cubicBezTo>
                      <a:pt x="21" y="94"/>
                      <a:pt x="21" y="94"/>
                      <a:pt x="21" y="94"/>
                    </a:cubicBezTo>
                    <a:cubicBezTo>
                      <a:pt x="21" y="43"/>
                      <a:pt x="21" y="43"/>
                      <a:pt x="21" y="43"/>
                    </a:cubicBezTo>
                    <a:cubicBezTo>
                      <a:pt x="25" y="41"/>
                      <a:pt x="29" y="36"/>
                      <a:pt x="30" y="32"/>
                    </a:cubicBezTo>
                    <a:cubicBezTo>
                      <a:pt x="32" y="29"/>
                      <a:pt x="33" y="26"/>
                      <a:pt x="33" y="23"/>
                    </a:cubicBezTo>
                    <a:cubicBezTo>
                      <a:pt x="32" y="18"/>
                      <a:pt x="31" y="15"/>
                      <a:pt x="29" y="11"/>
                    </a:cubicBezTo>
                    <a:cubicBezTo>
                      <a:pt x="28" y="8"/>
                      <a:pt x="26" y="0"/>
                      <a:pt x="22" y="0"/>
                    </a:cubicBezTo>
                    <a:cubicBezTo>
                      <a:pt x="25" y="22"/>
                      <a:pt x="25" y="22"/>
                      <a:pt x="25" y="22"/>
                    </a:cubicBezTo>
                    <a:cubicBezTo>
                      <a:pt x="22" y="22"/>
                      <a:pt x="22" y="22"/>
                      <a:pt x="22" y="22"/>
                    </a:cubicBezTo>
                    <a:cubicBezTo>
                      <a:pt x="19" y="0"/>
                      <a:pt x="19" y="0"/>
                      <a:pt x="19" y="0"/>
                    </a:cubicBezTo>
                    <a:cubicBezTo>
                      <a:pt x="17" y="0"/>
                      <a:pt x="17" y="0"/>
                      <a:pt x="17" y="0"/>
                    </a:cubicBezTo>
                    <a:cubicBezTo>
                      <a:pt x="15" y="0"/>
                      <a:pt x="15" y="0"/>
                      <a:pt x="15" y="0"/>
                    </a:cubicBezTo>
                    <a:cubicBezTo>
                      <a:pt x="12" y="22"/>
                      <a:pt x="12" y="22"/>
                      <a:pt x="12" y="22"/>
                    </a:cubicBezTo>
                    <a:cubicBezTo>
                      <a:pt x="9" y="22"/>
                      <a:pt x="9" y="22"/>
                      <a:pt x="9" y="22"/>
                    </a:cubicBezTo>
                    <a:cubicBezTo>
                      <a:pt x="12" y="0"/>
                      <a:pt x="12" y="0"/>
                      <a:pt x="12" y="0"/>
                    </a:cubicBezTo>
                    <a:cubicBezTo>
                      <a:pt x="8" y="0"/>
                      <a:pt x="5" y="8"/>
                      <a:pt x="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Freeform: Shape 90"/>
              <p:cNvSpPr>
                <a:spLocks/>
              </p:cNvSpPr>
              <p:nvPr/>
            </p:nvSpPr>
            <p:spPr bwMode="auto">
              <a:xfrm>
                <a:off x="7187268" y="4258246"/>
                <a:ext cx="56674" cy="154345"/>
              </a:xfrm>
              <a:custGeom>
                <a:avLst/>
                <a:gdLst>
                  <a:gd name="T0" fmla="*/ 22 w 35"/>
                  <a:gd name="T1" fmla="*/ 96 h 96"/>
                  <a:gd name="T2" fmla="*/ 22 w 35"/>
                  <a:gd name="T3" fmla="*/ 46 h 96"/>
                  <a:gd name="T4" fmla="*/ 35 w 35"/>
                  <a:gd name="T5" fmla="*/ 25 h 96"/>
                  <a:gd name="T6" fmla="*/ 18 w 35"/>
                  <a:gd name="T7" fmla="*/ 0 h 96"/>
                  <a:gd name="T8" fmla="*/ 0 w 35"/>
                  <a:gd name="T9" fmla="*/ 25 h 96"/>
                  <a:gd name="T10" fmla="*/ 13 w 35"/>
                  <a:gd name="T11" fmla="*/ 45 h 96"/>
                  <a:gd name="T12" fmla="*/ 13 w 35"/>
                  <a:gd name="T13" fmla="*/ 96 h 96"/>
                  <a:gd name="T14" fmla="*/ 22 w 35"/>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96">
                    <a:moveTo>
                      <a:pt x="22" y="96"/>
                    </a:moveTo>
                    <a:cubicBezTo>
                      <a:pt x="22" y="46"/>
                      <a:pt x="22" y="46"/>
                      <a:pt x="22" y="46"/>
                    </a:cubicBezTo>
                    <a:cubicBezTo>
                      <a:pt x="29" y="43"/>
                      <a:pt x="35" y="35"/>
                      <a:pt x="35" y="25"/>
                    </a:cubicBezTo>
                    <a:cubicBezTo>
                      <a:pt x="35" y="14"/>
                      <a:pt x="27" y="0"/>
                      <a:pt x="18" y="0"/>
                    </a:cubicBezTo>
                    <a:cubicBezTo>
                      <a:pt x="8" y="0"/>
                      <a:pt x="0" y="14"/>
                      <a:pt x="0" y="25"/>
                    </a:cubicBezTo>
                    <a:cubicBezTo>
                      <a:pt x="0" y="35"/>
                      <a:pt x="6" y="43"/>
                      <a:pt x="13" y="45"/>
                    </a:cubicBezTo>
                    <a:cubicBezTo>
                      <a:pt x="13" y="96"/>
                      <a:pt x="13" y="96"/>
                      <a:pt x="13" y="96"/>
                    </a:cubicBezTo>
                    <a:lnTo>
                      <a:pt x="22"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Freeform: Shape 91"/>
              <p:cNvSpPr>
                <a:spLocks/>
              </p:cNvSpPr>
              <p:nvPr/>
            </p:nvSpPr>
            <p:spPr bwMode="auto">
              <a:xfrm>
                <a:off x="5168723" y="3636042"/>
                <a:ext cx="107318" cy="225489"/>
              </a:xfrm>
              <a:custGeom>
                <a:avLst/>
                <a:gdLst>
                  <a:gd name="T0" fmla="*/ 33 w 66"/>
                  <a:gd name="T1" fmla="*/ 119 h 139"/>
                  <a:gd name="T2" fmla="*/ 65 w 66"/>
                  <a:gd name="T3" fmla="*/ 135 h 139"/>
                  <a:gd name="T4" fmla="*/ 66 w 66"/>
                  <a:gd name="T5" fmla="*/ 134 h 139"/>
                  <a:gd name="T6" fmla="*/ 66 w 66"/>
                  <a:gd name="T7" fmla="*/ 30 h 139"/>
                  <a:gd name="T8" fmla="*/ 65 w 66"/>
                  <a:gd name="T9" fmla="*/ 14 h 139"/>
                  <a:gd name="T10" fmla="*/ 33 w 66"/>
                  <a:gd name="T11" fmla="*/ 0 h 139"/>
                  <a:gd name="T12" fmla="*/ 33 w 66"/>
                  <a:gd name="T13" fmla="*/ 18 h 139"/>
                  <a:gd name="T14" fmla="*/ 56 w 66"/>
                  <a:gd name="T15" fmla="*/ 23 h 139"/>
                  <a:gd name="T16" fmla="*/ 57 w 66"/>
                  <a:gd name="T17" fmla="*/ 25 h 139"/>
                  <a:gd name="T18" fmla="*/ 55 w 66"/>
                  <a:gd name="T19" fmla="*/ 26 h 139"/>
                  <a:gd name="T20" fmla="*/ 54 w 66"/>
                  <a:gd name="T21" fmla="*/ 26 h 139"/>
                  <a:gd name="T22" fmla="*/ 50 w 66"/>
                  <a:gd name="T23" fmla="*/ 24 h 139"/>
                  <a:gd name="T24" fmla="*/ 33 w 66"/>
                  <a:gd name="T25" fmla="*/ 22 h 139"/>
                  <a:gd name="T26" fmla="*/ 33 w 66"/>
                  <a:gd name="T27" fmla="*/ 37 h 139"/>
                  <a:gd name="T28" fmla="*/ 56 w 66"/>
                  <a:gd name="T29" fmla="*/ 41 h 139"/>
                  <a:gd name="T30" fmla="*/ 57 w 66"/>
                  <a:gd name="T31" fmla="*/ 44 h 139"/>
                  <a:gd name="T32" fmla="*/ 55 w 66"/>
                  <a:gd name="T33" fmla="*/ 45 h 139"/>
                  <a:gd name="T34" fmla="*/ 54 w 66"/>
                  <a:gd name="T35" fmla="*/ 45 h 139"/>
                  <a:gd name="T36" fmla="*/ 50 w 66"/>
                  <a:gd name="T37" fmla="*/ 43 h 139"/>
                  <a:gd name="T38" fmla="*/ 33 w 66"/>
                  <a:gd name="T39" fmla="*/ 41 h 139"/>
                  <a:gd name="T40" fmla="*/ 33 w 66"/>
                  <a:gd name="T41" fmla="*/ 56 h 139"/>
                  <a:gd name="T42" fmla="*/ 56 w 66"/>
                  <a:gd name="T43" fmla="*/ 60 h 139"/>
                  <a:gd name="T44" fmla="*/ 57 w 66"/>
                  <a:gd name="T45" fmla="*/ 62 h 139"/>
                  <a:gd name="T46" fmla="*/ 55 w 66"/>
                  <a:gd name="T47" fmla="*/ 64 h 139"/>
                  <a:gd name="T48" fmla="*/ 54 w 66"/>
                  <a:gd name="T49" fmla="*/ 63 h 139"/>
                  <a:gd name="T50" fmla="*/ 50 w 66"/>
                  <a:gd name="T51" fmla="*/ 62 h 139"/>
                  <a:gd name="T52" fmla="*/ 33 w 66"/>
                  <a:gd name="T53" fmla="*/ 60 h 139"/>
                  <a:gd name="T54" fmla="*/ 33 w 66"/>
                  <a:gd name="T55" fmla="*/ 119 h 139"/>
                  <a:gd name="T56" fmla="*/ 1 w 66"/>
                  <a:gd name="T57" fmla="*/ 135 h 139"/>
                  <a:gd name="T58" fmla="*/ 33 w 66"/>
                  <a:gd name="T59" fmla="*/ 119 h 139"/>
                  <a:gd name="T60" fmla="*/ 33 w 66"/>
                  <a:gd name="T61" fmla="*/ 60 h 139"/>
                  <a:gd name="T62" fmla="*/ 17 w 66"/>
                  <a:gd name="T63" fmla="*/ 62 h 139"/>
                  <a:gd name="T64" fmla="*/ 12 w 66"/>
                  <a:gd name="T65" fmla="*/ 63 h 139"/>
                  <a:gd name="T66" fmla="*/ 10 w 66"/>
                  <a:gd name="T67" fmla="*/ 62 h 139"/>
                  <a:gd name="T68" fmla="*/ 11 w 66"/>
                  <a:gd name="T69" fmla="*/ 60 h 139"/>
                  <a:gd name="T70" fmla="*/ 11 w 66"/>
                  <a:gd name="T71" fmla="*/ 60 h 139"/>
                  <a:gd name="T72" fmla="*/ 33 w 66"/>
                  <a:gd name="T73" fmla="*/ 56 h 139"/>
                  <a:gd name="T74" fmla="*/ 33 w 66"/>
                  <a:gd name="T75" fmla="*/ 41 h 139"/>
                  <a:gd name="T76" fmla="*/ 17 w 66"/>
                  <a:gd name="T77" fmla="*/ 43 h 139"/>
                  <a:gd name="T78" fmla="*/ 12 w 66"/>
                  <a:gd name="T79" fmla="*/ 45 h 139"/>
                  <a:gd name="T80" fmla="*/ 10 w 66"/>
                  <a:gd name="T81" fmla="*/ 44 h 139"/>
                  <a:gd name="T82" fmla="*/ 11 w 66"/>
                  <a:gd name="T83" fmla="*/ 41 h 139"/>
                  <a:gd name="T84" fmla="*/ 11 w 66"/>
                  <a:gd name="T85" fmla="*/ 41 h 139"/>
                  <a:gd name="T86" fmla="*/ 33 w 66"/>
                  <a:gd name="T87" fmla="*/ 37 h 139"/>
                  <a:gd name="T88" fmla="*/ 33 w 66"/>
                  <a:gd name="T89" fmla="*/ 22 h 139"/>
                  <a:gd name="T90" fmla="*/ 17 w 66"/>
                  <a:gd name="T91" fmla="*/ 24 h 139"/>
                  <a:gd name="T92" fmla="*/ 12 w 66"/>
                  <a:gd name="T93" fmla="*/ 26 h 139"/>
                  <a:gd name="T94" fmla="*/ 10 w 66"/>
                  <a:gd name="T95" fmla="*/ 25 h 139"/>
                  <a:gd name="T96" fmla="*/ 11 w 66"/>
                  <a:gd name="T97" fmla="*/ 23 h 139"/>
                  <a:gd name="T98" fmla="*/ 11 w 66"/>
                  <a:gd name="T99" fmla="*/ 23 h 139"/>
                  <a:gd name="T100" fmla="*/ 33 w 66"/>
                  <a:gd name="T101" fmla="*/ 18 h 139"/>
                  <a:gd name="T102" fmla="*/ 33 w 66"/>
                  <a:gd name="T103" fmla="*/ 0 h 139"/>
                  <a:gd name="T104" fmla="*/ 2 w 66"/>
                  <a:gd name="T105" fmla="*/ 14 h 139"/>
                  <a:gd name="T106" fmla="*/ 0 w 66"/>
                  <a:gd name="T107" fmla="*/ 30 h 139"/>
                  <a:gd name="T108" fmla="*/ 0 w 66"/>
                  <a:gd name="T109" fmla="*/ 134 h 139"/>
                  <a:gd name="T110" fmla="*/ 1 w 66"/>
                  <a:gd name="T11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 h="139">
                    <a:moveTo>
                      <a:pt x="33" y="119"/>
                    </a:moveTo>
                    <a:cubicBezTo>
                      <a:pt x="49" y="119"/>
                      <a:pt x="61" y="123"/>
                      <a:pt x="65" y="135"/>
                    </a:cubicBez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6" y="63"/>
                      <a:pt x="56" y="64"/>
                      <a:pt x="55" y="64"/>
                    </a:cubicBezTo>
                    <a:cubicBezTo>
                      <a:pt x="55" y="64"/>
                      <a:pt x="54" y="64"/>
                      <a:pt x="54" y="63"/>
                    </a:cubicBezTo>
                    <a:cubicBezTo>
                      <a:pt x="53" y="63"/>
                      <a:pt x="51" y="62"/>
                      <a:pt x="50" y="62"/>
                    </a:cubicBezTo>
                    <a:cubicBezTo>
                      <a:pt x="45" y="60"/>
                      <a:pt x="40" y="60"/>
                      <a:pt x="33" y="60"/>
                    </a:cubicBezTo>
                    <a:lnTo>
                      <a:pt x="33" y="119"/>
                    </a:lnTo>
                    <a:close/>
                    <a:moveTo>
                      <a:pt x="1" y="135"/>
                    </a:moveTo>
                    <a:cubicBezTo>
                      <a:pt x="5" y="123"/>
                      <a:pt x="18" y="119"/>
                      <a:pt x="33" y="119"/>
                    </a:cubicBezTo>
                    <a:cubicBezTo>
                      <a:pt x="33" y="60"/>
                      <a:pt x="33" y="60"/>
                      <a:pt x="33" y="60"/>
                    </a:cubicBezTo>
                    <a:cubicBezTo>
                      <a:pt x="27" y="60"/>
                      <a:pt x="21" y="60"/>
                      <a:pt x="17" y="62"/>
                    </a:cubicBezTo>
                    <a:cubicBezTo>
                      <a:pt x="15" y="62"/>
                      <a:pt x="14" y="63"/>
                      <a:pt x="12" y="63"/>
                    </a:cubicBezTo>
                    <a:cubicBezTo>
                      <a:pt x="11" y="64"/>
                      <a:pt x="10" y="63"/>
                      <a:pt x="10" y="62"/>
                    </a:cubicBezTo>
                    <a:cubicBezTo>
                      <a:pt x="9" y="62"/>
                      <a:pt x="10" y="60"/>
                      <a:pt x="11" y="60"/>
                    </a:cubicBezTo>
                    <a:cubicBezTo>
                      <a:pt x="11" y="60"/>
                      <a:pt x="11" y="60"/>
                      <a:pt x="11" y="60"/>
                    </a:cubicBezTo>
                    <a:cubicBezTo>
                      <a:pt x="16" y="57"/>
                      <a:pt x="24" y="56"/>
                      <a:pt x="33" y="56"/>
                    </a:cubicBezTo>
                    <a:cubicBezTo>
                      <a:pt x="33" y="41"/>
                      <a:pt x="33" y="41"/>
                      <a:pt x="33" y="41"/>
                    </a:cubicBezTo>
                    <a:cubicBezTo>
                      <a:pt x="27" y="41"/>
                      <a:pt x="21" y="42"/>
                      <a:pt x="17" y="43"/>
                    </a:cubicBezTo>
                    <a:cubicBezTo>
                      <a:pt x="15" y="43"/>
                      <a:pt x="14" y="44"/>
                      <a:pt x="12" y="45"/>
                    </a:cubicBezTo>
                    <a:cubicBezTo>
                      <a:pt x="11" y="45"/>
                      <a:pt x="10" y="45"/>
                      <a:pt x="10" y="44"/>
                    </a:cubicBezTo>
                    <a:cubicBezTo>
                      <a:pt x="9" y="43"/>
                      <a:pt x="10" y="42"/>
                      <a:pt x="11" y="41"/>
                    </a:cubicBezTo>
                    <a:cubicBezTo>
                      <a:pt x="11" y="41"/>
                      <a:pt x="11" y="41"/>
                      <a:pt x="11" y="41"/>
                    </a:cubicBezTo>
                    <a:cubicBezTo>
                      <a:pt x="16" y="38"/>
                      <a:pt x="24" y="37"/>
                      <a:pt x="33" y="37"/>
                    </a:cubicBezTo>
                    <a:cubicBezTo>
                      <a:pt x="33" y="22"/>
                      <a:pt x="33" y="22"/>
                      <a:pt x="33" y="22"/>
                    </a:cubicBezTo>
                    <a:cubicBezTo>
                      <a:pt x="27" y="22"/>
                      <a:pt x="21" y="23"/>
                      <a:pt x="17" y="24"/>
                    </a:cubicBezTo>
                    <a:cubicBezTo>
                      <a:pt x="15" y="25"/>
                      <a:pt x="14" y="25"/>
                      <a:pt x="12" y="26"/>
                    </a:cubicBezTo>
                    <a:cubicBezTo>
                      <a:pt x="11" y="26"/>
                      <a:pt x="10" y="26"/>
                      <a:pt x="10" y="25"/>
                    </a:cubicBezTo>
                    <a:cubicBezTo>
                      <a:pt x="9" y="24"/>
                      <a:pt x="10" y="23"/>
                      <a:pt x="11" y="23"/>
                    </a:cubicBezTo>
                    <a:cubicBezTo>
                      <a:pt x="11" y="23"/>
                      <a:pt x="11" y="23"/>
                      <a:pt x="11" y="23"/>
                    </a:cubicBezTo>
                    <a:cubicBezTo>
                      <a:pt x="16" y="20"/>
                      <a:pt x="24" y="18"/>
                      <a:pt x="33" y="18"/>
                    </a:cubicBezTo>
                    <a:cubicBezTo>
                      <a:pt x="33" y="0"/>
                      <a:pt x="33" y="0"/>
                      <a:pt x="33" y="0"/>
                    </a:cubicBezTo>
                    <a:cubicBezTo>
                      <a:pt x="18" y="0"/>
                      <a:pt x="6" y="3"/>
                      <a:pt x="2" y="14"/>
                    </a:cubicBezTo>
                    <a:cubicBezTo>
                      <a:pt x="0" y="18"/>
                      <a:pt x="0" y="25"/>
                      <a:pt x="0" y="30"/>
                    </a:cubicBezTo>
                    <a:cubicBezTo>
                      <a:pt x="0" y="51"/>
                      <a:pt x="0" y="113"/>
                      <a:pt x="0" y="134"/>
                    </a:cubicBezTo>
                    <a:cubicBezTo>
                      <a:pt x="0" y="139"/>
                      <a:pt x="0" y="139"/>
                      <a:pt x="1"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92"/>
              <p:cNvSpPr>
                <a:spLocks/>
              </p:cNvSpPr>
              <p:nvPr/>
            </p:nvSpPr>
            <p:spPr bwMode="auto">
              <a:xfrm>
                <a:off x="5285687" y="3636042"/>
                <a:ext cx="106112" cy="225489"/>
              </a:xfrm>
              <a:custGeom>
                <a:avLst/>
                <a:gdLst>
                  <a:gd name="T0" fmla="*/ 66 w 66"/>
                  <a:gd name="T1" fmla="*/ 134 h 139"/>
                  <a:gd name="T2" fmla="*/ 65 w 66"/>
                  <a:gd name="T3" fmla="*/ 14 h 139"/>
                  <a:gd name="T4" fmla="*/ 33 w 66"/>
                  <a:gd name="T5" fmla="*/ 18 h 139"/>
                  <a:gd name="T6" fmla="*/ 57 w 66"/>
                  <a:gd name="T7" fmla="*/ 25 h 139"/>
                  <a:gd name="T8" fmla="*/ 55 w 66"/>
                  <a:gd name="T9" fmla="*/ 26 h 139"/>
                  <a:gd name="T10" fmla="*/ 50 w 66"/>
                  <a:gd name="T11" fmla="*/ 24 h 139"/>
                  <a:gd name="T12" fmla="*/ 33 w 66"/>
                  <a:gd name="T13" fmla="*/ 37 h 139"/>
                  <a:gd name="T14" fmla="*/ 57 w 66"/>
                  <a:gd name="T15" fmla="*/ 44 h 139"/>
                  <a:gd name="T16" fmla="*/ 55 w 66"/>
                  <a:gd name="T17" fmla="*/ 45 h 139"/>
                  <a:gd name="T18" fmla="*/ 50 w 66"/>
                  <a:gd name="T19" fmla="*/ 43 h 139"/>
                  <a:gd name="T20" fmla="*/ 33 w 66"/>
                  <a:gd name="T21" fmla="*/ 56 h 139"/>
                  <a:gd name="T22" fmla="*/ 57 w 66"/>
                  <a:gd name="T23" fmla="*/ 62 h 139"/>
                  <a:gd name="T24" fmla="*/ 55 w 66"/>
                  <a:gd name="T25" fmla="*/ 64 h 139"/>
                  <a:gd name="T26" fmla="*/ 50 w 66"/>
                  <a:gd name="T27" fmla="*/ 62 h 139"/>
                  <a:gd name="T28" fmla="*/ 33 w 66"/>
                  <a:gd name="T29" fmla="*/ 119 h 139"/>
                  <a:gd name="T30" fmla="*/ 65 w 66"/>
                  <a:gd name="T31" fmla="*/ 135 h 139"/>
                  <a:gd name="T32" fmla="*/ 33 w 66"/>
                  <a:gd name="T33" fmla="*/ 0 h 139"/>
                  <a:gd name="T34" fmla="*/ 0 w 66"/>
                  <a:gd name="T35" fmla="*/ 30 h 139"/>
                  <a:gd name="T36" fmla="*/ 1 w 66"/>
                  <a:gd name="T37" fmla="*/ 135 h 139"/>
                  <a:gd name="T38" fmla="*/ 33 w 66"/>
                  <a:gd name="T39" fmla="*/ 60 h 139"/>
                  <a:gd name="T40" fmla="*/ 17 w 66"/>
                  <a:gd name="T41" fmla="*/ 62 h 139"/>
                  <a:gd name="T42" fmla="*/ 10 w 66"/>
                  <a:gd name="T43" fmla="*/ 62 h 139"/>
                  <a:gd name="T44" fmla="*/ 33 w 66"/>
                  <a:gd name="T45" fmla="*/ 56 h 139"/>
                  <a:gd name="T46" fmla="*/ 33 w 66"/>
                  <a:gd name="T47" fmla="*/ 41 h 139"/>
                  <a:gd name="T48" fmla="*/ 17 w 66"/>
                  <a:gd name="T49" fmla="*/ 43 h 139"/>
                  <a:gd name="T50" fmla="*/ 10 w 66"/>
                  <a:gd name="T51" fmla="*/ 44 h 139"/>
                  <a:gd name="T52" fmla="*/ 33 w 66"/>
                  <a:gd name="T53" fmla="*/ 37 h 139"/>
                  <a:gd name="T54" fmla="*/ 33 w 66"/>
                  <a:gd name="T55" fmla="*/ 22 h 139"/>
                  <a:gd name="T56" fmla="*/ 17 w 66"/>
                  <a:gd name="T57" fmla="*/ 24 h 139"/>
                  <a:gd name="T58" fmla="*/ 10 w 66"/>
                  <a:gd name="T59" fmla="*/ 25 h 139"/>
                  <a:gd name="T60" fmla="*/ 33 w 66"/>
                  <a:gd name="T61" fmla="*/ 18 h 139"/>
                  <a:gd name="T62" fmla="*/ 33 w 66"/>
                  <a:gd name="T6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139">
                    <a:moveTo>
                      <a:pt x="65" y="135"/>
                    </a:move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7" y="25"/>
                      <a:pt x="57" y="25"/>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7" y="44"/>
                      <a:pt x="57" y="44"/>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7" y="62"/>
                      <a:pt x="57" y="62"/>
                      <a:pt x="57" y="62"/>
                    </a:cubicBezTo>
                    <a:cubicBezTo>
                      <a:pt x="56" y="63"/>
                      <a:pt x="56" y="64"/>
                      <a:pt x="55" y="64"/>
                    </a:cubicBezTo>
                    <a:cubicBezTo>
                      <a:pt x="55" y="64"/>
                      <a:pt x="54" y="64"/>
                      <a:pt x="54" y="63"/>
                    </a:cubicBezTo>
                    <a:cubicBezTo>
                      <a:pt x="53" y="63"/>
                      <a:pt x="51" y="62"/>
                      <a:pt x="50" y="62"/>
                    </a:cubicBezTo>
                    <a:cubicBezTo>
                      <a:pt x="45" y="60"/>
                      <a:pt x="40" y="60"/>
                      <a:pt x="33" y="60"/>
                    </a:cubicBezTo>
                    <a:cubicBezTo>
                      <a:pt x="33" y="119"/>
                      <a:pt x="33" y="119"/>
                      <a:pt x="33" y="119"/>
                    </a:cubicBezTo>
                    <a:cubicBezTo>
                      <a:pt x="33" y="119"/>
                      <a:pt x="33" y="119"/>
                      <a:pt x="33" y="119"/>
                    </a:cubicBezTo>
                    <a:cubicBezTo>
                      <a:pt x="48" y="119"/>
                      <a:pt x="61" y="123"/>
                      <a:pt x="65" y="135"/>
                    </a:cubicBezTo>
                    <a:close/>
                    <a:moveTo>
                      <a:pt x="33" y="0"/>
                    </a:moveTo>
                    <a:cubicBezTo>
                      <a:pt x="33" y="0"/>
                      <a:pt x="33" y="0"/>
                      <a:pt x="33" y="0"/>
                    </a:cubicBezTo>
                    <a:cubicBezTo>
                      <a:pt x="18" y="0"/>
                      <a:pt x="5" y="3"/>
                      <a:pt x="2" y="14"/>
                    </a:cubicBezTo>
                    <a:cubicBezTo>
                      <a:pt x="0" y="18"/>
                      <a:pt x="0" y="25"/>
                      <a:pt x="0" y="30"/>
                    </a:cubicBezTo>
                    <a:cubicBezTo>
                      <a:pt x="0" y="51"/>
                      <a:pt x="0" y="113"/>
                      <a:pt x="0" y="134"/>
                    </a:cubicBezTo>
                    <a:cubicBezTo>
                      <a:pt x="0" y="139"/>
                      <a:pt x="0" y="139"/>
                      <a:pt x="1" y="135"/>
                    </a:cubicBezTo>
                    <a:cubicBezTo>
                      <a:pt x="5" y="123"/>
                      <a:pt x="18" y="119"/>
                      <a:pt x="33" y="119"/>
                    </a:cubicBezTo>
                    <a:cubicBezTo>
                      <a:pt x="33" y="60"/>
                      <a:pt x="33" y="60"/>
                      <a:pt x="33" y="60"/>
                    </a:cubicBezTo>
                    <a:cubicBezTo>
                      <a:pt x="33" y="60"/>
                      <a:pt x="33" y="60"/>
                      <a:pt x="33" y="60"/>
                    </a:cubicBezTo>
                    <a:cubicBezTo>
                      <a:pt x="26" y="60"/>
                      <a:pt x="21" y="60"/>
                      <a:pt x="17" y="62"/>
                    </a:cubicBezTo>
                    <a:cubicBezTo>
                      <a:pt x="15" y="62"/>
                      <a:pt x="14" y="63"/>
                      <a:pt x="12" y="63"/>
                    </a:cubicBezTo>
                    <a:cubicBezTo>
                      <a:pt x="11" y="64"/>
                      <a:pt x="10" y="63"/>
                      <a:pt x="10" y="62"/>
                    </a:cubicBezTo>
                    <a:cubicBezTo>
                      <a:pt x="9" y="62"/>
                      <a:pt x="10" y="60"/>
                      <a:pt x="10" y="60"/>
                    </a:cubicBezTo>
                    <a:cubicBezTo>
                      <a:pt x="16" y="57"/>
                      <a:pt x="23" y="56"/>
                      <a:pt x="33" y="56"/>
                    </a:cubicBezTo>
                    <a:cubicBezTo>
                      <a:pt x="33" y="56"/>
                      <a:pt x="33" y="56"/>
                      <a:pt x="33" y="56"/>
                    </a:cubicBezTo>
                    <a:cubicBezTo>
                      <a:pt x="33" y="41"/>
                      <a:pt x="33" y="41"/>
                      <a:pt x="33" y="41"/>
                    </a:cubicBezTo>
                    <a:cubicBezTo>
                      <a:pt x="33" y="41"/>
                      <a:pt x="33" y="41"/>
                      <a:pt x="33" y="41"/>
                    </a:cubicBezTo>
                    <a:cubicBezTo>
                      <a:pt x="26" y="41"/>
                      <a:pt x="21" y="42"/>
                      <a:pt x="17" y="43"/>
                    </a:cubicBezTo>
                    <a:cubicBezTo>
                      <a:pt x="15" y="43"/>
                      <a:pt x="14" y="44"/>
                      <a:pt x="12" y="45"/>
                    </a:cubicBezTo>
                    <a:cubicBezTo>
                      <a:pt x="11" y="45"/>
                      <a:pt x="10" y="45"/>
                      <a:pt x="10" y="44"/>
                    </a:cubicBezTo>
                    <a:cubicBezTo>
                      <a:pt x="9" y="43"/>
                      <a:pt x="10" y="42"/>
                      <a:pt x="10" y="41"/>
                    </a:cubicBezTo>
                    <a:cubicBezTo>
                      <a:pt x="16" y="38"/>
                      <a:pt x="23" y="37"/>
                      <a:pt x="33" y="37"/>
                    </a:cubicBezTo>
                    <a:cubicBezTo>
                      <a:pt x="33" y="37"/>
                      <a:pt x="33" y="37"/>
                      <a:pt x="33" y="37"/>
                    </a:cubicBezTo>
                    <a:cubicBezTo>
                      <a:pt x="33" y="22"/>
                      <a:pt x="33" y="22"/>
                      <a:pt x="33" y="22"/>
                    </a:cubicBezTo>
                    <a:cubicBezTo>
                      <a:pt x="33" y="22"/>
                      <a:pt x="33" y="22"/>
                      <a:pt x="33" y="22"/>
                    </a:cubicBezTo>
                    <a:cubicBezTo>
                      <a:pt x="26" y="22"/>
                      <a:pt x="21" y="23"/>
                      <a:pt x="17" y="24"/>
                    </a:cubicBezTo>
                    <a:cubicBezTo>
                      <a:pt x="15" y="25"/>
                      <a:pt x="14" y="25"/>
                      <a:pt x="12" y="26"/>
                    </a:cubicBezTo>
                    <a:cubicBezTo>
                      <a:pt x="11" y="26"/>
                      <a:pt x="10" y="26"/>
                      <a:pt x="10" y="25"/>
                    </a:cubicBezTo>
                    <a:cubicBezTo>
                      <a:pt x="9" y="24"/>
                      <a:pt x="10" y="23"/>
                      <a:pt x="10" y="23"/>
                    </a:cubicBezTo>
                    <a:cubicBezTo>
                      <a:pt x="16" y="20"/>
                      <a:pt x="23" y="18"/>
                      <a:pt x="33" y="18"/>
                    </a:cubicBezTo>
                    <a:cubicBezTo>
                      <a:pt x="33" y="18"/>
                      <a:pt x="33" y="18"/>
                      <a:pt x="33" y="18"/>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93"/>
              <p:cNvSpPr>
                <a:spLocks/>
              </p:cNvSpPr>
              <p:nvPr/>
            </p:nvSpPr>
            <p:spPr bwMode="auto">
              <a:xfrm>
                <a:off x="4837122" y="4251011"/>
                <a:ext cx="166403" cy="166403"/>
              </a:xfrm>
              <a:custGeom>
                <a:avLst/>
                <a:gdLst>
                  <a:gd name="T0" fmla="*/ 78 w 103"/>
                  <a:gd name="T1" fmla="*/ 96 h 103"/>
                  <a:gd name="T2" fmla="*/ 97 w 103"/>
                  <a:gd name="T3" fmla="*/ 77 h 103"/>
                  <a:gd name="T4" fmla="*/ 102 w 103"/>
                  <a:gd name="T5" fmla="*/ 62 h 103"/>
                  <a:gd name="T6" fmla="*/ 102 w 103"/>
                  <a:gd name="T7" fmla="*/ 41 h 103"/>
                  <a:gd name="T8" fmla="*/ 97 w 103"/>
                  <a:gd name="T9" fmla="*/ 26 h 103"/>
                  <a:gd name="T10" fmla="*/ 78 w 103"/>
                  <a:gd name="T11" fmla="*/ 7 h 103"/>
                  <a:gd name="T12" fmla="*/ 71 w 103"/>
                  <a:gd name="T13" fmla="*/ 4 h 103"/>
                  <a:gd name="T14" fmla="*/ 55 w 103"/>
                  <a:gd name="T15" fmla="*/ 0 h 103"/>
                  <a:gd name="T16" fmla="*/ 58 w 103"/>
                  <a:gd name="T17" fmla="*/ 5 h 103"/>
                  <a:gd name="T18" fmla="*/ 64 w 103"/>
                  <a:gd name="T19" fmla="*/ 6 h 103"/>
                  <a:gd name="T20" fmla="*/ 70 w 103"/>
                  <a:gd name="T21" fmla="*/ 7 h 103"/>
                  <a:gd name="T22" fmla="*/ 68 w 103"/>
                  <a:gd name="T23" fmla="*/ 8 h 103"/>
                  <a:gd name="T24" fmla="*/ 60 w 103"/>
                  <a:gd name="T25" fmla="*/ 11 h 103"/>
                  <a:gd name="T26" fmla="*/ 61 w 103"/>
                  <a:gd name="T27" fmla="*/ 17 h 103"/>
                  <a:gd name="T28" fmla="*/ 66 w 103"/>
                  <a:gd name="T29" fmla="*/ 20 h 103"/>
                  <a:gd name="T30" fmla="*/ 73 w 103"/>
                  <a:gd name="T31" fmla="*/ 11 h 103"/>
                  <a:gd name="T32" fmla="*/ 79 w 103"/>
                  <a:gd name="T33" fmla="*/ 12 h 103"/>
                  <a:gd name="T34" fmla="*/ 83 w 103"/>
                  <a:gd name="T35" fmla="*/ 14 h 103"/>
                  <a:gd name="T36" fmla="*/ 85 w 103"/>
                  <a:gd name="T37" fmla="*/ 22 h 103"/>
                  <a:gd name="T38" fmla="*/ 84 w 103"/>
                  <a:gd name="T39" fmla="*/ 25 h 103"/>
                  <a:gd name="T40" fmla="*/ 81 w 103"/>
                  <a:gd name="T41" fmla="*/ 22 h 103"/>
                  <a:gd name="T42" fmla="*/ 75 w 103"/>
                  <a:gd name="T43" fmla="*/ 23 h 103"/>
                  <a:gd name="T44" fmla="*/ 79 w 103"/>
                  <a:gd name="T45" fmla="*/ 26 h 103"/>
                  <a:gd name="T46" fmla="*/ 68 w 103"/>
                  <a:gd name="T47" fmla="*/ 30 h 103"/>
                  <a:gd name="T48" fmla="*/ 63 w 103"/>
                  <a:gd name="T49" fmla="*/ 34 h 103"/>
                  <a:gd name="T50" fmla="*/ 56 w 103"/>
                  <a:gd name="T51" fmla="*/ 40 h 103"/>
                  <a:gd name="T52" fmla="*/ 60 w 103"/>
                  <a:gd name="T53" fmla="*/ 61 h 103"/>
                  <a:gd name="T54" fmla="*/ 66 w 103"/>
                  <a:gd name="T55" fmla="*/ 63 h 103"/>
                  <a:gd name="T56" fmla="*/ 71 w 103"/>
                  <a:gd name="T57" fmla="*/ 65 h 103"/>
                  <a:gd name="T58" fmla="*/ 81 w 103"/>
                  <a:gd name="T59" fmla="*/ 70 h 103"/>
                  <a:gd name="T60" fmla="*/ 86 w 103"/>
                  <a:gd name="T61" fmla="*/ 75 h 103"/>
                  <a:gd name="T62" fmla="*/ 93 w 103"/>
                  <a:gd name="T63" fmla="*/ 77 h 103"/>
                  <a:gd name="T64" fmla="*/ 59 w 103"/>
                  <a:gd name="T65" fmla="*/ 90 h 103"/>
                  <a:gd name="T66" fmla="*/ 1 w 103"/>
                  <a:gd name="T67" fmla="*/ 44 h 103"/>
                  <a:gd name="T68" fmla="*/ 2 w 103"/>
                  <a:gd name="T69" fmla="*/ 65 h 103"/>
                  <a:gd name="T70" fmla="*/ 11 w 103"/>
                  <a:gd name="T71" fmla="*/ 84 h 103"/>
                  <a:gd name="T72" fmla="*/ 33 w 103"/>
                  <a:gd name="T73" fmla="*/ 100 h 103"/>
                  <a:gd name="T74" fmla="*/ 53 w 103"/>
                  <a:gd name="T75" fmla="*/ 82 h 103"/>
                  <a:gd name="T76" fmla="*/ 51 w 103"/>
                  <a:gd name="T77" fmla="*/ 74 h 103"/>
                  <a:gd name="T78" fmla="*/ 54 w 103"/>
                  <a:gd name="T79" fmla="*/ 66 h 103"/>
                  <a:gd name="T80" fmla="*/ 47 w 103"/>
                  <a:gd name="T81" fmla="*/ 64 h 103"/>
                  <a:gd name="T82" fmla="*/ 41 w 103"/>
                  <a:gd name="T83" fmla="*/ 59 h 103"/>
                  <a:gd name="T84" fmla="*/ 30 w 103"/>
                  <a:gd name="T85" fmla="*/ 55 h 103"/>
                  <a:gd name="T86" fmla="*/ 25 w 103"/>
                  <a:gd name="T87" fmla="*/ 46 h 103"/>
                  <a:gd name="T88" fmla="*/ 23 w 103"/>
                  <a:gd name="T89" fmla="*/ 45 h 103"/>
                  <a:gd name="T90" fmla="*/ 23 w 103"/>
                  <a:gd name="T91" fmla="*/ 47 h 103"/>
                  <a:gd name="T92" fmla="*/ 19 w 103"/>
                  <a:gd name="T93" fmla="*/ 39 h 103"/>
                  <a:gd name="T94" fmla="*/ 19 w 103"/>
                  <a:gd name="T95" fmla="*/ 30 h 103"/>
                  <a:gd name="T96" fmla="*/ 23 w 103"/>
                  <a:gd name="T97" fmla="*/ 21 h 103"/>
                  <a:gd name="T98" fmla="*/ 22 w 103"/>
                  <a:gd name="T99" fmla="*/ 15 h 103"/>
                  <a:gd name="T100" fmla="*/ 47 w 103"/>
                  <a:gd name="T101" fmla="*/ 4 h 103"/>
                  <a:gd name="T102" fmla="*/ 55 w 103"/>
                  <a:gd name="T103" fmla="*/ 0 h 103"/>
                  <a:gd name="T104" fmla="*/ 32 w 103"/>
                  <a:gd name="T105" fmla="*/ 4 h 103"/>
                  <a:gd name="T106" fmla="*/ 15 w 103"/>
                  <a:gd name="T107" fmla="*/ 15 h 103"/>
                  <a:gd name="T108" fmla="*/ 4 w 103"/>
                  <a:gd name="T109" fmla="*/ 33 h 103"/>
                  <a:gd name="T110" fmla="*/ 55 w 103"/>
                  <a:gd name="T111" fmla="*/ 65 h 103"/>
                  <a:gd name="T112" fmla="*/ 48 w 103"/>
                  <a:gd name="T113" fmla="*/ 57 h 103"/>
                  <a:gd name="T114" fmla="*/ 46 w 103"/>
                  <a:gd name="T115" fmla="*/ 53 h 103"/>
                  <a:gd name="T116" fmla="*/ 37 w 103"/>
                  <a:gd name="T117" fmla="*/ 54 h 103"/>
                  <a:gd name="T118" fmla="*/ 42 w 103"/>
                  <a:gd name="T119" fmla="*/ 43 h 103"/>
                  <a:gd name="T120" fmla="*/ 51 w 103"/>
                  <a:gd name="T121" fmla="*/ 43 h 103"/>
                  <a:gd name="T122" fmla="*/ 54 w 103"/>
                  <a:gd name="T123"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3">
                    <a:moveTo>
                      <a:pt x="55" y="103"/>
                    </a:moveTo>
                    <a:cubicBezTo>
                      <a:pt x="58" y="103"/>
                      <a:pt x="61" y="103"/>
                      <a:pt x="63" y="102"/>
                    </a:cubicBezTo>
                    <a:cubicBezTo>
                      <a:pt x="65" y="102"/>
                      <a:pt x="67" y="101"/>
                      <a:pt x="68" y="101"/>
                    </a:cubicBezTo>
                    <a:cubicBezTo>
                      <a:pt x="69" y="100"/>
                      <a:pt x="70" y="100"/>
                      <a:pt x="71" y="100"/>
                    </a:cubicBezTo>
                    <a:cubicBezTo>
                      <a:pt x="72" y="99"/>
                      <a:pt x="74" y="98"/>
                      <a:pt x="75" y="98"/>
                    </a:cubicBezTo>
                    <a:cubicBezTo>
                      <a:pt x="76" y="97"/>
                      <a:pt x="77" y="97"/>
                      <a:pt x="78" y="96"/>
                    </a:cubicBezTo>
                    <a:cubicBezTo>
                      <a:pt x="81" y="95"/>
                      <a:pt x="84" y="92"/>
                      <a:pt x="87" y="90"/>
                    </a:cubicBezTo>
                    <a:cubicBezTo>
                      <a:pt x="87" y="89"/>
                      <a:pt x="88" y="89"/>
                      <a:pt x="88" y="88"/>
                    </a:cubicBezTo>
                    <a:cubicBezTo>
                      <a:pt x="89" y="88"/>
                      <a:pt x="89" y="87"/>
                      <a:pt x="90" y="86"/>
                    </a:cubicBezTo>
                    <a:cubicBezTo>
                      <a:pt x="91" y="86"/>
                      <a:pt x="92" y="85"/>
                      <a:pt x="92" y="84"/>
                    </a:cubicBezTo>
                    <a:cubicBezTo>
                      <a:pt x="94" y="82"/>
                      <a:pt x="95" y="80"/>
                      <a:pt x="96" y="79"/>
                    </a:cubicBezTo>
                    <a:cubicBezTo>
                      <a:pt x="96" y="78"/>
                      <a:pt x="96" y="78"/>
                      <a:pt x="97" y="77"/>
                    </a:cubicBezTo>
                    <a:cubicBezTo>
                      <a:pt x="97" y="77"/>
                      <a:pt x="97" y="76"/>
                      <a:pt x="98" y="75"/>
                    </a:cubicBezTo>
                    <a:cubicBezTo>
                      <a:pt x="98" y="75"/>
                      <a:pt x="98" y="75"/>
                      <a:pt x="98" y="74"/>
                    </a:cubicBezTo>
                    <a:cubicBezTo>
                      <a:pt x="99" y="73"/>
                      <a:pt x="99" y="73"/>
                      <a:pt x="99" y="72"/>
                    </a:cubicBezTo>
                    <a:cubicBezTo>
                      <a:pt x="100" y="71"/>
                      <a:pt x="100" y="70"/>
                      <a:pt x="100" y="70"/>
                    </a:cubicBezTo>
                    <a:cubicBezTo>
                      <a:pt x="101" y="68"/>
                      <a:pt x="101" y="66"/>
                      <a:pt x="102" y="65"/>
                    </a:cubicBezTo>
                    <a:cubicBezTo>
                      <a:pt x="102" y="64"/>
                      <a:pt x="102" y="63"/>
                      <a:pt x="102" y="62"/>
                    </a:cubicBezTo>
                    <a:cubicBezTo>
                      <a:pt x="103" y="61"/>
                      <a:pt x="103" y="61"/>
                      <a:pt x="103" y="60"/>
                    </a:cubicBezTo>
                    <a:cubicBezTo>
                      <a:pt x="103" y="59"/>
                      <a:pt x="103" y="58"/>
                      <a:pt x="103" y="57"/>
                    </a:cubicBezTo>
                    <a:cubicBezTo>
                      <a:pt x="103" y="55"/>
                      <a:pt x="103" y="54"/>
                      <a:pt x="103" y="52"/>
                    </a:cubicBezTo>
                    <a:cubicBezTo>
                      <a:pt x="103" y="50"/>
                      <a:pt x="103" y="48"/>
                      <a:pt x="103" y="47"/>
                    </a:cubicBezTo>
                    <a:cubicBezTo>
                      <a:pt x="103" y="46"/>
                      <a:pt x="103" y="45"/>
                      <a:pt x="103" y="44"/>
                    </a:cubicBezTo>
                    <a:cubicBezTo>
                      <a:pt x="103" y="43"/>
                      <a:pt x="103" y="42"/>
                      <a:pt x="102" y="41"/>
                    </a:cubicBezTo>
                    <a:cubicBezTo>
                      <a:pt x="102" y="41"/>
                      <a:pt x="102" y="40"/>
                      <a:pt x="102" y="39"/>
                    </a:cubicBezTo>
                    <a:cubicBezTo>
                      <a:pt x="101" y="37"/>
                      <a:pt x="101" y="36"/>
                      <a:pt x="100" y="34"/>
                    </a:cubicBezTo>
                    <a:cubicBezTo>
                      <a:pt x="100" y="34"/>
                      <a:pt x="100" y="33"/>
                      <a:pt x="100" y="33"/>
                    </a:cubicBezTo>
                    <a:cubicBezTo>
                      <a:pt x="99" y="32"/>
                      <a:pt x="99" y="31"/>
                      <a:pt x="98" y="29"/>
                    </a:cubicBezTo>
                    <a:cubicBezTo>
                      <a:pt x="98" y="29"/>
                      <a:pt x="98" y="29"/>
                      <a:pt x="98" y="28"/>
                    </a:cubicBezTo>
                    <a:cubicBezTo>
                      <a:pt x="97" y="28"/>
                      <a:pt x="97" y="27"/>
                      <a:pt x="97" y="26"/>
                    </a:cubicBezTo>
                    <a:cubicBezTo>
                      <a:pt x="95" y="24"/>
                      <a:pt x="94" y="22"/>
                      <a:pt x="92" y="20"/>
                    </a:cubicBezTo>
                    <a:cubicBezTo>
                      <a:pt x="92" y="19"/>
                      <a:pt x="91" y="18"/>
                      <a:pt x="90" y="17"/>
                    </a:cubicBezTo>
                    <a:cubicBezTo>
                      <a:pt x="89" y="17"/>
                      <a:pt x="89" y="16"/>
                      <a:pt x="88" y="15"/>
                    </a:cubicBezTo>
                    <a:cubicBezTo>
                      <a:pt x="88" y="15"/>
                      <a:pt x="87" y="14"/>
                      <a:pt x="87" y="14"/>
                    </a:cubicBezTo>
                    <a:cubicBezTo>
                      <a:pt x="85" y="13"/>
                      <a:pt x="84" y="12"/>
                      <a:pt x="83" y="11"/>
                    </a:cubicBezTo>
                    <a:cubicBezTo>
                      <a:pt x="81" y="9"/>
                      <a:pt x="79" y="8"/>
                      <a:pt x="78" y="7"/>
                    </a:cubicBezTo>
                    <a:cubicBezTo>
                      <a:pt x="77" y="7"/>
                      <a:pt x="76" y="6"/>
                      <a:pt x="75" y="6"/>
                    </a:cubicBezTo>
                    <a:cubicBezTo>
                      <a:pt x="75" y="6"/>
                      <a:pt x="75" y="6"/>
                      <a:pt x="74" y="5"/>
                    </a:cubicBezTo>
                    <a:cubicBezTo>
                      <a:pt x="74" y="5"/>
                      <a:pt x="74" y="5"/>
                      <a:pt x="73" y="5"/>
                    </a:cubicBezTo>
                    <a:cubicBezTo>
                      <a:pt x="73" y="5"/>
                      <a:pt x="73" y="5"/>
                      <a:pt x="73" y="5"/>
                    </a:cubicBezTo>
                    <a:cubicBezTo>
                      <a:pt x="72" y="4"/>
                      <a:pt x="71" y="4"/>
                      <a:pt x="71" y="4"/>
                    </a:cubicBezTo>
                    <a:cubicBezTo>
                      <a:pt x="71" y="4"/>
                      <a:pt x="71" y="4"/>
                      <a:pt x="71" y="4"/>
                    </a:cubicBezTo>
                    <a:cubicBezTo>
                      <a:pt x="70" y="4"/>
                      <a:pt x="69" y="3"/>
                      <a:pt x="69" y="3"/>
                    </a:cubicBezTo>
                    <a:cubicBezTo>
                      <a:pt x="69" y="3"/>
                      <a:pt x="69" y="3"/>
                      <a:pt x="68" y="3"/>
                    </a:cubicBezTo>
                    <a:cubicBezTo>
                      <a:pt x="67" y="2"/>
                      <a:pt x="65" y="2"/>
                      <a:pt x="64" y="2"/>
                    </a:cubicBezTo>
                    <a:cubicBezTo>
                      <a:pt x="63" y="2"/>
                      <a:pt x="63" y="1"/>
                      <a:pt x="62" y="1"/>
                    </a:cubicBezTo>
                    <a:cubicBezTo>
                      <a:pt x="62" y="1"/>
                      <a:pt x="62" y="1"/>
                      <a:pt x="61" y="1"/>
                    </a:cubicBezTo>
                    <a:cubicBezTo>
                      <a:pt x="59" y="1"/>
                      <a:pt x="57" y="1"/>
                      <a:pt x="55" y="0"/>
                    </a:cubicBezTo>
                    <a:cubicBezTo>
                      <a:pt x="55" y="3"/>
                      <a:pt x="55" y="3"/>
                      <a:pt x="55" y="3"/>
                    </a:cubicBezTo>
                    <a:cubicBezTo>
                      <a:pt x="58" y="3"/>
                      <a:pt x="60" y="4"/>
                      <a:pt x="62" y="4"/>
                    </a:cubicBezTo>
                    <a:cubicBezTo>
                      <a:pt x="62" y="4"/>
                      <a:pt x="61" y="4"/>
                      <a:pt x="61" y="4"/>
                    </a:cubicBezTo>
                    <a:cubicBezTo>
                      <a:pt x="60" y="5"/>
                      <a:pt x="60" y="5"/>
                      <a:pt x="60" y="5"/>
                    </a:cubicBezTo>
                    <a:cubicBezTo>
                      <a:pt x="59" y="5"/>
                      <a:pt x="58" y="5"/>
                      <a:pt x="57" y="5"/>
                    </a:cubicBezTo>
                    <a:cubicBezTo>
                      <a:pt x="57" y="5"/>
                      <a:pt x="58" y="5"/>
                      <a:pt x="58" y="5"/>
                    </a:cubicBezTo>
                    <a:cubicBezTo>
                      <a:pt x="59" y="6"/>
                      <a:pt x="59" y="6"/>
                      <a:pt x="60" y="6"/>
                    </a:cubicBezTo>
                    <a:cubicBezTo>
                      <a:pt x="61" y="6"/>
                      <a:pt x="62" y="6"/>
                      <a:pt x="62" y="6"/>
                    </a:cubicBezTo>
                    <a:cubicBezTo>
                      <a:pt x="62" y="5"/>
                      <a:pt x="62" y="5"/>
                      <a:pt x="63" y="5"/>
                    </a:cubicBezTo>
                    <a:cubicBezTo>
                      <a:pt x="63" y="5"/>
                      <a:pt x="63" y="4"/>
                      <a:pt x="63" y="4"/>
                    </a:cubicBezTo>
                    <a:cubicBezTo>
                      <a:pt x="64" y="4"/>
                      <a:pt x="64" y="5"/>
                      <a:pt x="65" y="5"/>
                    </a:cubicBezTo>
                    <a:cubicBezTo>
                      <a:pt x="65" y="5"/>
                      <a:pt x="64" y="5"/>
                      <a:pt x="64" y="6"/>
                    </a:cubicBezTo>
                    <a:cubicBezTo>
                      <a:pt x="64" y="6"/>
                      <a:pt x="65" y="5"/>
                      <a:pt x="66" y="5"/>
                    </a:cubicBezTo>
                    <a:cubicBezTo>
                      <a:pt x="66" y="5"/>
                      <a:pt x="66" y="5"/>
                      <a:pt x="66" y="5"/>
                    </a:cubicBezTo>
                    <a:cubicBezTo>
                      <a:pt x="67" y="5"/>
                      <a:pt x="68" y="6"/>
                      <a:pt x="68" y="6"/>
                    </a:cubicBezTo>
                    <a:cubicBezTo>
                      <a:pt x="69" y="6"/>
                      <a:pt x="71" y="7"/>
                      <a:pt x="72" y="7"/>
                    </a:cubicBezTo>
                    <a:cubicBezTo>
                      <a:pt x="71" y="7"/>
                      <a:pt x="71" y="7"/>
                      <a:pt x="71" y="7"/>
                    </a:cubicBezTo>
                    <a:cubicBezTo>
                      <a:pt x="71" y="7"/>
                      <a:pt x="70" y="7"/>
                      <a:pt x="70" y="7"/>
                    </a:cubicBezTo>
                    <a:cubicBezTo>
                      <a:pt x="70" y="8"/>
                      <a:pt x="70" y="8"/>
                      <a:pt x="71" y="8"/>
                    </a:cubicBezTo>
                    <a:cubicBezTo>
                      <a:pt x="71" y="8"/>
                      <a:pt x="72" y="9"/>
                      <a:pt x="72" y="9"/>
                    </a:cubicBezTo>
                    <a:cubicBezTo>
                      <a:pt x="72" y="10"/>
                      <a:pt x="71" y="9"/>
                      <a:pt x="70" y="9"/>
                    </a:cubicBezTo>
                    <a:cubicBezTo>
                      <a:pt x="69" y="9"/>
                      <a:pt x="68" y="11"/>
                      <a:pt x="68" y="10"/>
                    </a:cubicBezTo>
                    <a:cubicBezTo>
                      <a:pt x="68" y="9"/>
                      <a:pt x="68" y="9"/>
                      <a:pt x="69" y="8"/>
                    </a:cubicBezTo>
                    <a:cubicBezTo>
                      <a:pt x="68" y="8"/>
                      <a:pt x="68" y="8"/>
                      <a:pt x="68" y="8"/>
                    </a:cubicBezTo>
                    <a:cubicBezTo>
                      <a:pt x="68" y="8"/>
                      <a:pt x="68" y="9"/>
                      <a:pt x="67" y="9"/>
                    </a:cubicBezTo>
                    <a:cubicBezTo>
                      <a:pt x="67" y="9"/>
                      <a:pt x="67" y="9"/>
                      <a:pt x="66" y="9"/>
                    </a:cubicBezTo>
                    <a:cubicBezTo>
                      <a:pt x="66" y="9"/>
                      <a:pt x="65" y="9"/>
                      <a:pt x="65" y="9"/>
                    </a:cubicBezTo>
                    <a:cubicBezTo>
                      <a:pt x="64" y="10"/>
                      <a:pt x="64" y="10"/>
                      <a:pt x="63" y="10"/>
                    </a:cubicBezTo>
                    <a:cubicBezTo>
                      <a:pt x="63" y="10"/>
                      <a:pt x="63" y="10"/>
                      <a:pt x="62" y="10"/>
                    </a:cubicBezTo>
                    <a:cubicBezTo>
                      <a:pt x="62" y="11"/>
                      <a:pt x="61" y="11"/>
                      <a:pt x="60" y="11"/>
                    </a:cubicBezTo>
                    <a:cubicBezTo>
                      <a:pt x="60" y="12"/>
                      <a:pt x="59" y="12"/>
                      <a:pt x="58" y="13"/>
                    </a:cubicBezTo>
                    <a:cubicBezTo>
                      <a:pt x="58" y="13"/>
                      <a:pt x="57" y="13"/>
                      <a:pt x="57" y="14"/>
                    </a:cubicBezTo>
                    <a:cubicBezTo>
                      <a:pt x="57" y="14"/>
                      <a:pt x="58" y="14"/>
                      <a:pt x="58" y="14"/>
                    </a:cubicBezTo>
                    <a:cubicBezTo>
                      <a:pt x="58" y="15"/>
                      <a:pt x="58" y="15"/>
                      <a:pt x="58" y="15"/>
                    </a:cubicBezTo>
                    <a:cubicBezTo>
                      <a:pt x="58" y="16"/>
                      <a:pt x="59" y="15"/>
                      <a:pt x="59" y="16"/>
                    </a:cubicBezTo>
                    <a:cubicBezTo>
                      <a:pt x="60" y="16"/>
                      <a:pt x="61" y="16"/>
                      <a:pt x="61" y="17"/>
                    </a:cubicBezTo>
                    <a:cubicBezTo>
                      <a:pt x="62" y="17"/>
                      <a:pt x="62" y="17"/>
                      <a:pt x="63" y="17"/>
                    </a:cubicBezTo>
                    <a:cubicBezTo>
                      <a:pt x="64" y="17"/>
                      <a:pt x="65" y="17"/>
                      <a:pt x="65" y="18"/>
                    </a:cubicBezTo>
                    <a:cubicBezTo>
                      <a:pt x="65" y="18"/>
                      <a:pt x="64" y="19"/>
                      <a:pt x="64" y="19"/>
                    </a:cubicBezTo>
                    <a:cubicBezTo>
                      <a:pt x="64" y="19"/>
                      <a:pt x="64" y="20"/>
                      <a:pt x="64" y="20"/>
                    </a:cubicBezTo>
                    <a:cubicBezTo>
                      <a:pt x="64" y="21"/>
                      <a:pt x="64" y="21"/>
                      <a:pt x="65" y="21"/>
                    </a:cubicBezTo>
                    <a:cubicBezTo>
                      <a:pt x="65" y="21"/>
                      <a:pt x="66" y="21"/>
                      <a:pt x="66" y="20"/>
                    </a:cubicBezTo>
                    <a:cubicBezTo>
                      <a:pt x="66" y="19"/>
                      <a:pt x="66" y="19"/>
                      <a:pt x="67" y="18"/>
                    </a:cubicBezTo>
                    <a:cubicBezTo>
                      <a:pt x="69" y="18"/>
                      <a:pt x="72" y="17"/>
                      <a:pt x="71" y="14"/>
                    </a:cubicBezTo>
                    <a:cubicBezTo>
                      <a:pt x="71" y="14"/>
                      <a:pt x="71" y="14"/>
                      <a:pt x="71" y="13"/>
                    </a:cubicBezTo>
                    <a:cubicBezTo>
                      <a:pt x="71" y="13"/>
                      <a:pt x="72" y="13"/>
                      <a:pt x="72" y="12"/>
                    </a:cubicBezTo>
                    <a:cubicBezTo>
                      <a:pt x="72" y="12"/>
                      <a:pt x="72" y="12"/>
                      <a:pt x="73" y="11"/>
                    </a:cubicBezTo>
                    <a:cubicBezTo>
                      <a:pt x="73" y="11"/>
                      <a:pt x="73" y="11"/>
                      <a:pt x="73" y="11"/>
                    </a:cubicBezTo>
                    <a:cubicBezTo>
                      <a:pt x="73" y="10"/>
                      <a:pt x="73" y="10"/>
                      <a:pt x="73" y="10"/>
                    </a:cubicBezTo>
                    <a:cubicBezTo>
                      <a:pt x="74" y="10"/>
                      <a:pt x="74" y="10"/>
                      <a:pt x="74" y="11"/>
                    </a:cubicBezTo>
                    <a:cubicBezTo>
                      <a:pt x="75" y="11"/>
                      <a:pt x="75" y="11"/>
                      <a:pt x="76" y="11"/>
                    </a:cubicBezTo>
                    <a:cubicBezTo>
                      <a:pt x="76" y="11"/>
                      <a:pt x="76" y="11"/>
                      <a:pt x="76" y="11"/>
                    </a:cubicBezTo>
                    <a:cubicBezTo>
                      <a:pt x="77" y="11"/>
                      <a:pt x="77" y="11"/>
                      <a:pt x="78" y="12"/>
                    </a:cubicBezTo>
                    <a:cubicBezTo>
                      <a:pt x="78" y="12"/>
                      <a:pt x="78" y="12"/>
                      <a:pt x="79" y="12"/>
                    </a:cubicBezTo>
                    <a:cubicBezTo>
                      <a:pt x="78" y="13"/>
                      <a:pt x="78" y="13"/>
                      <a:pt x="78" y="13"/>
                    </a:cubicBezTo>
                    <a:cubicBezTo>
                      <a:pt x="78" y="13"/>
                      <a:pt x="78" y="13"/>
                      <a:pt x="78" y="13"/>
                    </a:cubicBezTo>
                    <a:cubicBezTo>
                      <a:pt x="78" y="14"/>
                      <a:pt x="79" y="14"/>
                      <a:pt x="79" y="14"/>
                    </a:cubicBezTo>
                    <a:cubicBezTo>
                      <a:pt x="79" y="14"/>
                      <a:pt x="80" y="14"/>
                      <a:pt x="80" y="14"/>
                    </a:cubicBezTo>
                    <a:cubicBezTo>
                      <a:pt x="81" y="14"/>
                      <a:pt x="81" y="13"/>
                      <a:pt x="82" y="13"/>
                    </a:cubicBezTo>
                    <a:cubicBezTo>
                      <a:pt x="82" y="14"/>
                      <a:pt x="83" y="14"/>
                      <a:pt x="83" y="14"/>
                    </a:cubicBezTo>
                    <a:cubicBezTo>
                      <a:pt x="83" y="15"/>
                      <a:pt x="83" y="15"/>
                      <a:pt x="83" y="15"/>
                    </a:cubicBezTo>
                    <a:cubicBezTo>
                      <a:pt x="83" y="16"/>
                      <a:pt x="83" y="16"/>
                      <a:pt x="83" y="17"/>
                    </a:cubicBezTo>
                    <a:cubicBezTo>
                      <a:pt x="83" y="18"/>
                      <a:pt x="84" y="17"/>
                      <a:pt x="85" y="18"/>
                    </a:cubicBezTo>
                    <a:cubicBezTo>
                      <a:pt x="85" y="18"/>
                      <a:pt x="85" y="18"/>
                      <a:pt x="85" y="19"/>
                    </a:cubicBezTo>
                    <a:cubicBezTo>
                      <a:pt x="86" y="19"/>
                      <a:pt x="86" y="19"/>
                      <a:pt x="86" y="19"/>
                    </a:cubicBezTo>
                    <a:cubicBezTo>
                      <a:pt x="86" y="20"/>
                      <a:pt x="85" y="20"/>
                      <a:pt x="85" y="22"/>
                    </a:cubicBezTo>
                    <a:cubicBezTo>
                      <a:pt x="85" y="22"/>
                      <a:pt x="85" y="22"/>
                      <a:pt x="85" y="22"/>
                    </a:cubicBezTo>
                    <a:cubicBezTo>
                      <a:pt x="85" y="23"/>
                      <a:pt x="86" y="23"/>
                      <a:pt x="86" y="23"/>
                    </a:cubicBezTo>
                    <a:cubicBezTo>
                      <a:pt x="86" y="24"/>
                      <a:pt x="86" y="24"/>
                      <a:pt x="86" y="24"/>
                    </a:cubicBezTo>
                    <a:cubicBezTo>
                      <a:pt x="87" y="25"/>
                      <a:pt x="87" y="26"/>
                      <a:pt x="86" y="26"/>
                    </a:cubicBezTo>
                    <a:cubicBezTo>
                      <a:pt x="85" y="26"/>
                      <a:pt x="85" y="25"/>
                      <a:pt x="85" y="25"/>
                    </a:cubicBezTo>
                    <a:cubicBezTo>
                      <a:pt x="84" y="25"/>
                      <a:pt x="84" y="25"/>
                      <a:pt x="84" y="25"/>
                    </a:cubicBezTo>
                    <a:cubicBezTo>
                      <a:pt x="84" y="25"/>
                      <a:pt x="83" y="25"/>
                      <a:pt x="83" y="25"/>
                    </a:cubicBezTo>
                    <a:cubicBezTo>
                      <a:pt x="82" y="25"/>
                      <a:pt x="81" y="25"/>
                      <a:pt x="81" y="25"/>
                    </a:cubicBezTo>
                    <a:cubicBezTo>
                      <a:pt x="82" y="24"/>
                      <a:pt x="83" y="23"/>
                      <a:pt x="83" y="22"/>
                    </a:cubicBezTo>
                    <a:cubicBezTo>
                      <a:pt x="84" y="22"/>
                      <a:pt x="84" y="22"/>
                      <a:pt x="84" y="21"/>
                    </a:cubicBezTo>
                    <a:cubicBezTo>
                      <a:pt x="84" y="21"/>
                      <a:pt x="83" y="21"/>
                      <a:pt x="83" y="22"/>
                    </a:cubicBezTo>
                    <a:cubicBezTo>
                      <a:pt x="82" y="22"/>
                      <a:pt x="82" y="22"/>
                      <a:pt x="81" y="22"/>
                    </a:cubicBezTo>
                    <a:cubicBezTo>
                      <a:pt x="80" y="22"/>
                      <a:pt x="79" y="22"/>
                      <a:pt x="78" y="23"/>
                    </a:cubicBezTo>
                    <a:cubicBezTo>
                      <a:pt x="78" y="23"/>
                      <a:pt x="79" y="23"/>
                      <a:pt x="79" y="23"/>
                    </a:cubicBezTo>
                    <a:cubicBezTo>
                      <a:pt x="79" y="24"/>
                      <a:pt x="78" y="24"/>
                      <a:pt x="78" y="23"/>
                    </a:cubicBezTo>
                    <a:cubicBezTo>
                      <a:pt x="78" y="23"/>
                      <a:pt x="78" y="23"/>
                      <a:pt x="78" y="23"/>
                    </a:cubicBezTo>
                    <a:cubicBezTo>
                      <a:pt x="77" y="22"/>
                      <a:pt x="76" y="22"/>
                      <a:pt x="76" y="22"/>
                    </a:cubicBezTo>
                    <a:cubicBezTo>
                      <a:pt x="75" y="22"/>
                      <a:pt x="75" y="23"/>
                      <a:pt x="75" y="23"/>
                    </a:cubicBezTo>
                    <a:cubicBezTo>
                      <a:pt x="75" y="24"/>
                      <a:pt x="77" y="23"/>
                      <a:pt x="77" y="24"/>
                    </a:cubicBezTo>
                    <a:cubicBezTo>
                      <a:pt x="76" y="24"/>
                      <a:pt x="75" y="25"/>
                      <a:pt x="76" y="26"/>
                    </a:cubicBezTo>
                    <a:cubicBezTo>
                      <a:pt x="76" y="26"/>
                      <a:pt x="76" y="27"/>
                      <a:pt x="76" y="27"/>
                    </a:cubicBezTo>
                    <a:cubicBezTo>
                      <a:pt x="77" y="27"/>
                      <a:pt x="77" y="26"/>
                      <a:pt x="77" y="26"/>
                    </a:cubicBezTo>
                    <a:cubicBezTo>
                      <a:pt x="77" y="26"/>
                      <a:pt x="77" y="27"/>
                      <a:pt x="78" y="27"/>
                    </a:cubicBezTo>
                    <a:cubicBezTo>
                      <a:pt x="78" y="27"/>
                      <a:pt x="79" y="26"/>
                      <a:pt x="79" y="26"/>
                    </a:cubicBezTo>
                    <a:cubicBezTo>
                      <a:pt x="80" y="27"/>
                      <a:pt x="79" y="27"/>
                      <a:pt x="78" y="27"/>
                    </a:cubicBezTo>
                    <a:cubicBezTo>
                      <a:pt x="77" y="28"/>
                      <a:pt x="76" y="28"/>
                      <a:pt x="75" y="28"/>
                    </a:cubicBezTo>
                    <a:cubicBezTo>
                      <a:pt x="75" y="28"/>
                      <a:pt x="73" y="30"/>
                      <a:pt x="73" y="29"/>
                    </a:cubicBezTo>
                    <a:cubicBezTo>
                      <a:pt x="73" y="28"/>
                      <a:pt x="74" y="28"/>
                      <a:pt x="74" y="28"/>
                    </a:cubicBezTo>
                    <a:cubicBezTo>
                      <a:pt x="73" y="27"/>
                      <a:pt x="72" y="28"/>
                      <a:pt x="72" y="28"/>
                    </a:cubicBezTo>
                    <a:cubicBezTo>
                      <a:pt x="70" y="29"/>
                      <a:pt x="69" y="29"/>
                      <a:pt x="68" y="30"/>
                    </a:cubicBezTo>
                    <a:cubicBezTo>
                      <a:pt x="68" y="30"/>
                      <a:pt x="68" y="31"/>
                      <a:pt x="68" y="31"/>
                    </a:cubicBezTo>
                    <a:cubicBezTo>
                      <a:pt x="68" y="31"/>
                      <a:pt x="67" y="31"/>
                      <a:pt x="67" y="31"/>
                    </a:cubicBezTo>
                    <a:cubicBezTo>
                      <a:pt x="66" y="31"/>
                      <a:pt x="66" y="32"/>
                      <a:pt x="66" y="32"/>
                    </a:cubicBezTo>
                    <a:cubicBezTo>
                      <a:pt x="65" y="32"/>
                      <a:pt x="65" y="32"/>
                      <a:pt x="65" y="32"/>
                    </a:cubicBezTo>
                    <a:cubicBezTo>
                      <a:pt x="64" y="32"/>
                      <a:pt x="64" y="33"/>
                      <a:pt x="64" y="33"/>
                    </a:cubicBezTo>
                    <a:cubicBezTo>
                      <a:pt x="64" y="33"/>
                      <a:pt x="63" y="34"/>
                      <a:pt x="63" y="34"/>
                    </a:cubicBezTo>
                    <a:cubicBezTo>
                      <a:pt x="63" y="34"/>
                      <a:pt x="63" y="35"/>
                      <a:pt x="62" y="35"/>
                    </a:cubicBezTo>
                    <a:cubicBezTo>
                      <a:pt x="62" y="35"/>
                      <a:pt x="62" y="35"/>
                      <a:pt x="61" y="35"/>
                    </a:cubicBezTo>
                    <a:cubicBezTo>
                      <a:pt x="61" y="35"/>
                      <a:pt x="61" y="36"/>
                      <a:pt x="61" y="37"/>
                    </a:cubicBezTo>
                    <a:cubicBezTo>
                      <a:pt x="61" y="38"/>
                      <a:pt x="60" y="38"/>
                      <a:pt x="59" y="38"/>
                    </a:cubicBezTo>
                    <a:cubicBezTo>
                      <a:pt x="58" y="39"/>
                      <a:pt x="58" y="39"/>
                      <a:pt x="58" y="39"/>
                    </a:cubicBezTo>
                    <a:cubicBezTo>
                      <a:pt x="57" y="39"/>
                      <a:pt x="57" y="40"/>
                      <a:pt x="56" y="40"/>
                    </a:cubicBezTo>
                    <a:cubicBezTo>
                      <a:pt x="56" y="40"/>
                      <a:pt x="56" y="40"/>
                      <a:pt x="55" y="41"/>
                    </a:cubicBezTo>
                    <a:cubicBezTo>
                      <a:pt x="55" y="65"/>
                      <a:pt x="55" y="65"/>
                      <a:pt x="55" y="65"/>
                    </a:cubicBezTo>
                    <a:cubicBezTo>
                      <a:pt x="56" y="64"/>
                      <a:pt x="56" y="64"/>
                      <a:pt x="56" y="64"/>
                    </a:cubicBezTo>
                    <a:cubicBezTo>
                      <a:pt x="56" y="63"/>
                      <a:pt x="57" y="63"/>
                      <a:pt x="57" y="62"/>
                    </a:cubicBezTo>
                    <a:cubicBezTo>
                      <a:pt x="58" y="62"/>
                      <a:pt x="58" y="62"/>
                      <a:pt x="59" y="62"/>
                    </a:cubicBezTo>
                    <a:cubicBezTo>
                      <a:pt x="59" y="62"/>
                      <a:pt x="60" y="62"/>
                      <a:pt x="60" y="61"/>
                    </a:cubicBezTo>
                    <a:cubicBezTo>
                      <a:pt x="60" y="61"/>
                      <a:pt x="60" y="61"/>
                      <a:pt x="61" y="61"/>
                    </a:cubicBezTo>
                    <a:cubicBezTo>
                      <a:pt x="61" y="62"/>
                      <a:pt x="60" y="62"/>
                      <a:pt x="61" y="62"/>
                    </a:cubicBezTo>
                    <a:cubicBezTo>
                      <a:pt x="61" y="63"/>
                      <a:pt x="62" y="61"/>
                      <a:pt x="62" y="61"/>
                    </a:cubicBezTo>
                    <a:cubicBezTo>
                      <a:pt x="62" y="61"/>
                      <a:pt x="63" y="62"/>
                      <a:pt x="63" y="62"/>
                    </a:cubicBezTo>
                    <a:cubicBezTo>
                      <a:pt x="64" y="62"/>
                      <a:pt x="64" y="63"/>
                      <a:pt x="64" y="63"/>
                    </a:cubicBezTo>
                    <a:cubicBezTo>
                      <a:pt x="65" y="63"/>
                      <a:pt x="65" y="63"/>
                      <a:pt x="66" y="63"/>
                    </a:cubicBezTo>
                    <a:cubicBezTo>
                      <a:pt x="66" y="63"/>
                      <a:pt x="67" y="63"/>
                      <a:pt x="67" y="63"/>
                    </a:cubicBezTo>
                    <a:cubicBezTo>
                      <a:pt x="67" y="63"/>
                      <a:pt x="68" y="63"/>
                      <a:pt x="68" y="63"/>
                    </a:cubicBezTo>
                    <a:cubicBezTo>
                      <a:pt x="69" y="62"/>
                      <a:pt x="70" y="63"/>
                      <a:pt x="70" y="63"/>
                    </a:cubicBezTo>
                    <a:cubicBezTo>
                      <a:pt x="70" y="63"/>
                      <a:pt x="70" y="63"/>
                      <a:pt x="71" y="63"/>
                    </a:cubicBezTo>
                    <a:cubicBezTo>
                      <a:pt x="71" y="63"/>
                      <a:pt x="71" y="64"/>
                      <a:pt x="71" y="64"/>
                    </a:cubicBezTo>
                    <a:cubicBezTo>
                      <a:pt x="71" y="64"/>
                      <a:pt x="71" y="65"/>
                      <a:pt x="71" y="65"/>
                    </a:cubicBezTo>
                    <a:cubicBezTo>
                      <a:pt x="72" y="65"/>
                      <a:pt x="72" y="65"/>
                      <a:pt x="73" y="65"/>
                    </a:cubicBezTo>
                    <a:cubicBezTo>
                      <a:pt x="73" y="65"/>
                      <a:pt x="73" y="66"/>
                      <a:pt x="74" y="66"/>
                    </a:cubicBezTo>
                    <a:cubicBezTo>
                      <a:pt x="74" y="67"/>
                      <a:pt x="75" y="68"/>
                      <a:pt x="76" y="68"/>
                    </a:cubicBezTo>
                    <a:cubicBezTo>
                      <a:pt x="76" y="68"/>
                      <a:pt x="77" y="67"/>
                      <a:pt x="77" y="67"/>
                    </a:cubicBezTo>
                    <a:cubicBezTo>
                      <a:pt x="78" y="68"/>
                      <a:pt x="79" y="68"/>
                      <a:pt x="80" y="69"/>
                    </a:cubicBezTo>
                    <a:cubicBezTo>
                      <a:pt x="80" y="69"/>
                      <a:pt x="81" y="69"/>
                      <a:pt x="81" y="70"/>
                    </a:cubicBezTo>
                    <a:cubicBezTo>
                      <a:pt x="81" y="70"/>
                      <a:pt x="81" y="70"/>
                      <a:pt x="81" y="71"/>
                    </a:cubicBezTo>
                    <a:cubicBezTo>
                      <a:pt x="81" y="71"/>
                      <a:pt x="82" y="72"/>
                      <a:pt x="82" y="73"/>
                    </a:cubicBezTo>
                    <a:cubicBezTo>
                      <a:pt x="82" y="73"/>
                      <a:pt x="82" y="73"/>
                      <a:pt x="83" y="74"/>
                    </a:cubicBezTo>
                    <a:cubicBezTo>
                      <a:pt x="83" y="74"/>
                      <a:pt x="83" y="74"/>
                      <a:pt x="84" y="74"/>
                    </a:cubicBezTo>
                    <a:cubicBezTo>
                      <a:pt x="84" y="74"/>
                      <a:pt x="84" y="74"/>
                      <a:pt x="84" y="74"/>
                    </a:cubicBezTo>
                    <a:cubicBezTo>
                      <a:pt x="85" y="74"/>
                      <a:pt x="86" y="75"/>
                      <a:pt x="86" y="75"/>
                    </a:cubicBezTo>
                    <a:cubicBezTo>
                      <a:pt x="86" y="75"/>
                      <a:pt x="87" y="75"/>
                      <a:pt x="87" y="75"/>
                    </a:cubicBezTo>
                    <a:cubicBezTo>
                      <a:pt x="87" y="75"/>
                      <a:pt x="87" y="76"/>
                      <a:pt x="88" y="76"/>
                    </a:cubicBezTo>
                    <a:cubicBezTo>
                      <a:pt x="88" y="76"/>
                      <a:pt x="88" y="76"/>
                      <a:pt x="89" y="76"/>
                    </a:cubicBezTo>
                    <a:cubicBezTo>
                      <a:pt x="89" y="76"/>
                      <a:pt x="90" y="77"/>
                      <a:pt x="91" y="77"/>
                    </a:cubicBezTo>
                    <a:cubicBezTo>
                      <a:pt x="91" y="77"/>
                      <a:pt x="91" y="76"/>
                      <a:pt x="92" y="76"/>
                    </a:cubicBezTo>
                    <a:cubicBezTo>
                      <a:pt x="92" y="77"/>
                      <a:pt x="93" y="77"/>
                      <a:pt x="93" y="77"/>
                    </a:cubicBezTo>
                    <a:cubicBezTo>
                      <a:pt x="87" y="88"/>
                      <a:pt x="76" y="96"/>
                      <a:pt x="63" y="99"/>
                    </a:cubicBezTo>
                    <a:cubicBezTo>
                      <a:pt x="63" y="99"/>
                      <a:pt x="63" y="98"/>
                      <a:pt x="63" y="98"/>
                    </a:cubicBezTo>
                    <a:cubicBezTo>
                      <a:pt x="63" y="97"/>
                      <a:pt x="63" y="96"/>
                      <a:pt x="63" y="95"/>
                    </a:cubicBezTo>
                    <a:cubicBezTo>
                      <a:pt x="63" y="94"/>
                      <a:pt x="63" y="93"/>
                      <a:pt x="63" y="93"/>
                    </a:cubicBezTo>
                    <a:cubicBezTo>
                      <a:pt x="62" y="92"/>
                      <a:pt x="61" y="91"/>
                      <a:pt x="60" y="91"/>
                    </a:cubicBezTo>
                    <a:cubicBezTo>
                      <a:pt x="60" y="91"/>
                      <a:pt x="60" y="91"/>
                      <a:pt x="59" y="90"/>
                    </a:cubicBezTo>
                    <a:cubicBezTo>
                      <a:pt x="58" y="90"/>
                      <a:pt x="57" y="89"/>
                      <a:pt x="56" y="88"/>
                    </a:cubicBezTo>
                    <a:cubicBezTo>
                      <a:pt x="56" y="88"/>
                      <a:pt x="56" y="88"/>
                      <a:pt x="56" y="87"/>
                    </a:cubicBezTo>
                    <a:cubicBezTo>
                      <a:pt x="56" y="87"/>
                      <a:pt x="56" y="87"/>
                      <a:pt x="55" y="87"/>
                    </a:cubicBezTo>
                    <a:lnTo>
                      <a:pt x="55" y="103"/>
                    </a:lnTo>
                    <a:close/>
                    <a:moveTo>
                      <a:pt x="1" y="41"/>
                    </a:moveTo>
                    <a:cubicBezTo>
                      <a:pt x="1" y="42"/>
                      <a:pt x="1" y="43"/>
                      <a:pt x="1" y="44"/>
                    </a:cubicBezTo>
                    <a:cubicBezTo>
                      <a:pt x="1" y="45"/>
                      <a:pt x="1" y="46"/>
                      <a:pt x="1" y="47"/>
                    </a:cubicBezTo>
                    <a:cubicBezTo>
                      <a:pt x="0" y="48"/>
                      <a:pt x="0" y="50"/>
                      <a:pt x="0" y="52"/>
                    </a:cubicBezTo>
                    <a:cubicBezTo>
                      <a:pt x="0" y="54"/>
                      <a:pt x="0" y="55"/>
                      <a:pt x="1" y="57"/>
                    </a:cubicBezTo>
                    <a:cubicBezTo>
                      <a:pt x="1" y="58"/>
                      <a:pt x="1" y="59"/>
                      <a:pt x="1" y="60"/>
                    </a:cubicBezTo>
                    <a:cubicBezTo>
                      <a:pt x="1" y="61"/>
                      <a:pt x="1" y="61"/>
                      <a:pt x="1" y="62"/>
                    </a:cubicBezTo>
                    <a:cubicBezTo>
                      <a:pt x="2" y="63"/>
                      <a:pt x="2" y="64"/>
                      <a:pt x="2" y="65"/>
                    </a:cubicBezTo>
                    <a:cubicBezTo>
                      <a:pt x="2" y="66"/>
                      <a:pt x="3" y="68"/>
                      <a:pt x="4" y="70"/>
                    </a:cubicBezTo>
                    <a:cubicBezTo>
                      <a:pt x="4" y="70"/>
                      <a:pt x="4" y="71"/>
                      <a:pt x="4" y="72"/>
                    </a:cubicBezTo>
                    <a:cubicBezTo>
                      <a:pt x="5" y="73"/>
                      <a:pt x="5" y="73"/>
                      <a:pt x="5" y="74"/>
                    </a:cubicBezTo>
                    <a:cubicBezTo>
                      <a:pt x="6" y="75"/>
                      <a:pt x="6" y="75"/>
                      <a:pt x="6" y="75"/>
                    </a:cubicBezTo>
                    <a:cubicBezTo>
                      <a:pt x="6" y="76"/>
                      <a:pt x="7" y="77"/>
                      <a:pt x="7" y="77"/>
                    </a:cubicBezTo>
                    <a:cubicBezTo>
                      <a:pt x="8" y="80"/>
                      <a:pt x="10" y="82"/>
                      <a:pt x="11" y="84"/>
                    </a:cubicBezTo>
                    <a:cubicBezTo>
                      <a:pt x="12" y="85"/>
                      <a:pt x="13" y="86"/>
                      <a:pt x="14" y="86"/>
                    </a:cubicBezTo>
                    <a:cubicBezTo>
                      <a:pt x="14" y="87"/>
                      <a:pt x="15" y="88"/>
                      <a:pt x="15" y="88"/>
                    </a:cubicBezTo>
                    <a:cubicBezTo>
                      <a:pt x="16" y="89"/>
                      <a:pt x="17" y="89"/>
                      <a:pt x="17" y="90"/>
                    </a:cubicBezTo>
                    <a:cubicBezTo>
                      <a:pt x="20" y="92"/>
                      <a:pt x="23" y="95"/>
                      <a:pt x="26" y="96"/>
                    </a:cubicBezTo>
                    <a:cubicBezTo>
                      <a:pt x="27" y="97"/>
                      <a:pt x="28" y="97"/>
                      <a:pt x="28" y="98"/>
                    </a:cubicBezTo>
                    <a:cubicBezTo>
                      <a:pt x="30" y="98"/>
                      <a:pt x="31" y="99"/>
                      <a:pt x="33" y="100"/>
                    </a:cubicBezTo>
                    <a:cubicBezTo>
                      <a:pt x="34" y="100"/>
                      <a:pt x="35" y="100"/>
                      <a:pt x="35" y="101"/>
                    </a:cubicBezTo>
                    <a:cubicBezTo>
                      <a:pt x="41" y="102"/>
                      <a:pt x="46" y="103"/>
                      <a:pt x="52" y="103"/>
                    </a:cubicBezTo>
                    <a:cubicBezTo>
                      <a:pt x="53" y="103"/>
                      <a:pt x="54" y="103"/>
                      <a:pt x="55" y="103"/>
                    </a:cubicBezTo>
                    <a:cubicBezTo>
                      <a:pt x="55" y="87"/>
                      <a:pt x="55" y="87"/>
                      <a:pt x="55" y="87"/>
                    </a:cubicBezTo>
                    <a:cubicBezTo>
                      <a:pt x="55" y="86"/>
                      <a:pt x="55" y="86"/>
                      <a:pt x="55" y="86"/>
                    </a:cubicBezTo>
                    <a:cubicBezTo>
                      <a:pt x="54" y="85"/>
                      <a:pt x="54" y="83"/>
                      <a:pt x="53" y="82"/>
                    </a:cubicBezTo>
                    <a:cubicBezTo>
                      <a:pt x="53" y="82"/>
                      <a:pt x="52" y="81"/>
                      <a:pt x="52" y="81"/>
                    </a:cubicBezTo>
                    <a:cubicBezTo>
                      <a:pt x="52" y="80"/>
                      <a:pt x="51" y="80"/>
                      <a:pt x="51" y="80"/>
                    </a:cubicBezTo>
                    <a:cubicBezTo>
                      <a:pt x="51" y="79"/>
                      <a:pt x="50" y="79"/>
                      <a:pt x="50" y="78"/>
                    </a:cubicBezTo>
                    <a:cubicBezTo>
                      <a:pt x="50" y="78"/>
                      <a:pt x="51" y="77"/>
                      <a:pt x="51" y="77"/>
                    </a:cubicBezTo>
                    <a:cubicBezTo>
                      <a:pt x="51" y="76"/>
                      <a:pt x="51" y="76"/>
                      <a:pt x="51" y="76"/>
                    </a:cubicBezTo>
                    <a:cubicBezTo>
                      <a:pt x="51" y="75"/>
                      <a:pt x="51" y="74"/>
                      <a:pt x="51" y="74"/>
                    </a:cubicBezTo>
                    <a:cubicBezTo>
                      <a:pt x="51" y="73"/>
                      <a:pt x="52" y="73"/>
                      <a:pt x="52" y="73"/>
                    </a:cubicBezTo>
                    <a:cubicBezTo>
                      <a:pt x="52" y="73"/>
                      <a:pt x="52" y="73"/>
                      <a:pt x="53" y="72"/>
                    </a:cubicBezTo>
                    <a:cubicBezTo>
                      <a:pt x="53" y="72"/>
                      <a:pt x="53" y="72"/>
                      <a:pt x="53" y="71"/>
                    </a:cubicBezTo>
                    <a:cubicBezTo>
                      <a:pt x="53" y="71"/>
                      <a:pt x="54" y="71"/>
                      <a:pt x="54" y="70"/>
                    </a:cubicBezTo>
                    <a:cubicBezTo>
                      <a:pt x="54" y="70"/>
                      <a:pt x="54" y="68"/>
                      <a:pt x="54" y="67"/>
                    </a:cubicBezTo>
                    <a:cubicBezTo>
                      <a:pt x="54" y="67"/>
                      <a:pt x="54" y="66"/>
                      <a:pt x="54" y="66"/>
                    </a:cubicBezTo>
                    <a:cubicBezTo>
                      <a:pt x="53" y="65"/>
                      <a:pt x="53" y="64"/>
                      <a:pt x="53" y="64"/>
                    </a:cubicBezTo>
                    <a:cubicBezTo>
                      <a:pt x="52" y="64"/>
                      <a:pt x="52" y="65"/>
                      <a:pt x="52" y="65"/>
                    </a:cubicBezTo>
                    <a:cubicBezTo>
                      <a:pt x="52" y="66"/>
                      <a:pt x="52" y="66"/>
                      <a:pt x="51" y="66"/>
                    </a:cubicBezTo>
                    <a:cubicBezTo>
                      <a:pt x="51" y="66"/>
                      <a:pt x="50" y="66"/>
                      <a:pt x="50" y="65"/>
                    </a:cubicBezTo>
                    <a:cubicBezTo>
                      <a:pt x="49" y="65"/>
                      <a:pt x="49" y="65"/>
                      <a:pt x="49" y="65"/>
                    </a:cubicBezTo>
                    <a:cubicBezTo>
                      <a:pt x="48" y="65"/>
                      <a:pt x="48" y="64"/>
                      <a:pt x="47" y="64"/>
                    </a:cubicBezTo>
                    <a:cubicBezTo>
                      <a:pt x="47" y="64"/>
                      <a:pt x="47" y="64"/>
                      <a:pt x="46" y="63"/>
                    </a:cubicBezTo>
                    <a:cubicBezTo>
                      <a:pt x="46" y="63"/>
                      <a:pt x="46" y="63"/>
                      <a:pt x="46" y="62"/>
                    </a:cubicBezTo>
                    <a:cubicBezTo>
                      <a:pt x="46" y="62"/>
                      <a:pt x="45" y="60"/>
                      <a:pt x="44" y="60"/>
                    </a:cubicBezTo>
                    <a:cubicBezTo>
                      <a:pt x="44" y="60"/>
                      <a:pt x="43" y="60"/>
                      <a:pt x="43" y="60"/>
                    </a:cubicBezTo>
                    <a:cubicBezTo>
                      <a:pt x="42" y="60"/>
                      <a:pt x="42" y="60"/>
                      <a:pt x="42" y="60"/>
                    </a:cubicBezTo>
                    <a:cubicBezTo>
                      <a:pt x="41" y="59"/>
                      <a:pt x="41" y="59"/>
                      <a:pt x="41" y="59"/>
                    </a:cubicBezTo>
                    <a:cubicBezTo>
                      <a:pt x="40" y="59"/>
                      <a:pt x="39" y="57"/>
                      <a:pt x="38" y="57"/>
                    </a:cubicBezTo>
                    <a:cubicBezTo>
                      <a:pt x="37" y="57"/>
                      <a:pt x="37" y="58"/>
                      <a:pt x="36" y="58"/>
                    </a:cubicBezTo>
                    <a:cubicBezTo>
                      <a:pt x="36" y="58"/>
                      <a:pt x="35" y="57"/>
                      <a:pt x="34" y="57"/>
                    </a:cubicBezTo>
                    <a:cubicBezTo>
                      <a:pt x="33" y="57"/>
                      <a:pt x="33" y="56"/>
                      <a:pt x="32" y="56"/>
                    </a:cubicBezTo>
                    <a:cubicBezTo>
                      <a:pt x="32" y="56"/>
                      <a:pt x="31" y="55"/>
                      <a:pt x="31" y="55"/>
                    </a:cubicBezTo>
                    <a:cubicBezTo>
                      <a:pt x="31" y="55"/>
                      <a:pt x="30" y="55"/>
                      <a:pt x="30" y="55"/>
                    </a:cubicBezTo>
                    <a:cubicBezTo>
                      <a:pt x="30" y="55"/>
                      <a:pt x="29" y="54"/>
                      <a:pt x="29" y="54"/>
                    </a:cubicBezTo>
                    <a:cubicBezTo>
                      <a:pt x="28" y="54"/>
                      <a:pt x="28" y="53"/>
                      <a:pt x="28" y="53"/>
                    </a:cubicBezTo>
                    <a:cubicBezTo>
                      <a:pt x="28" y="53"/>
                      <a:pt x="28" y="52"/>
                      <a:pt x="28" y="52"/>
                    </a:cubicBezTo>
                    <a:cubicBezTo>
                      <a:pt x="28" y="51"/>
                      <a:pt x="28" y="50"/>
                      <a:pt x="27" y="49"/>
                    </a:cubicBezTo>
                    <a:cubicBezTo>
                      <a:pt x="26" y="48"/>
                      <a:pt x="26" y="48"/>
                      <a:pt x="25" y="47"/>
                    </a:cubicBezTo>
                    <a:cubicBezTo>
                      <a:pt x="25" y="47"/>
                      <a:pt x="25" y="47"/>
                      <a:pt x="25" y="46"/>
                    </a:cubicBezTo>
                    <a:cubicBezTo>
                      <a:pt x="25" y="46"/>
                      <a:pt x="25" y="46"/>
                      <a:pt x="24" y="45"/>
                    </a:cubicBezTo>
                    <a:cubicBezTo>
                      <a:pt x="24" y="45"/>
                      <a:pt x="23" y="44"/>
                      <a:pt x="23" y="44"/>
                    </a:cubicBezTo>
                    <a:cubicBezTo>
                      <a:pt x="23" y="43"/>
                      <a:pt x="24" y="42"/>
                      <a:pt x="23" y="42"/>
                    </a:cubicBezTo>
                    <a:cubicBezTo>
                      <a:pt x="23" y="41"/>
                      <a:pt x="22" y="41"/>
                      <a:pt x="22" y="43"/>
                    </a:cubicBezTo>
                    <a:cubicBezTo>
                      <a:pt x="22" y="43"/>
                      <a:pt x="22" y="44"/>
                      <a:pt x="23" y="44"/>
                    </a:cubicBezTo>
                    <a:cubicBezTo>
                      <a:pt x="23" y="44"/>
                      <a:pt x="23" y="45"/>
                      <a:pt x="23" y="45"/>
                    </a:cubicBezTo>
                    <a:cubicBezTo>
                      <a:pt x="23" y="46"/>
                      <a:pt x="23" y="46"/>
                      <a:pt x="24" y="46"/>
                    </a:cubicBezTo>
                    <a:cubicBezTo>
                      <a:pt x="24" y="47"/>
                      <a:pt x="24" y="48"/>
                      <a:pt x="24" y="48"/>
                    </a:cubicBezTo>
                    <a:cubicBezTo>
                      <a:pt x="24" y="49"/>
                      <a:pt x="25" y="49"/>
                      <a:pt x="24" y="50"/>
                    </a:cubicBezTo>
                    <a:cubicBezTo>
                      <a:pt x="24" y="50"/>
                      <a:pt x="24" y="49"/>
                      <a:pt x="23" y="49"/>
                    </a:cubicBezTo>
                    <a:cubicBezTo>
                      <a:pt x="23" y="49"/>
                      <a:pt x="23" y="49"/>
                      <a:pt x="22" y="48"/>
                    </a:cubicBezTo>
                    <a:cubicBezTo>
                      <a:pt x="22" y="48"/>
                      <a:pt x="23" y="47"/>
                      <a:pt x="23" y="47"/>
                    </a:cubicBezTo>
                    <a:cubicBezTo>
                      <a:pt x="22" y="46"/>
                      <a:pt x="21" y="46"/>
                      <a:pt x="21" y="45"/>
                    </a:cubicBezTo>
                    <a:cubicBezTo>
                      <a:pt x="21" y="45"/>
                      <a:pt x="21" y="45"/>
                      <a:pt x="21" y="44"/>
                    </a:cubicBezTo>
                    <a:cubicBezTo>
                      <a:pt x="21" y="44"/>
                      <a:pt x="21" y="43"/>
                      <a:pt x="21" y="43"/>
                    </a:cubicBezTo>
                    <a:cubicBezTo>
                      <a:pt x="20" y="43"/>
                      <a:pt x="20" y="42"/>
                      <a:pt x="20" y="41"/>
                    </a:cubicBezTo>
                    <a:cubicBezTo>
                      <a:pt x="20" y="41"/>
                      <a:pt x="20" y="40"/>
                      <a:pt x="20" y="40"/>
                    </a:cubicBezTo>
                    <a:cubicBezTo>
                      <a:pt x="20" y="39"/>
                      <a:pt x="20" y="39"/>
                      <a:pt x="19" y="39"/>
                    </a:cubicBezTo>
                    <a:cubicBezTo>
                      <a:pt x="19" y="38"/>
                      <a:pt x="18" y="38"/>
                      <a:pt x="18" y="38"/>
                    </a:cubicBezTo>
                    <a:cubicBezTo>
                      <a:pt x="18" y="38"/>
                      <a:pt x="18" y="37"/>
                      <a:pt x="18" y="37"/>
                    </a:cubicBezTo>
                    <a:cubicBezTo>
                      <a:pt x="18" y="36"/>
                      <a:pt x="18" y="35"/>
                      <a:pt x="18" y="34"/>
                    </a:cubicBezTo>
                    <a:cubicBezTo>
                      <a:pt x="18" y="34"/>
                      <a:pt x="18" y="33"/>
                      <a:pt x="18" y="32"/>
                    </a:cubicBezTo>
                    <a:cubicBezTo>
                      <a:pt x="18" y="32"/>
                      <a:pt x="18" y="32"/>
                      <a:pt x="19" y="31"/>
                    </a:cubicBezTo>
                    <a:cubicBezTo>
                      <a:pt x="19" y="31"/>
                      <a:pt x="19" y="30"/>
                      <a:pt x="19" y="30"/>
                    </a:cubicBezTo>
                    <a:cubicBezTo>
                      <a:pt x="20" y="29"/>
                      <a:pt x="20" y="28"/>
                      <a:pt x="21" y="28"/>
                    </a:cubicBezTo>
                    <a:cubicBezTo>
                      <a:pt x="22" y="27"/>
                      <a:pt x="22" y="26"/>
                      <a:pt x="23" y="25"/>
                    </a:cubicBezTo>
                    <a:cubicBezTo>
                      <a:pt x="23" y="25"/>
                      <a:pt x="23" y="24"/>
                      <a:pt x="23" y="24"/>
                    </a:cubicBezTo>
                    <a:cubicBezTo>
                      <a:pt x="23" y="23"/>
                      <a:pt x="22" y="23"/>
                      <a:pt x="22" y="22"/>
                    </a:cubicBezTo>
                    <a:cubicBezTo>
                      <a:pt x="22" y="22"/>
                      <a:pt x="23" y="22"/>
                      <a:pt x="23" y="22"/>
                    </a:cubicBezTo>
                    <a:cubicBezTo>
                      <a:pt x="23" y="21"/>
                      <a:pt x="23" y="21"/>
                      <a:pt x="23" y="21"/>
                    </a:cubicBezTo>
                    <a:cubicBezTo>
                      <a:pt x="23" y="20"/>
                      <a:pt x="23" y="19"/>
                      <a:pt x="23" y="19"/>
                    </a:cubicBezTo>
                    <a:cubicBezTo>
                      <a:pt x="23" y="18"/>
                      <a:pt x="24" y="18"/>
                      <a:pt x="23" y="18"/>
                    </a:cubicBezTo>
                    <a:cubicBezTo>
                      <a:pt x="23" y="17"/>
                      <a:pt x="22" y="18"/>
                      <a:pt x="22" y="18"/>
                    </a:cubicBezTo>
                    <a:cubicBezTo>
                      <a:pt x="21" y="17"/>
                      <a:pt x="22" y="17"/>
                      <a:pt x="22" y="16"/>
                    </a:cubicBezTo>
                    <a:cubicBezTo>
                      <a:pt x="22" y="16"/>
                      <a:pt x="22" y="16"/>
                      <a:pt x="22" y="16"/>
                    </a:cubicBezTo>
                    <a:cubicBezTo>
                      <a:pt x="22" y="15"/>
                      <a:pt x="22" y="15"/>
                      <a:pt x="22" y="15"/>
                    </a:cubicBezTo>
                    <a:cubicBezTo>
                      <a:pt x="22" y="15"/>
                      <a:pt x="22" y="14"/>
                      <a:pt x="22" y="14"/>
                    </a:cubicBezTo>
                    <a:cubicBezTo>
                      <a:pt x="28" y="9"/>
                      <a:pt x="35" y="5"/>
                      <a:pt x="43" y="4"/>
                    </a:cubicBezTo>
                    <a:cubicBezTo>
                      <a:pt x="43" y="4"/>
                      <a:pt x="43" y="4"/>
                      <a:pt x="43" y="4"/>
                    </a:cubicBezTo>
                    <a:cubicBezTo>
                      <a:pt x="43" y="4"/>
                      <a:pt x="43" y="4"/>
                      <a:pt x="44" y="4"/>
                    </a:cubicBezTo>
                    <a:cubicBezTo>
                      <a:pt x="44" y="4"/>
                      <a:pt x="45" y="4"/>
                      <a:pt x="45" y="4"/>
                    </a:cubicBezTo>
                    <a:cubicBezTo>
                      <a:pt x="46" y="4"/>
                      <a:pt x="46" y="4"/>
                      <a:pt x="47" y="4"/>
                    </a:cubicBezTo>
                    <a:cubicBezTo>
                      <a:pt x="48" y="4"/>
                      <a:pt x="49" y="5"/>
                      <a:pt x="50" y="5"/>
                    </a:cubicBezTo>
                    <a:cubicBezTo>
                      <a:pt x="50" y="5"/>
                      <a:pt x="50" y="4"/>
                      <a:pt x="50" y="4"/>
                    </a:cubicBezTo>
                    <a:cubicBezTo>
                      <a:pt x="50" y="4"/>
                      <a:pt x="51" y="3"/>
                      <a:pt x="51" y="3"/>
                    </a:cubicBezTo>
                    <a:cubicBezTo>
                      <a:pt x="51" y="3"/>
                      <a:pt x="52" y="3"/>
                      <a:pt x="52" y="3"/>
                    </a:cubicBezTo>
                    <a:cubicBezTo>
                      <a:pt x="53" y="3"/>
                      <a:pt x="54" y="3"/>
                      <a:pt x="55" y="3"/>
                    </a:cubicBezTo>
                    <a:cubicBezTo>
                      <a:pt x="55" y="0"/>
                      <a:pt x="55" y="0"/>
                      <a:pt x="55" y="0"/>
                    </a:cubicBezTo>
                    <a:cubicBezTo>
                      <a:pt x="55" y="0"/>
                      <a:pt x="54" y="0"/>
                      <a:pt x="53" y="0"/>
                    </a:cubicBezTo>
                    <a:cubicBezTo>
                      <a:pt x="53" y="0"/>
                      <a:pt x="52" y="0"/>
                      <a:pt x="52" y="0"/>
                    </a:cubicBezTo>
                    <a:cubicBezTo>
                      <a:pt x="51" y="0"/>
                      <a:pt x="51" y="0"/>
                      <a:pt x="50" y="0"/>
                    </a:cubicBezTo>
                    <a:cubicBezTo>
                      <a:pt x="45" y="0"/>
                      <a:pt x="40" y="1"/>
                      <a:pt x="35" y="3"/>
                    </a:cubicBezTo>
                    <a:cubicBezTo>
                      <a:pt x="35" y="3"/>
                      <a:pt x="34" y="4"/>
                      <a:pt x="33" y="4"/>
                    </a:cubicBezTo>
                    <a:cubicBezTo>
                      <a:pt x="33" y="4"/>
                      <a:pt x="33" y="4"/>
                      <a:pt x="32" y="4"/>
                    </a:cubicBezTo>
                    <a:cubicBezTo>
                      <a:pt x="32" y="4"/>
                      <a:pt x="31" y="5"/>
                      <a:pt x="31" y="5"/>
                    </a:cubicBezTo>
                    <a:cubicBezTo>
                      <a:pt x="30" y="5"/>
                      <a:pt x="29" y="6"/>
                      <a:pt x="28" y="6"/>
                    </a:cubicBezTo>
                    <a:cubicBezTo>
                      <a:pt x="28" y="6"/>
                      <a:pt x="27" y="7"/>
                      <a:pt x="26" y="7"/>
                    </a:cubicBezTo>
                    <a:cubicBezTo>
                      <a:pt x="23" y="9"/>
                      <a:pt x="21" y="11"/>
                      <a:pt x="18" y="13"/>
                    </a:cubicBezTo>
                    <a:cubicBezTo>
                      <a:pt x="18" y="13"/>
                      <a:pt x="18" y="13"/>
                      <a:pt x="17" y="14"/>
                    </a:cubicBezTo>
                    <a:cubicBezTo>
                      <a:pt x="17" y="14"/>
                      <a:pt x="16" y="15"/>
                      <a:pt x="15" y="15"/>
                    </a:cubicBezTo>
                    <a:cubicBezTo>
                      <a:pt x="15" y="16"/>
                      <a:pt x="14" y="17"/>
                      <a:pt x="14" y="17"/>
                    </a:cubicBezTo>
                    <a:cubicBezTo>
                      <a:pt x="13" y="18"/>
                      <a:pt x="12" y="19"/>
                      <a:pt x="11" y="20"/>
                    </a:cubicBezTo>
                    <a:cubicBezTo>
                      <a:pt x="10" y="22"/>
                      <a:pt x="8" y="24"/>
                      <a:pt x="7" y="26"/>
                    </a:cubicBezTo>
                    <a:cubicBezTo>
                      <a:pt x="7" y="27"/>
                      <a:pt x="6" y="28"/>
                      <a:pt x="6" y="28"/>
                    </a:cubicBezTo>
                    <a:cubicBezTo>
                      <a:pt x="6" y="29"/>
                      <a:pt x="6" y="29"/>
                      <a:pt x="5" y="29"/>
                    </a:cubicBezTo>
                    <a:cubicBezTo>
                      <a:pt x="5" y="31"/>
                      <a:pt x="4" y="32"/>
                      <a:pt x="4" y="33"/>
                    </a:cubicBezTo>
                    <a:cubicBezTo>
                      <a:pt x="4" y="33"/>
                      <a:pt x="4" y="34"/>
                      <a:pt x="4" y="34"/>
                    </a:cubicBezTo>
                    <a:cubicBezTo>
                      <a:pt x="3" y="36"/>
                      <a:pt x="2" y="37"/>
                      <a:pt x="2" y="39"/>
                    </a:cubicBezTo>
                    <a:cubicBezTo>
                      <a:pt x="2" y="40"/>
                      <a:pt x="2" y="41"/>
                      <a:pt x="1" y="41"/>
                    </a:cubicBezTo>
                    <a:close/>
                    <a:moveTo>
                      <a:pt x="55" y="41"/>
                    </a:moveTo>
                    <a:cubicBezTo>
                      <a:pt x="55" y="65"/>
                      <a:pt x="55" y="65"/>
                      <a:pt x="55" y="65"/>
                    </a:cubicBezTo>
                    <a:cubicBezTo>
                      <a:pt x="55" y="65"/>
                      <a:pt x="55" y="65"/>
                      <a:pt x="55" y="65"/>
                    </a:cubicBezTo>
                    <a:cubicBezTo>
                      <a:pt x="54" y="65"/>
                      <a:pt x="54" y="64"/>
                      <a:pt x="54" y="64"/>
                    </a:cubicBezTo>
                    <a:cubicBezTo>
                      <a:pt x="52" y="63"/>
                      <a:pt x="52" y="65"/>
                      <a:pt x="51" y="65"/>
                    </a:cubicBezTo>
                    <a:cubicBezTo>
                      <a:pt x="50" y="65"/>
                      <a:pt x="48" y="63"/>
                      <a:pt x="48" y="62"/>
                    </a:cubicBezTo>
                    <a:cubicBezTo>
                      <a:pt x="48" y="61"/>
                      <a:pt x="49" y="61"/>
                      <a:pt x="49" y="60"/>
                    </a:cubicBezTo>
                    <a:cubicBezTo>
                      <a:pt x="49" y="59"/>
                      <a:pt x="49" y="59"/>
                      <a:pt x="49" y="59"/>
                    </a:cubicBezTo>
                    <a:cubicBezTo>
                      <a:pt x="49" y="58"/>
                      <a:pt x="48" y="57"/>
                      <a:pt x="48" y="57"/>
                    </a:cubicBezTo>
                    <a:cubicBezTo>
                      <a:pt x="47" y="57"/>
                      <a:pt x="45" y="58"/>
                      <a:pt x="44" y="57"/>
                    </a:cubicBezTo>
                    <a:cubicBezTo>
                      <a:pt x="44" y="57"/>
                      <a:pt x="44" y="57"/>
                      <a:pt x="45" y="56"/>
                    </a:cubicBezTo>
                    <a:cubicBezTo>
                      <a:pt x="45" y="56"/>
                      <a:pt x="45" y="56"/>
                      <a:pt x="45" y="56"/>
                    </a:cubicBezTo>
                    <a:cubicBezTo>
                      <a:pt x="45" y="55"/>
                      <a:pt x="45" y="55"/>
                      <a:pt x="45" y="55"/>
                    </a:cubicBezTo>
                    <a:cubicBezTo>
                      <a:pt x="46" y="54"/>
                      <a:pt x="46" y="54"/>
                      <a:pt x="46" y="53"/>
                    </a:cubicBezTo>
                    <a:cubicBezTo>
                      <a:pt x="46" y="53"/>
                      <a:pt x="46" y="53"/>
                      <a:pt x="46" y="53"/>
                    </a:cubicBezTo>
                    <a:cubicBezTo>
                      <a:pt x="46" y="52"/>
                      <a:pt x="46" y="52"/>
                      <a:pt x="46" y="52"/>
                    </a:cubicBezTo>
                    <a:cubicBezTo>
                      <a:pt x="45" y="52"/>
                      <a:pt x="44" y="52"/>
                      <a:pt x="44" y="52"/>
                    </a:cubicBezTo>
                    <a:cubicBezTo>
                      <a:pt x="42" y="52"/>
                      <a:pt x="43" y="54"/>
                      <a:pt x="42" y="54"/>
                    </a:cubicBezTo>
                    <a:cubicBezTo>
                      <a:pt x="41" y="55"/>
                      <a:pt x="41" y="55"/>
                      <a:pt x="40" y="55"/>
                    </a:cubicBezTo>
                    <a:cubicBezTo>
                      <a:pt x="40" y="55"/>
                      <a:pt x="39" y="55"/>
                      <a:pt x="39" y="55"/>
                    </a:cubicBezTo>
                    <a:cubicBezTo>
                      <a:pt x="38" y="55"/>
                      <a:pt x="37" y="54"/>
                      <a:pt x="37" y="54"/>
                    </a:cubicBezTo>
                    <a:cubicBezTo>
                      <a:pt x="37" y="54"/>
                      <a:pt x="36" y="52"/>
                      <a:pt x="36" y="52"/>
                    </a:cubicBezTo>
                    <a:cubicBezTo>
                      <a:pt x="36" y="51"/>
                      <a:pt x="36" y="49"/>
                      <a:pt x="37" y="48"/>
                    </a:cubicBezTo>
                    <a:cubicBezTo>
                      <a:pt x="37" y="48"/>
                      <a:pt x="37" y="48"/>
                      <a:pt x="37" y="47"/>
                    </a:cubicBezTo>
                    <a:cubicBezTo>
                      <a:pt x="38" y="47"/>
                      <a:pt x="37" y="46"/>
                      <a:pt x="38" y="46"/>
                    </a:cubicBezTo>
                    <a:cubicBezTo>
                      <a:pt x="38" y="45"/>
                      <a:pt x="39" y="45"/>
                      <a:pt x="39" y="44"/>
                    </a:cubicBezTo>
                    <a:cubicBezTo>
                      <a:pt x="40" y="44"/>
                      <a:pt x="41" y="43"/>
                      <a:pt x="42" y="43"/>
                    </a:cubicBezTo>
                    <a:cubicBezTo>
                      <a:pt x="42" y="43"/>
                      <a:pt x="43" y="43"/>
                      <a:pt x="44" y="43"/>
                    </a:cubicBezTo>
                    <a:cubicBezTo>
                      <a:pt x="44" y="43"/>
                      <a:pt x="44" y="44"/>
                      <a:pt x="45" y="44"/>
                    </a:cubicBezTo>
                    <a:cubicBezTo>
                      <a:pt x="46" y="44"/>
                      <a:pt x="46" y="43"/>
                      <a:pt x="47" y="43"/>
                    </a:cubicBezTo>
                    <a:cubicBezTo>
                      <a:pt x="48" y="43"/>
                      <a:pt x="48" y="42"/>
                      <a:pt x="49" y="43"/>
                    </a:cubicBezTo>
                    <a:cubicBezTo>
                      <a:pt x="49" y="43"/>
                      <a:pt x="50" y="43"/>
                      <a:pt x="50" y="43"/>
                    </a:cubicBezTo>
                    <a:cubicBezTo>
                      <a:pt x="51" y="43"/>
                      <a:pt x="51" y="43"/>
                      <a:pt x="51" y="43"/>
                    </a:cubicBezTo>
                    <a:cubicBezTo>
                      <a:pt x="52" y="43"/>
                      <a:pt x="52" y="44"/>
                      <a:pt x="52" y="44"/>
                    </a:cubicBezTo>
                    <a:cubicBezTo>
                      <a:pt x="52" y="45"/>
                      <a:pt x="52" y="45"/>
                      <a:pt x="52" y="46"/>
                    </a:cubicBezTo>
                    <a:cubicBezTo>
                      <a:pt x="52" y="46"/>
                      <a:pt x="53" y="46"/>
                      <a:pt x="54" y="46"/>
                    </a:cubicBezTo>
                    <a:cubicBezTo>
                      <a:pt x="55" y="46"/>
                      <a:pt x="54" y="45"/>
                      <a:pt x="54" y="45"/>
                    </a:cubicBezTo>
                    <a:cubicBezTo>
                      <a:pt x="54" y="45"/>
                      <a:pt x="54" y="44"/>
                      <a:pt x="54" y="44"/>
                    </a:cubicBezTo>
                    <a:cubicBezTo>
                      <a:pt x="54" y="44"/>
                      <a:pt x="54" y="43"/>
                      <a:pt x="54" y="43"/>
                    </a:cubicBezTo>
                    <a:cubicBezTo>
                      <a:pt x="54" y="42"/>
                      <a:pt x="55" y="41"/>
                      <a:pt x="5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Freeform: Shape 94"/>
              <p:cNvSpPr>
                <a:spLocks/>
              </p:cNvSpPr>
              <p:nvPr/>
            </p:nvSpPr>
            <p:spPr bwMode="auto">
              <a:xfrm>
                <a:off x="7254794" y="2679826"/>
                <a:ext cx="116965" cy="92848"/>
              </a:xfrm>
              <a:custGeom>
                <a:avLst/>
                <a:gdLst>
                  <a:gd name="T0" fmla="*/ 64 w 72"/>
                  <a:gd name="T1" fmla="*/ 13 h 57"/>
                  <a:gd name="T2" fmla="*/ 58 w 72"/>
                  <a:gd name="T3" fmla="*/ 13 h 57"/>
                  <a:gd name="T4" fmla="*/ 58 w 72"/>
                  <a:gd name="T5" fmla="*/ 16 h 57"/>
                  <a:gd name="T6" fmla="*/ 65 w 72"/>
                  <a:gd name="T7" fmla="*/ 32 h 57"/>
                  <a:gd name="T8" fmla="*/ 65 w 72"/>
                  <a:gd name="T9" fmla="*/ 39 h 57"/>
                  <a:gd name="T10" fmla="*/ 58 w 72"/>
                  <a:gd name="T11" fmla="*/ 57 h 57"/>
                  <a:gd name="T12" fmla="*/ 72 w 72"/>
                  <a:gd name="T13" fmla="*/ 53 h 57"/>
                  <a:gd name="T14" fmla="*/ 72 w 72"/>
                  <a:gd name="T15" fmla="*/ 20 h 57"/>
                  <a:gd name="T16" fmla="*/ 58 w 72"/>
                  <a:gd name="T17" fmla="*/ 0 h 57"/>
                  <a:gd name="T18" fmla="*/ 36 w 72"/>
                  <a:gd name="T19" fmla="*/ 4 h 57"/>
                  <a:gd name="T20" fmla="*/ 58 w 72"/>
                  <a:gd name="T21" fmla="*/ 13 h 57"/>
                  <a:gd name="T22" fmla="*/ 36 w 72"/>
                  <a:gd name="T23" fmla="*/ 45 h 57"/>
                  <a:gd name="T24" fmla="*/ 55 w 72"/>
                  <a:gd name="T25" fmla="*/ 53 h 57"/>
                  <a:gd name="T26" fmla="*/ 58 w 72"/>
                  <a:gd name="T27" fmla="*/ 57 h 57"/>
                  <a:gd name="T28" fmla="*/ 51 w 72"/>
                  <a:gd name="T29" fmla="*/ 39 h 57"/>
                  <a:gd name="T30" fmla="*/ 58 w 72"/>
                  <a:gd name="T31" fmla="*/ 32 h 57"/>
                  <a:gd name="T32" fmla="*/ 36 w 72"/>
                  <a:gd name="T33" fmla="*/ 16 h 57"/>
                  <a:gd name="T34" fmla="*/ 36 w 72"/>
                  <a:gd name="T35" fmla="*/ 0 h 57"/>
                  <a:gd name="T36" fmla="*/ 13 w 72"/>
                  <a:gd name="T37" fmla="*/ 0 h 57"/>
                  <a:gd name="T38" fmla="*/ 18 w 72"/>
                  <a:gd name="T39" fmla="*/ 4 h 57"/>
                  <a:gd name="T40" fmla="*/ 36 w 72"/>
                  <a:gd name="T41" fmla="*/ 4 h 57"/>
                  <a:gd name="T42" fmla="*/ 13 w 72"/>
                  <a:gd name="T43" fmla="*/ 57 h 57"/>
                  <a:gd name="T44" fmla="*/ 17 w 72"/>
                  <a:gd name="T45" fmla="*/ 53 h 57"/>
                  <a:gd name="T46" fmla="*/ 36 w 72"/>
                  <a:gd name="T47" fmla="*/ 45 h 57"/>
                  <a:gd name="T48" fmla="*/ 13 w 72"/>
                  <a:gd name="T49" fmla="*/ 16 h 57"/>
                  <a:gd name="T50" fmla="*/ 21 w 72"/>
                  <a:gd name="T51" fmla="*/ 32 h 57"/>
                  <a:gd name="T52" fmla="*/ 21 w 72"/>
                  <a:gd name="T53" fmla="*/ 39 h 57"/>
                  <a:gd name="T54" fmla="*/ 13 w 72"/>
                  <a:gd name="T55" fmla="*/ 57 h 57"/>
                  <a:gd name="T56" fmla="*/ 7 w 72"/>
                  <a:gd name="T57" fmla="*/ 13 h 57"/>
                  <a:gd name="T58" fmla="*/ 0 w 72"/>
                  <a:gd name="T59" fmla="*/ 43 h 57"/>
                  <a:gd name="T60" fmla="*/ 0 w 72"/>
                  <a:gd name="T61" fmla="*/ 53 h 57"/>
                  <a:gd name="T62" fmla="*/ 13 w 72"/>
                  <a:gd name="T63" fmla="*/ 57 h 57"/>
                  <a:gd name="T64" fmla="*/ 6 w 72"/>
                  <a:gd name="T65" fmla="*/ 39 h 57"/>
                  <a:gd name="T66" fmla="*/ 13 w 72"/>
                  <a:gd name="T67" fmla="*/ 32 h 57"/>
                  <a:gd name="T68" fmla="*/ 12 w 72"/>
                  <a:gd name="T69" fmla="*/ 16 h 57"/>
                  <a:gd name="T70" fmla="*/ 13 w 72"/>
                  <a:gd name="T7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57">
                    <a:moveTo>
                      <a:pt x="72" y="20"/>
                    </a:moveTo>
                    <a:cubicBezTo>
                      <a:pt x="64" y="13"/>
                      <a:pt x="64" y="13"/>
                      <a:pt x="64" y="13"/>
                    </a:cubicBezTo>
                    <a:cubicBezTo>
                      <a:pt x="58" y="0"/>
                      <a:pt x="58" y="0"/>
                      <a:pt x="58" y="0"/>
                    </a:cubicBezTo>
                    <a:cubicBezTo>
                      <a:pt x="58" y="13"/>
                      <a:pt x="58" y="13"/>
                      <a:pt x="58" y="13"/>
                    </a:cubicBezTo>
                    <a:cubicBezTo>
                      <a:pt x="60" y="16"/>
                      <a:pt x="60" y="16"/>
                      <a:pt x="60" y="16"/>
                    </a:cubicBezTo>
                    <a:cubicBezTo>
                      <a:pt x="58" y="16"/>
                      <a:pt x="58" y="16"/>
                      <a:pt x="58" y="16"/>
                    </a:cubicBezTo>
                    <a:cubicBezTo>
                      <a:pt x="58" y="32"/>
                      <a:pt x="58" y="32"/>
                      <a:pt x="58" y="32"/>
                    </a:cubicBezTo>
                    <a:cubicBezTo>
                      <a:pt x="65" y="32"/>
                      <a:pt x="65" y="32"/>
                      <a:pt x="65" y="32"/>
                    </a:cubicBezTo>
                    <a:cubicBezTo>
                      <a:pt x="65" y="39"/>
                      <a:pt x="65" y="39"/>
                      <a:pt x="65" y="39"/>
                    </a:cubicBezTo>
                    <a:cubicBezTo>
                      <a:pt x="65" y="39"/>
                      <a:pt x="65" y="39"/>
                      <a:pt x="65" y="39"/>
                    </a:cubicBezTo>
                    <a:cubicBezTo>
                      <a:pt x="58" y="39"/>
                      <a:pt x="58" y="39"/>
                      <a:pt x="58" y="39"/>
                    </a:cubicBezTo>
                    <a:cubicBezTo>
                      <a:pt x="58" y="57"/>
                      <a:pt x="58" y="57"/>
                      <a:pt x="58" y="57"/>
                    </a:cubicBezTo>
                    <a:cubicBezTo>
                      <a:pt x="68" y="57"/>
                      <a:pt x="68" y="57"/>
                      <a:pt x="68" y="57"/>
                    </a:cubicBezTo>
                    <a:cubicBezTo>
                      <a:pt x="70" y="57"/>
                      <a:pt x="72" y="55"/>
                      <a:pt x="72" y="53"/>
                    </a:cubicBezTo>
                    <a:cubicBezTo>
                      <a:pt x="72" y="45"/>
                      <a:pt x="72" y="45"/>
                      <a:pt x="72" y="45"/>
                    </a:cubicBezTo>
                    <a:lnTo>
                      <a:pt x="72" y="20"/>
                    </a:lnTo>
                    <a:close/>
                    <a:moveTo>
                      <a:pt x="58" y="0"/>
                    </a:moveTo>
                    <a:cubicBezTo>
                      <a:pt x="58" y="0"/>
                      <a:pt x="58" y="0"/>
                      <a:pt x="58" y="0"/>
                    </a:cubicBezTo>
                    <a:cubicBezTo>
                      <a:pt x="36" y="0"/>
                      <a:pt x="36" y="0"/>
                      <a:pt x="36" y="0"/>
                    </a:cubicBezTo>
                    <a:cubicBezTo>
                      <a:pt x="36" y="4"/>
                      <a:pt x="36" y="4"/>
                      <a:pt x="36" y="4"/>
                    </a:cubicBezTo>
                    <a:cubicBezTo>
                      <a:pt x="54" y="4"/>
                      <a:pt x="54" y="4"/>
                      <a:pt x="54" y="4"/>
                    </a:cubicBezTo>
                    <a:cubicBezTo>
                      <a:pt x="58" y="13"/>
                      <a:pt x="58" y="13"/>
                      <a:pt x="58" y="13"/>
                    </a:cubicBezTo>
                    <a:cubicBezTo>
                      <a:pt x="58" y="0"/>
                      <a:pt x="58" y="0"/>
                      <a:pt x="58" y="0"/>
                    </a:cubicBezTo>
                    <a:close/>
                    <a:moveTo>
                      <a:pt x="36" y="45"/>
                    </a:moveTo>
                    <a:cubicBezTo>
                      <a:pt x="55" y="45"/>
                      <a:pt x="55" y="45"/>
                      <a:pt x="55" y="45"/>
                    </a:cubicBezTo>
                    <a:cubicBezTo>
                      <a:pt x="55" y="53"/>
                      <a:pt x="55" y="53"/>
                      <a:pt x="55" y="53"/>
                    </a:cubicBezTo>
                    <a:cubicBezTo>
                      <a:pt x="55" y="55"/>
                      <a:pt x="56" y="57"/>
                      <a:pt x="58" y="57"/>
                    </a:cubicBezTo>
                    <a:cubicBezTo>
                      <a:pt x="58" y="57"/>
                      <a:pt x="58" y="57"/>
                      <a:pt x="58" y="57"/>
                    </a:cubicBezTo>
                    <a:cubicBezTo>
                      <a:pt x="58" y="39"/>
                      <a:pt x="58" y="39"/>
                      <a:pt x="58" y="39"/>
                    </a:cubicBezTo>
                    <a:cubicBezTo>
                      <a:pt x="51" y="39"/>
                      <a:pt x="51" y="39"/>
                      <a:pt x="51" y="39"/>
                    </a:cubicBezTo>
                    <a:cubicBezTo>
                      <a:pt x="51" y="32"/>
                      <a:pt x="51" y="32"/>
                      <a:pt x="51" y="32"/>
                    </a:cubicBezTo>
                    <a:cubicBezTo>
                      <a:pt x="58" y="32"/>
                      <a:pt x="58" y="32"/>
                      <a:pt x="58" y="32"/>
                    </a:cubicBezTo>
                    <a:cubicBezTo>
                      <a:pt x="58" y="16"/>
                      <a:pt x="58" y="16"/>
                      <a:pt x="58" y="16"/>
                    </a:cubicBezTo>
                    <a:cubicBezTo>
                      <a:pt x="36" y="16"/>
                      <a:pt x="36" y="16"/>
                      <a:pt x="36" y="16"/>
                    </a:cubicBezTo>
                    <a:lnTo>
                      <a:pt x="36" y="45"/>
                    </a:lnTo>
                    <a:close/>
                    <a:moveTo>
                      <a:pt x="36" y="0"/>
                    </a:moveTo>
                    <a:cubicBezTo>
                      <a:pt x="14" y="0"/>
                      <a:pt x="14" y="0"/>
                      <a:pt x="14" y="0"/>
                    </a:cubicBezTo>
                    <a:cubicBezTo>
                      <a:pt x="13" y="0"/>
                      <a:pt x="13" y="0"/>
                      <a:pt x="13" y="0"/>
                    </a:cubicBezTo>
                    <a:cubicBezTo>
                      <a:pt x="13" y="13"/>
                      <a:pt x="13" y="13"/>
                      <a:pt x="13" y="13"/>
                    </a:cubicBezTo>
                    <a:cubicBezTo>
                      <a:pt x="18" y="4"/>
                      <a:pt x="18" y="4"/>
                      <a:pt x="18" y="4"/>
                    </a:cubicBezTo>
                    <a:cubicBezTo>
                      <a:pt x="18" y="4"/>
                      <a:pt x="18" y="4"/>
                      <a:pt x="18" y="4"/>
                    </a:cubicBezTo>
                    <a:cubicBezTo>
                      <a:pt x="36" y="4"/>
                      <a:pt x="36" y="4"/>
                      <a:pt x="36" y="4"/>
                    </a:cubicBezTo>
                    <a:cubicBezTo>
                      <a:pt x="36" y="0"/>
                      <a:pt x="36" y="0"/>
                      <a:pt x="36" y="0"/>
                    </a:cubicBezTo>
                    <a:close/>
                    <a:moveTo>
                      <a:pt x="13" y="57"/>
                    </a:moveTo>
                    <a:cubicBezTo>
                      <a:pt x="14" y="57"/>
                      <a:pt x="14" y="57"/>
                      <a:pt x="14" y="57"/>
                    </a:cubicBezTo>
                    <a:cubicBezTo>
                      <a:pt x="15" y="57"/>
                      <a:pt x="17" y="55"/>
                      <a:pt x="17" y="53"/>
                    </a:cubicBezTo>
                    <a:cubicBezTo>
                      <a:pt x="17" y="45"/>
                      <a:pt x="17" y="45"/>
                      <a:pt x="17" y="45"/>
                    </a:cubicBezTo>
                    <a:cubicBezTo>
                      <a:pt x="36" y="45"/>
                      <a:pt x="36" y="45"/>
                      <a:pt x="36" y="45"/>
                    </a:cubicBezTo>
                    <a:cubicBezTo>
                      <a:pt x="36" y="16"/>
                      <a:pt x="36" y="16"/>
                      <a:pt x="36" y="16"/>
                    </a:cubicBezTo>
                    <a:cubicBezTo>
                      <a:pt x="13" y="16"/>
                      <a:pt x="13" y="16"/>
                      <a:pt x="13" y="16"/>
                    </a:cubicBezTo>
                    <a:cubicBezTo>
                      <a:pt x="13" y="32"/>
                      <a:pt x="13" y="32"/>
                      <a:pt x="13" y="32"/>
                    </a:cubicBezTo>
                    <a:cubicBezTo>
                      <a:pt x="21" y="32"/>
                      <a:pt x="21" y="32"/>
                      <a:pt x="21" y="32"/>
                    </a:cubicBezTo>
                    <a:cubicBezTo>
                      <a:pt x="21" y="39"/>
                      <a:pt x="21" y="39"/>
                      <a:pt x="21" y="39"/>
                    </a:cubicBezTo>
                    <a:cubicBezTo>
                      <a:pt x="21" y="39"/>
                      <a:pt x="21" y="39"/>
                      <a:pt x="21" y="39"/>
                    </a:cubicBezTo>
                    <a:cubicBezTo>
                      <a:pt x="13" y="39"/>
                      <a:pt x="13" y="39"/>
                      <a:pt x="13" y="39"/>
                    </a:cubicBezTo>
                    <a:lnTo>
                      <a:pt x="13" y="57"/>
                    </a:lnTo>
                    <a:close/>
                    <a:moveTo>
                      <a:pt x="13" y="0"/>
                    </a:moveTo>
                    <a:cubicBezTo>
                      <a:pt x="7" y="13"/>
                      <a:pt x="7" y="13"/>
                      <a:pt x="7" y="13"/>
                    </a:cubicBezTo>
                    <a:cubicBezTo>
                      <a:pt x="0" y="20"/>
                      <a:pt x="0" y="20"/>
                      <a:pt x="0" y="20"/>
                    </a:cubicBezTo>
                    <a:cubicBezTo>
                      <a:pt x="0" y="43"/>
                      <a:pt x="0" y="43"/>
                      <a:pt x="0" y="43"/>
                    </a:cubicBezTo>
                    <a:cubicBezTo>
                      <a:pt x="0" y="45"/>
                      <a:pt x="0" y="45"/>
                      <a:pt x="0" y="45"/>
                    </a:cubicBezTo>
                    <a:cubicBezTo>
                      <a:pt x="0" y="53"/>
                      <a:pt x="0" y="53"/>
                      <a:pt x="0" y="53"/>
                    </a:cubicBezTo>
                    <a:cubicBezTo>
                      <a:pt x="0" y="55"/>
                      <a:pt x="1" y="57"/>
                      <a:pt x="3" y="57"/>
                    </a:cubicBezTo>
                    <a:cubicBezTo>
                      <a:pt x="13" y="57"/>
                      <a:pt x="13" y="57"/>
                      <a:pt x="13" y="57"/>
                    </a:cubicBezTo>
                    <a:cubicBezTo>
                      <a:pt x="13" y="39"/>
                      <a:pt x="13" y="39"/>
                      <a:pt x="13" y="39"/>
                    </a:cubicBezTo>
                    <a:cubicBezTo>
                      <a:pt x="6" y="39"/>
                      <a:pt x="6" y="39"/>
                      <a:pt x="6" y="39"/>
                    </a:cubicBezTo>
                    <a:cubicBezTo>
                      <a:pt x="6" y="32"/>
                      <a:pt x="6" y="32"/>
                      <a:pt x="6" y="32"/>
                    </a:cubicBezTo>
                    <a:cubicBezTo>
                      <a:pt x="13" y="32"/>
                      <a:pt x="13" y="32"/>
                      <a:pt x="13" y="32"/>
                    </a:cubicBezTo>
                    <a:cubicBezTo>
                      <a:pt x="13" y="16"/>
                      <a:pt x="13" y="16"/>
                      <a:pt x="13" y="16"/>
                    </a:cubicBezTo>
                    <a:cubicBezTo>
                      <a:pt x="12" y="16"/>
                      <a:pt x="12" y="16"/>
                      <a:pt x="12" y="16"/>
                    </a:cubicBezTo>
                    <a:cubicBezTo>
                      <a:pt x="13" y="13"/>
                      <a:pt x="13" y="13"/>
                      <a:pt x="13" y="13"/>
                    </a:cubicBez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5" name="Group 95"/>
            <p:cNvGrpSpPr/>
            <p:nvPr/>
          </p:nvGrpSpPr>
          <p:grpSpPr>
            <a:xfrm>
              <a:off x="5329097" y="4471677"/>
              <a:ext cx="1473514" cy="2386321"/>
              <a:chOff x="5329097" y="4471677"/>
              <a:chExt cx="1473514" cy="2386321"/>
            </a:xfrm>
          </p:grpSpPr>
          <p:sp>
            <p:nvSpPr>
              <p:cNvPr id="6" name="Freeform: Shape 96"/>
              <p:cNvSpPr>
                <a:spLocks/>
              </p:cNvSpPr>
              <p:nvPr/>
            </p:nvSpPr>
            <p:spPr bwMode="auto">
              <a:xfrm>
                <a:off x="5436415" y="5380866"/>
                <a:ext cx="904366" cy="1231144"/>
              </a:xfrm>
              <a:custGeom>
                <a:avLst/>
                <a:gdLst>
                  <a:gd name="T0" fmla="*/ 41 w 559"/>
                  <a:gd name="T1" fmla="*/ 22 h 761"/>
                  <a:gd name="T2" fmla="*/ 41 w 559"/>
                  <a:gd name="T3" fmla="*/ 22 h 761"/>
                  <a:gd name="T4" fmla="*/ 22 w 559"/>
                  <a:gd name="T5" fmla="*/ 122 h 761"/>
                  <a:gd name="T6" fmla="*/ 419 w 559"/>
                  <a:gd name="T7" fmla="*/ 720 h 761"/>
                  <a:gd name="T8" fmla="*/ 518 w 559"/>
                  <a:gd name="T9" fmla="*/ 739 h 761"/>
                  <a:gd name="T10" fmla="*/ 518 w 559"/>
                  <a:gd name="T11" fmla="*/ 739 h 761"/>
                  <a:gd name="T12" fmla="*/ 537 w 559"/>
                  <a:gd name="T13" fmla="*/ 640 h 761"/>
                  <a:gd name="T14" fmla="*/ 140 w 559"/>
                  <a:gd name="T15" fmla="*/ 41 h 761"/>
                  <a:gd name="T16" fmla="*/ 41 w 559"/>
                  <a:gd name="T17" fmla="*/ 22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761">
                    <a:moveTo>
                      <a:pt x="41" y="22"/>
                    </a:moveTo>
                    <a:cubicBezTo>
                      <a:pt x="41" y="22"/>
                      <a:pt x="41" y="22"/>
                      <a:pt x="41" y="22"/>
                    </a:cubicBezTo>
                    <a:cubicBezTo>
                      <a:pt x="8" y="45"/>
                      <a:pt x="0" y="89"/>
                      <a:pt x="22" y="122"/>
                    </a:cubicBezTo>
                    <a:cubicBezTo>
                      <a:pt x="419" y="720"/>
                      <a:pt x="419" y="720"/>
                      <a:pt x="419" y="720"/>
                    </a:cubicBezTo>
                    <a:cubicBezTo>
                      <a:pt x="441" y="753"/>
                      <a:pt x="486" y="761"/>
                      <a:pt x="518" y="739"/>
                    </a:cubicBezTo>
                    <a:cubicBezTo>
                      <a:pt x="518" y="739"/>
                      <a:pt x="518" y="739"/>
                      <a:pt x="518" y="739"/>
                    </a:cubicBezTo>
                    <a:cubicBezTo>
                      <a:pt x="551" y="717"/>
                      <a:pt x="559" y="672"/>
                      <a:pt x="537" y="640"/>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Freeform: Shape 97"/>
              <p:cNvSpPr>
                <a:spLocks/>
              </p:cNvSpPr>
              <p:nvPr/>
            </p:nvSpPr>
            <p:spPr bwMode="auto">
              <a:xfrm>
                <a:off x="5696872" y="5916251"/>
                <a:ext cx="950188" cy="941747"/>
              </a:xfrm>
              <a:custGeom>
                <a:avLst/>
                <a:gdLst>
                  <a:gd name="T0" fmla="*/ 258 w 788"/>
                  <a:gd name="T1" fmla="*/ 781 h 781"/>
                  <a:gd name="T2" fmla="*/ 258 w 788"/>
                  <a:gd name="T3" fmla="*/ 589 h 781"/>
                  <a:gd name="T4" fmla="*/ 0 w 788"/>
                  <a:gd name="T5" fmla="*/ 0 h 781"/>
                  <a:gd name="T6" fmla="*/ 788 w 788"/>
                  <a:gd name="T7" fmla="*/ 0 h 781"/>
                  <a:gd name="T8" fmla="*/ 788 w 788"/>
                  <a:gd name="T9" fmla="*/ 781 h 781"/>
                  <a:gd name="T10" fmla="*/ 258 w 788"/>
                  <a:gd name="T11" fmla="*/ 781 h 781"/>
                </a:gdLst>
                <a:ahLst/>
                <a:cxnLst>
                  <a:cxn ang="0">
                    <a:pos x="T0" y="T1"/>
                  </a:cxn>
                  <a:cxn ang="0">
                    <a:pos x="T2" y="T3"/>
                  </a:cxn>
                  <a:cxn ang="0">
                    <a:pos x="T4" y="T5"/>
                  </a:cxn>
                  <a:cxn ang="0">
                    <a:pos x="T6" y="T7"/>
                  </a:cxn>
                  <a:cxn ang="0">
                    <a:pos x="T8" y="T9"/>
                  </a:cxn>
                  <a:cxn ang="0">
                    <a:pos x="T10" y="T11"/>
                  </a:cxn>
                </a:cxnLst>
                <a:rect l="0" t="0" r="r" b="b"/>
                <a:pathLst>
                  <a:path w="788" h="781">
                    <a:moveTo>
                      <a:pt x="258" y="781"/>
                    </a:moveTo>
                    <a:lnTo>
                      <a:pt x="258" y="589"/>
                    </a:lnTo>
                    <a:lnTo>
                      <a:pt x="0" y="0"/>
                    </a:lnTo>
                    <a:lnTo>
                      <a:pt x="788" y="0"/>
                    </a:lnTo>
                    <a:lnTo>
                      <a:pt x="788" y="781"/>
                    </a:lnTo>
                    <a:lnTo>
                      <a:pt x="258" y="781"/>
                    </a:ln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Freeform: Shape 98"/>
              <p:cNvSpPr>
                <a:spLocks/>
              </p:cNvSpPr>
              <p:nvPr/>
            </p:nvSpPr>
            <p:spPr bwMode="auto">
              <a:xfrm>
                <a:off x="5390594" y="5720908"/>
                <a:ext cx="893514" cy="1137090"/>
              </a:xfrm>
              <a:custGeom>
                <a:avLst/>
                <a:gdLst>
                  <a:gd name="T0" fmla="*/ 40 w 552"/>
                  <a:gd name="T1" fmla="*/ 22 h 703"/>
                  <a:gd name="T2" fmla="*/ 40 w 552"/>
                  <a:gd name="T3" fmla="*/ 22 h 703"/>
                  <a:gd name="T4" fmla="*/ 21 w 552"/>
                  <a:gd name="T5" fmla="*/ 121 h 703"/>
                  <a:gd name="T6" fmla="*/ 407 w 552"/>
                  <a:gd name="T7" fmla="*/ 703 h 703"/>
                  <a:gd name="T8" fmla="*/ 544 w 552"/>
                  <a:gd name="T9" fmla="*/ 703 h 703"/>
                  <a:gd name="T10" fmla="*/ 536 w 552"/>
                  <a:gd name="T11" fmla="*/ 639 h 703"/>
                  <a:gd name="T12" fmla="*/ 139 w 552"/>
                  <a:gd name="T13" fmla="*/ 41 h 703"/>
                  <a:gd name="T14" fmla="*/ 40 w 552"/>
                  <a:gd name="T15" fmla="*/ 22 h 7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703">
                    <a:moveTo>
                      <a:pt x="40" y="22"/>
                    </a:moveTo>
                    <a:cubicBezTo>
                      <a:pt x="40" y="22"/>
                      <a:pt x="40" y="22"/>
                      <a:pt x="40" y="22"/>
                    </a:cubicBezTo>
                    <a:cubicBezTo>
                      <a:pt x="8" y="44"/>
                      <a:pt x="0" y="88"/>
                      <a:pt x="21" y="121"/>
                    </a:cubicBezTo>
                    <a:cubicBezTo>
                      <a:pt x="407" y="703"/>
                      <a:pt x="407" y="703"/>
                      <a:pt x="407" y="703"/>
                    </a:cubicBezTo>
                    <a:cubicBezTo>
                      <a:pt x="544" y="703"/>
                      <a:pt x="544" y="703"/>
                      <a:pt x="544" y="703"/>
                    </a:cubicBezTo>
                    <a:cubicBezTo>
                      <a:pt x="552" y="682"/>
                      <a:pt x="549" y="659"/>
                      <a:pt x="536" y="639"/>
                    </a:cubicBezTo>
                    <a:cubicBezTo>
                      <a:pt x="139" y="41"/>
                      <a:pt x="139" y="41"/>
                      <a:pt x="139" y="41"/>
                    </a:cubicBezTo>
                    <a:cubicBezTo>
                      <a:pt x="118" y="8"/>
                      <a:pt x="72" y="0"/>
                      <a:pt x="40"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Freeform: Shape 99"/>
              <p:cNvSpPr>
                <a:spLocks/>
              </p:cNvSpPr>
              <p:nvPr/>
            </p:nvSpPr>
            <p:spPr bwMode="auto">
              <a:xfrm>
                <a:off x="5361654" y="4524733"/>
                <a:ext cx="881456" cy="1193764"/>
              </a:xfrm>
              <a:custGeom>
                <a:avLst/>
                <a:gdLst>
                  <a:gd name="T0" fmla="*/ 41 w 545"/>
                  <a:gd name="T1" fmla="*/ 22 h 738"/>
                  <a:gd name="T2" fmla="*/ 41 w 545"/>
                  <a:gd name="T3" fmla="*/ 22 h 738"/>
                  <a:gd name="T4" fmla="*/ 22 w 545"/>
                  <a:gd name="T5" fmla="*/ 121 h 738"/>
                  <a:gd name="T6" fmla="*/ 405 w 545"/>
                  <a:gd name="T7" fmla="*/ 697 h 738"/>
                  <a:gd name="T8" fmla="*/ 504 w 545"/>
                  <a:gd name="T9" fmla="*/ 716 h 738"/>
                  <a:gd name="T10" fmla="*/ 504 w 545"/>
                  <a:gd name="T11" fmla="*/ 716 h 738"/>
                  <a:gd name="T12" fmla="*/ 523 w 545"/>
                  <a:gd name="T13" fmla="*/ 617 h 738"/>
                  <a:gd name="T14" fmla="*/ 140 w 545"/>
                  <a:gd name="T15" fmla="*/ 41 h 738"/>
                  <a:gd name="T16" fmla="*/ 41 w 545"/>
                  <a:gd name="T17" fmla="*/ 2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738">
                    <a:moveTo>
                      <a:pt x="41" y="22"/>
                    </a:moveTo>
                    <a:cubicBezTo>
                      <a:pt x="41" y="22"/>
                      <a:pt x="41" y="22"/>
                      <a:pt x="41" y="22"/>
                    </a:cubicBezTo>
                    <a:cubicBezTo>
                      <a:pt x="8" y="44"/>
                      <a:pt x="0" y="89"/>
                      <a:pt x="22" y="121"/>
                    </a:cubicBezTo>
                    <a:cubicBezTo>
                      <a:pt x="405" y="697"/>
                      <a:pt x="405" y="697"/>
                      <a:pt x="405" y="697"/>
                    </a:cubicBezTo>
                    <a:cubicBezTo>
                      <a:pt x="427" y="730"/>
                      <a:pt x="472" y="738"/>
                      <a:pt x="504" y="716"/>
                    </a:cubicBezTo>
                    <a:cubicBezTo>
                      <a:pt x="504" y="716"/>
                      <a:pt x="504" y="716"/>
                      <a:pt x="504" y="716"/>
                    </a:cubicBezTo>
                    <a:cubicBezTo>
                      <a:pt x="537" y="694"/>
                      <a:pt x="545" y="650"/>
                      <a:pt x="523" y="617"/>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Freeform: Shape 100"/>
              <p:cNvSpPr>
                <a:spLocks/>
              </p:cNvSpPr>
              <p:nvPr/>
            </p:nvSpPr>
            <p:spPr bwMode="auto">
              <a:xfrm>
                <a:off x="5611259" y="4471677"/>
                <a:ext cx="974304" cy="1920874"/>
              </a:xfrm>
              <a:custGeom>
                <a:avLst/>
                <a:gdLst>
                  <a:gd name="T0" fmla="*/ 478 w 602"/>
                  <a:gd name="T1" fmla="*/ 0 h 1187"/>
                  <a:gd name="T2" fmla="*/ 124 w 602"/>
                  <a:gd name="T3" fmla="*/ 0 h 1187"/>
                  <a:gd name="T4" fmla="*/ 0 w 602"/>
                  <a:gd name="T5" fmla="*/ 124 h 1187"/>
                  <a:gd name="T6" fmla="*/ 0 w 602"/>
                  <a:gd name="T7" fmla="*/ 1062 h 1187"/>
                  <a:gd name="T8" fmla="*/ 124 w 602"/>
                  <a:gd name="T9" fmla="*/ 1187 h 1187"/>
                  <a:gd name="T10" fmla="*/ 478 w 602"/>
                  <a:gd name="T11" fmla="*/ 1187 h 1187"/>
                  <a:gd name="T12" fmla="*/ 602 w 602"/>
                  <a:gd name="T13" fmla="*/ 1062 h 1187"/>
                  <a:gd name="T14" fmla="*/ 602 w 602"/>
                  <a:gd name="T15" fmla="*/ 124 h 1187"/>
                  <a:gd name="T16" fmla="*/ 478 w 602"/>
                  <a:gd name="T17"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1187">
                    <a:moveTo>
                      <a:pt x="478" y="0"/>
                    </a:moveTo>
                    <a:cubicBezTo>
                      <a:pt x="124" y="0"/>
                      <a:pt x="124" y="0"/>
                      <a:pt x="124" y="0"/>
                    </a:cubicBezTo>
                    <a:cubicBezTo>
                      <a:pt x="56" y="0"/>
                      <a:pt x="0" y="56"/>
                      <a:pt x="0" y="124"/>
                    </a:cubicBezTo>
                    <a:cubicBezTo>
                      <a:pt x="0" y="1062"/>
                      <a:pt x="0" y="1062"/>
                      <a:pt x="0" y="1062"/>
                    </a:cubicBezTo>
                    <a:cubicBezTo>
                      <a:pt x="0" y="1131"/>
                      <a:pt x="56" y="1187"/>
                      <a:pt x="124" y="1187"/>
                    </a:cubicBezTo>
                    <a:cubicBezTo>
                      <a:pt x="478" y="1187"/>
                      <a:pt x="478" y="1187"/>
                      <a:pt x="478" y="1187"/>
                    </a:cubicBezTo>
                    <a:cubicBezTo>
                      <a:pt x="546" y="1187"/>
                      <a:pt x="602" y="1131"/>
                      <a:pt x="602" y="1062"/>
                    </a:cubicBezTo>
                    <a:cubicBezTo>
                      <a:pt x="602" y="124"/>
                      <a:pt x="602" y="124"/>
                      <a:pt x="602" y="124"/>
                    </a:cubicBezTo>
                    <a:cubicBezTo>
                      <a:pt x="602" y="56"/>
                      <a:pt x="546" y="0"/>
                      <a:pt x="47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Freeform: Shape 101"/>
              <p:cNvSpPr>
                <a:spLocks/>
              </p:cNvSpPr>
              <p:nvPr/>
            </p:nvSpPr>
            <p:spPr bwMode="auto">
              <a:xfrm>
                <a:off x="5696872" y="4632051"/>
                <a:ext cx="803077" cy="1582038"/>
              </a:xfrm>
              <a:custGeom>
                <a:avLst/>
                <a:gdLst>
                  <a:gd name="T0" fmla="*/ 494 w 496"/>
                  <a:gd name="T1" fmla="*/ 0 h 978"/>
                  <a:gd name="T2" fmla="*/ 2 w 496"/>
                  <a:gd name="T3" fmla="*/ 0 h 978"/>
                  <a:gd name="T4" fmla="*/ 0 w 496"/>
                  <a:gd name="T5" fmla="*/ 2 h 978"/>
                  <a:gd name="T6" fmla="*/ 0 w 496"/>
                  <a:gd name="T7" fmla="*/ 976 h 978"/>
                  <a:gd name="T8" fmla="*/ 2 w 496"/>
                  <a:gd name="T9" fmla="*/ 978 h 978"/>
                  <a:gd name="T10" fmla="*/ 494 w 496"/>
                  <a:gd name="T11" fmla="*/ 978 h 978"/>
                  <a:gd name="T12" fmla="*/ 496 w 496"/>
                  <a:gd name="T13" fmla="*/ 976 h 978"/>
                  <a:gd name="T14" fmla="*/ 496 w 496"/>
                  <a:gd name="T15" fmla="*/ 2 h 978"/>
                  <a:gd name="T16" fmla="*/ 494 w 496"/>
                  <a:gd name="T17" fmla="*/ 0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978">
                    <a:moveTo>
                      <a:pt x="494" y="0"/>
                    </a:moveTo>
                    <a:cubicBezTo>
                      <a:pt x="2" y="0"/>
                      <a:pt x="2" y="0"/>
                      <a:pt x="2" y="0"/>
                    </a:cubicBezTo>
                    <a:cubicBezTo>
                      <a:pt x="1" y="0"/>
                      <a:pt x="0" y="1"/>
                      <a:pt x="0" y="2"/>
                    </a:cubicBezTo>
                    <a:cubicBezTo>
                      <a:pt x="0" y="976"/>
                      <a:pt x="0" y="976"/>
                      <a:pt x="0" y="976"/>
                    </a:cubicBezTo>
                    <a:cubicBezTo>
                      <a:pt x="0" y="977"/>
                      <a:pt x="1" y="978"/>
                      <a:pt x="2" y="978"/>
                    </a:cubicBezTo>
                    <a:cubicBezTo>
                      <a:pt x="494" y="978"/>
                      <a:pt x="494" y="978"/>
                      <a:pt x="494" y="978"/>
                    </a:cubicBezTo>
                    <a:cubicBezTo>
                      <a:pt x="495" y="978"/>
                      <a:pt x="496" y="977"/>
                      <a:pt x="496" y="976"/>
                    </a:cubicBezTo>
                    <a:cubicBezTo>
                      <a:pt x="496" y="2"/>
                      <a:pt x="496" y="2"/>
                      <a:pt x="496" y="2"/>
                    </a:cubicBezTo>
                    <a:cubicBezTo>
                      <a:pt x="496" y="1"/>
                      <a:pt x="495" y="0"/>
                      <a:pt x="49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Freeform: Shape 102"/>
              <p:cNvSpPr>
                <a:spLocks/>
              </p:cNvSpPr>
              <p:nvPr/>
            </p:nvSpPr>
            <p:spPr bwMode="auto">
              <a:xfrm>
                <a:off x="5935625" y="4539203"/>
                <a:ext cx="324366" cy="28940"/>
              </a:xfrm>
              <a:custGeom>
                <a:avLst/>
                <a:gdLst>
                  <a:gd name="T0" fmla="*/ 191 w 200"/>
                  <a:gd name="T1" fmla="*/ 0 h 18"/>
                  <a:gd name="T2" fmla="*/ 9 w 200"/>
                  <a:gd name="T3" fmla="*/ 0 h 18"/>
                  <a:gd name="T4" fmla="*/ 0 w 200"/>
                  <a:gd name="T5" fmla="*/ 9 h 18"/>
                  <a:gd name="T6" fmla="*/ 0 w 200"/>
                  <a:gd name="T7" fmla="*/ 9 h 18"/>
                  <a:gd name="T8" fmla="*/ 9 w 200"/>
                  <a:gd name="T9" fmla="*/ 18 h 18"/>
                  <a:gd name="T10" fmla="*/ 191 w 200"/>
                  <a:gd name="T11" fmla="*/ 18 h 18"/>
                  <a:gd name="T12" fmla="*/ 200 w 200"/>
                  <a:gd name="T13" fmla="*/ 9 h 18"/>
                  <a:gd name="T14" fmla="*/ 200 w 200"/>
                  <a:gd name="T15" fmla="*/ 9 h 18"/>
                  <a:gd name="T16" fmla="*/ 191 w 20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
                    <a:moveTo>
                      <a:pt x="191" y="0"/>
                    </a:moveTo>
                    <a:cubicBezTo>
                      <a:pt x="9" y="0"/>
                      <a:pt x="9" y="0"/>
                      <a:pt x="9" y="0"/>
                    </a:cubicBezTo>
                    <a:cubicBezTo>
                      <a:pt x="4" y="0"/>
                      <a:pt x="0" y="4"/>
                      <a:pt x="0" y="9"/>
                    </a:cubicBezTo>
                    <a:cubicBezTo>
                      <a:pt x="0" y="9"/>
                      <a:pt x="0" y="9"/>
                      <a:pt x="0" y="9"/>
                    </a:cubicBezTo>
                    <a:cubicBezTo>
                      <a:pt x="0" y="14"/>
                      <a:pt x="4" y="18"/>
                      <a:pt x="9" y="18"/>
                    </a:cubicBezTo>
                    <a:cubicBezTo>
                      <a:pt x="191" y="18"/>
                      <a:pt x="191" y="18"/>
                      <a:pt x="191" y="18"/>
                    </a:cubicBezTo>
                    <a:cubicBezTo>
                      <a:pt x="196" y="18"/>
                      <a:pt x="200" y="14"/>
                      <a:pt x="200" y="9"/>
                    </a:cubicBezTo>
                    <a:cubicBezTo>
                      <a:pt x="200" y="9"/>
                      <a:pt x="200" y="9"/>
                      <a:pt x="200" y="9"/>
                    </a:cubicBezTo>
                    <a:cubicBezTo>
                      <a:pt x="200" y="4"/>
                      <a:pt x="196" y="0"/>
                      <a:pt x="191"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Oval 103"/>
              <p:cNvSpPr>
                <a:spLocks/>
              </p:cNvSpPr>
              <p:nvPr/>
            </p:nvSpPr>
            <p:spPr bwMode="auto">
              <a:xfrm>
                <a:off x="6047767" y="6251470"/>
                <a:ext cx="98877" cy="9887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104"/>
              <p:cNvSpPr>
                <a:spLocks/>
              </p:cNvSpPr>
              <p:nvPr/>
            </p:nvSpPr>
            <p:spPr bwMode="auto">
              <a:xfrm>
                <a:off x="5370095" y="5322987"/>
                <a:ext cx="365364" cy="414803"/>
              </a:xfrm>
              <a:custGeom>
                <a:avLst/>
                <a:gdLst>
                  <a:gd name="T0" fmla="*/ 41 w 226"/>
                  <a:gd name="T1" fmla="*/ 23 h 257"/>
                  <a:gd name="T2" fmla="*/ 41 w 226"/>
                  <a:gd name="T3" fmla="*/ 23 h 257"/>
                  <a:gd name="T4" fmla="*/ 22 w 226"/>
                  <a:gd name="T5" fmla="*/ 122 h 257"/>
                  <a:gd name="T6" fmla="*/ 86 w 226"/>
                  <a:gd name="T7" fmla="*/ 216 h 257"/>
                  <a:gd name="T8" fmla="*/ 185 w 226"/>
                  <a:gd name="T9" fmla="*/ 235 h 257"/>
                  <a:gd name="T10" fmla="*/ 185 w 226"/>
                  <a:gd name="T11" fmla="*/ 235 h 257"/>
                  <a:gd name="T12" fmla="*/ 204 w 226"/>
                  <a:gd name="T13" fmla="*/ 135 h 257"/>
                  <a:gd name="T14" fmla="*/ 140 w 226"/>
                  <a:gd name="T15" fmla="*/ 41 h 257"/>
                  <a:gd name="T16" fmla="*/ 41 w 226"/>
                  <a:gd name="T17"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7">
                    <a:moveTo>
                      <a:pt x="41" y="23"/>
                    </a:moveTo>
                    <a:cubicBezTo>
                      <a:pt x="41" y="23"/>
                      <a:pt x="41" y="23"/>
                      <a:pt x="41" y="23"/>
                    </a:cubicBezTo>
                    <a:cubicBezTo>
                      <a:pt x="8" y="45"/>
                      <a:pt x="0" y="89"/>
                      <a:pt x="22" y="122"/>
                    </a:cubicBezTo>
                    <a:cubicBezTo>
                      <a:pt x="86" y="216"/>
                      <a:pt x="86" y="216"/>
                      <a:pt x="86" y="216"/>
                    </a:cubicBezTo>
                    <a:cubicBezTo>
                      <a:pt x="108" y="248"/>
                      <a:pt x="153" y="257"/>
                      <a:pt x="185" y="235"/>
                    </a:cubicBezTo>
                    <a:cubicBezTo>
                      <a:pt x="185" y="235"/>
                      <a:pt x="185" y="235"/>
                      <a:pt x="185" y="235"/>
                    </a:cubicBezTo>
                    <a:cubicBezTo>
                      <a:pt x="218" y="213"/>
                      <a:pt x="226" y="168"/>
                      <a:pt x="204" y="135"/>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Freeform: Shape 105"/>
              <p:cNvSpPr>
                <a:spLocks/>
              </p:cNvSpPr>
              <p:nvPr/>
            </p:nvSpPr>
            <p:spPr bwMode="auto">
              <a:xfrm>
                <a:off x="5329097" y="5630471"/>
                <a:ext cx="383451" cy="441331"/>
              </a:xfrm>
              <a:custGeom>
                <a:avLst/>
                <a:gdLst>
                  <a:gd name="T0" fmla="*/ 41 w 237"/>
                  <a:gd name="T1" fmla="*/ 23 h 273"/>
                  <a:gd name="T2" fmla="*/ 41 w 237"/>
                  <a:gd name="T3" fmla="*/ 23 h 273"/>
                  <a:gd name="T4" fmla="*/ 22 w 237"/>
                  <a:gd name="T5" fmla="*/ 122 h 273"/>
                  <a:gd name="T6" fmla="*/ 97 w 237"/>
                  <a:gd name="T7" fmla="*/ 232 h 273"/>
                  <a:gd name="T8" fmla="*/ 196 w 237"/>
                  <a:gd name="T9" fmla="*/ 251 h 273"/>
                  <a:gd name="T10" fmla="*/ 196 w 237"/>
                  <a:gd name="T11" fmla="*/ 251 h 273"/>
                  <a:gd name="T12" fmla="*/ 215 w 237"/>
                  <a:gd name="T13" fmla="*/ 152 h 273"/>
                  <a:gd name="T14" fmla="*/ 140 w 237"/>
                  <a:gd name="T15" fmla="*/ 41 h 273"/>
                  <a:gd name="T16" fmla="*/ 41 w 237"/>
                  <a:gd name="T17" fmla="*/ 2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273">
                    <a:moveTo>
                      <a:pt x="41" y="23"/>
                    </a:moveTo>
                    <a:cubicBezTo>
                      <a:pt x="41" y="23"/>
                      <a:pt x="41" y="23"/>
                      <a:pt x="41" y="23"/>
                    </a:cubicBezTo>
                    <a:cubicBezTo>
                      <a:pt x="8" y="45"/>
                      <a:pt x="0" y="89"/>
                      <a:pt x="22" y="122"/>
                    </a:cubicBezTo>
                    <a:cubicBezTo>
                      <a:pt x="97" y="232"/>
                      <a:pt x="97" y="232"/>
                      <a:pt x="97" y="232"/>
                    </a:cubicBezTo>
                    <a:cubicBezTo>
                      <a:pt x="119" y="265"/>
                      <a:pt x="163" y="273"/>
                      <a:pt x="196" y="251"/>
                    </a:cubicBezTo>
                    <a:cubicBezTo>
                      <a:pt x="196" y="251"/>
                      <a:pt x="196" y="251"/>
                      <a:pt x="196" y="251"/>
                    </a:cubicBezTo>
                    <a:cubicBezTo>
                      <a:pt x="228" y="229"/>
                      <a:pt x="237" y="184"/>
                      <a:pt x="215" y="152"/>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106"/>
              <p:cNvSpPr>
                <a:spLocks/>
              </p:cNvSpPr>
              <p:nvPr/>
            </p:nvSpPr>
            <p:spPr bwMode="auto">
              <a:xfrm>
                <a:off x="5403858" y="5001033"/>
                <a:ext cx="365364" cy="413597"/>
              </a:xfrm>
              <a:custGeom>
                <a:avLst/>
                <a:gdLst>
                  <a:gd name="T0" fmla="*/ 41 w 226"/>
                  <a:gd name="T1" fmla="*/ 22 h 256"/>
                  <a:gd name="T2" fmla="*/ 41 w 226"/>
                  <a:gd name="T3" fmla="*/ 22 h 256"/>
                  <a:gd name="T4" fmla="*/ 22 w 226"/>
                  <a:gd name="T5" fmla="*/ 121 h 256"/>
                  <a:gd name="T6" fmla="*/ 86 w 226"/>
                  <a:gd name="T7" fmla="*/ 215 h 256"/>
                  <a:gd name="T8" fmla="*/ 185 w 226"/>
                  <a:gd name="T9" fmla="*/ 234 h 256"/>
                  <a:gd name="T10" fmla="*/ 185 w 226"/>
                  <a:gd name="T11" fmla="*/ 234 h 256"/>
                  <a:gd name="T12" fmla="*/ 204 w 226"/>
                  <a:gd name="T13" fmla="*/ 134 h 256"/>
                  <a:gd name="T14" fmla="*/ 140 w 226"/>
                  <a:gd name="T15" fmla="*/ 40 h 256"/>
                  <a:gd name="T16" fmla="*/ 41 w 226"/>
                  <a:gd name="T17" fmla="*/ 2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6">
                    <a:moveTo>
                      <a:pt x="41" y="22"/>
                    </a:moveTo>
                    <a:cubicBezTo>
                      <a:pt x="41" y="22"/>
                      <a:pt x="41" y="22"/>
                      <a:pt x="41" y="22"/>
                    </a:cubicBezTo>
                    <a:cubicBezTo>
                      <a:pt x="8" y="44"/>
                      <a:pt x="0" y="88"/>
                      <a:pt x="22" y="121"/>
                    </a:cubicBezTo>
                    <a:cubicBezTo>
                      <a:pt x="86" y="215"/>
                      <a:pt x="86" y="215"/>
                      <a:pt x="86" y="215"/>
                    </a:cubicBezTo>
                    <a:cubicBezTo>
                      <a:pt x="108" y="247"/>
                      <a:pt x="153" y="256"/>
                      <a:pt x="185" y="234"/>
                    </a:cubicBezTo>
                    <a:cubicBezTo>
                      <a:pt x="185" y="234"/>
                      <a:pt x="185" y="234"/>
                      <a:pt x="185" y="234"/>
                    </a:cubicBezTo>
                    <a:cubicBezTo>
                      <a:pt x="217" y="212"/>
                      <a:pt x="226" y="167"/>
                      <a:pt x="204" y="134"/>
                    </a:cubicBezTo>
                    <a:cubicBezTo>
                      <a:pt x="140" y="40"/>
                      <a:pt x="140" y="40"/>
                      <a:pt x="140" y="40"/>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107"/>
              <p:cNvSpPr>
                <a:spLocks/>
              </p:cNvSpPr>
              <p:nvPr/>
            </p:nvSpPr>
            <p:spPr bwMode="auto">
              <a:xfrm>
                <a:off x="6486686" y="5521948"/>
                <a:ext cx="315925" cy="1103327"/>
              </a:xfrm>
              <a:custGeom>
                <a:avLst/>
                <a:gdLst>
                  <a:gd name="T0" fmla="*/ 51 w 195"/>
                  <a:gd name="T1" fmla="*/ 682 h 682"/>
                  <a:gd name="T2" fmla="*/ 0 w 195"/>
                  <a:gd name="T3" fmla="*/ 682 h 682"/>
                  <a:gd name="T4" fmla="*/ 6 w 195"/>
                  <a:gd name="T5" fmla="*/ 620 h 682"/>
                  <a:gd name="T6" fmla="*/ 49 w 195"/>
                  <a:gd name="T7" fmla="*/ 119 h 682"/>
                  <a:gd name="T8" fmla="*/ 195 w 195"/>
                  <a:gd name="T9" fmla="*/ 0 h 682"/>
                  <a:gd name="T10" fmla="*/ 144 w 195"/>
                  <a:gd name="T11" fmla="*/ 592 h 682"/>
                  <a:gd name="T12" fmla="*/ 51 w 195"/>
                  <a:gd name="T13" fmla="*/ 682 h 682"/>
                </a:gdLst>
                <a:ahLst/>
                <a:cxnLst>
                  <a:cxn ang="0">
                    <a:pos x="T0" y="T1"/>
                  </a:cxn>
                  <a:cxn ang="0">
                    <a:pos x="T2" y="T3"/>
                  </a:cxn>
                  <a:cxn ang="0">
                    <a:pos x="T4" y="T5"/>
                  </a:cxn>
                  <a:cxn ang="0">
                    <a:pos x="T6" y="T7"/>
                  </a:cxn>
                  <a:cxn ang="0">
                    <a:pos x="T8" y="T9"/>
                  </a:cxn>
                  <a:cxn ang="0">
                    <a:pos x="T10" y="T11"/>
                  </a:cxn>
                  <a:cxn ang="0">
                    <a:pos x="T12" y="T13"/>
                  </a:cxn>
                </a:cxnLst>
                <a:rect l="0" t="0" r="r" b="b"/>
                <a:pathLst>
                  <a:path w="195" h="682">
                    <a:moveTo>
                      <a:pt x="51" y="682"/>
                    </a:moveTo>
                    <a:cubicBezTo>
                      <a:pt x="0" y="682"/>
                      <a:pt x="0" y="682"/>
                      <a:pt x="0" y="682"/>
                    </a:cubicBezTo>
                    <a:cubicBezTo>
                      <a:pt x="6" y="620"/>
                      <a:pt x="6" y="620"/>
                      <a:pt x="6" y="620"/>
                    </a:cubicBezTo>
                    <a:cubicBezTo>
                      <a:pt x="49" y="119"/>
                      <a:pt x="49" y="119"/>
                      <a:pt x="49" y="119"/>
                    </a:cubicBezTo>
                    <a:cubicBezTo>
                      <a:pt x="58" y="14"/>
                      <a:pt x="129" y="0"/>
                      <a:pt x="195" y="0"/>
                    </a:cubicBezTo>
                    <a:cubicBezTo>
                      <a:pt x="144" y="592"/>
                      <a:pt x="144" y="592"/>
                      <a:pt x="144" y="592"/>
                    </a:cubicBezTo>
                    <a:cubicBezTo>
                      <a:pt x="139" y="642"/>
                      <a:pt x="98" y="682"/>
                      <a:pt x="51" y="68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108"/>
              <p:cNvSpPr>
                <a:spLocks/>
              </p:cNvSpPr>
              <p:nvPr/>
            </p:nvSpPr>
            <p:spPr bwMode="auto">
              <a:xfrm>
                <a:off x="5986270" y="5091469"/>
                <a:ext cx="220665" cy="279751"/>
              </a:xfrm>
              <a:custGeom>
                <a:avLst/>
                <a:gdLst>
                  <a:gd name="T0" fmla="*/ 43 w 183"/>
                  <a:gd name="T1" fmla="*/ 119 h 232"/>
                  <a:gd name="T2" fmla="*/ 0 w 183"/>
                  <a:gd name="T3" fmla="*/ 119 h 232"/>
                  <a:gd name="T4" fmla="*/ 91 w 183"/>
                  <a:gd name="T5" fmla="*/ 232 h 232"/>
                  <a:gd name="T6" fmla="*/ 183 w 183"/>
                  <a:gd name="T7" fmla="*/ 119 h 232"/>
                  <a:gd name="T8" fmla="*/ 140 w 183"/>
                  <a:gd name="T9" fmla="*/ 119 h 232"/>
                  <a:gd name="T10" fmla="*/ 140 w 183"/>
                  <a:gd name="T11" fmla="*/ 0 h 232"/>
                  <a:gd name="T12" fmla="*/ 43 w 183"/>
                  <a:gd name="T13" fmla="*/ 0 h 232"/>
                  <a:gd name="T14" fmla="*/ 43 w 183"/>
                  <a:gd name="T15" fmla="*/ 119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232">
                    <a:moveTo>
                      <a:pt x="43" y="119"/>
                    </a:moveTo>
                    <a:lnTo>
                      <a:pt x="0" y="119"/>
                    </a:lnTo>
                    <a:lnTo>
                      <a:pt x="91" y="232"/>
                    </a:lnTo>
                    <a:lnTo>
                      <a:pt x="183" y="119"/>
                    </a:lnTo>
                    <a:lnTo>
                      <a:pt x="140" y="119"/>
                    </a:lnTo>
                    <a:lnTo>
                      <a:pt x="140" y="0"/>
                    </a:lnTo>
                    <a:lnTo>
                      <a:pt x="43" y="0"/>
                    </a:lnTo>
                    <a:lnTo>
                      <a:pt x="43"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109"/>
              <p:cNvSpPr>
                <a:spLocks/>
              </p:cNvSpPr>
              <p:nvPr/>
            </p:nvSpPr>
            <p:spPr bwMode="auto">
              <a:xfrm>
                <a:off x="5854835" y="4887685"/>
                <a:ext cx="485946" cy="305073"/>
              </a:xfrm>
              <a:custGeom>
                <a:avLst/>
                <a:gdLst>
                  <a:gd name="T0" fmla="*/ 239 w 300"/>
                  <a:gd name="T1" fmla="*/ 189 h 189"/>
                  <a:gd name="T2" fmla="*/ 300 w 300"/>
                  <a:gd name="T3" fmla="*/ 129 h 189"/>
                  <a:gd name="T4" fmla="*/ 239 w 300"/>
                  <a:gd name="T5" fmla="*/ 69 h 189"/>
                  <a:gd name="T6" fmla="*/ 234 w 300"/>
                  <a:gd name="T7" fmla="*/ 69 h 189"/>
                  <a:gd name="T8" fmla="*/ 153 w 300"/>
                  <a:gd name="T9" fmla="*/ 0 h 189"/>
                  <a:gd name="T10" fmla="*/ 71 w 300"/>
                  <a:gd name="T11" fmla="*/ 70 h 189"/>
                  <a:gd name="T12" fmla="*/ 60 w 300"/>
                  <a:gd name="T13" fmla="*/ 69 h 189"/>
                  <a:gd name="T14" fmla="*/ 0 w 300"/>
                  <a:gd name="T15" fmla="*/ 129 h 189"/>
                  <a:gd name="T16" fmla="*/ 60 w 300"/>
                  <a:gd name="T17" fmla="*/ 189 h 189"/>
                  <a:gd name="T18" fmla="*/ 102 w 300"/>
                  <a:gd name="T19" fmla="*/ 189 h 189"/>
                  <a:gd name="T20" fmla="*/ 102 w 300"/>
                  <a:gd name="T21" fmla="*/ 114 h 189"/>
                  <a:gd name="T22" fmla="*/ 196 w 300"/>
                  <a:gd name="T23" fmla="*/ 114 h 189"/>
                  <a:gd name="T24" fmla="*/ 196 w 300"/>
                  <a:gd name="T25" fmla="*/ 189 h 189"/>
                  <a:gd name="T26" fmla="*/ 239 w 300"/>
                  <a:gd name="T2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189">
                    <a:moveTo>
                      <a:pt x="239" y="189"/>
                    </a:moveTo>
                    <a:cubicBezTo>
                      <a:pt x="273" y="189"/>
                      <a:pt x="300" y="162"/>
                      <a:pt x="300" y="129"/>
                    </a:cubicBezTo>
                    <a:cubicBezTo>
                      <a:pt x="300" y="96"/>
                      <a:pt x="273" y="69"/>
                      <a:pt x="239" y="69"/>
                    </a:cubicBezTo>
                    <a:cubicBezTo>
                      <a:pt x="238" y="69"/>
                      <a:pt x="236" y="69"/>
                      <a:pt x="234" y="69"/>
                    </a:cubicBezTo>
                    <a:cubicBezTo>
                      <a:pt x="228" y="30"/>
                      <a:pt x="194" y="0"/>
                      <a:pt x="153" y="0"/>
                    </a:cubicBezTo>
                    <a:cubicBezTo>
                      <a:pt x="111" y="0"/>
                      <a:pt x="77" y="30"/>
                      <a:pt x="71" y="70"/>
                    </a:cubicBezTo>
                    <a:cubicBezTo>
                      <a:pt x="67" y="69"/>
                      <a:pt x="64" y="69"/>
                      <a:pt x="60" y="69"/>
                    </a:cubicBezTo>
                    <a:cubicBezTo>
                      <a:pt x="27" y="69"/>
                      <a:pt x="0" y="96"/>
                      <a:pt x="0" y="129"/>
                    </a:cubicBezTo>
                    <a:cubicBezTo>
                      <a:pt x="0" y="162"/>
                      <a:pt x="27" y="189"/>
                      <a:pt x="60" y="189"/>
                    </a:cubicBezTo>
                    <a:cubicBezTo>
                      <a:pt x="102" y="189"/>
                      <a:pt x="102" y="189"/>
                      <a:pt x="102" y="189"/>
                    </a:cubicBezTo>
                    <a:cubicBezTo>
                      <a:pt x="102" y="114"/>
                      <a:pt x="102" y="114"/>
                      <a:pt x="102" y="114"/>
                    </a:cubicBezTo>
                    <a:cubicBezTo>
                      <a:pt x="196" y="114"/>
                      <a:pt x="196" y="114"/>
                      <a:pt x="196" y="114"/>
                    </a:cubicBezTo>
                    <a:cubicBezTo>
                      <a:pt x="196" y="189"/>
                      <a:pt x="196" y="189"/>
                      <a:pt x="196" y="189"/>
                    </a:cubicBezTo>
                    <a:lnTo>
                      <a:pt x="239" y="1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nvGrpSpPr>
          <p:cNvPr id="111" name="Group 1"/>
          <p:cNvGrpSpPr/>
          <p:nvPr/>
        </p:nvGrpSpPr>
        <p:grpSpPr>
          <a:xfrm>
            <a:off x="549943" y="3132090"/>
            <a:ext cx="3115240" cy="1162011"/>
            <a:chOff x="-3" y="2223019"/>
            <a:chExt cx="3361153" cy="1253738"/>
          </a:xfrm>
        </p:grpSpPr>
        <p:grpSp>
          <p:nvGrpSpPr>
            <p:cNvPr id="112" name="Group 111"/>
            <p:cNvGrpSpPr/>
            <p:nvPr/>
          </p:nvGrpSpPr>
          <p:grpSpPr>
            <a:xfrm flipH="1">
              <a:off x="-3" y="2223019"/>
              <a:ext cx="3361153" cy="1253738"/>
              <a:chOff x="7714759" y="1806707"/>
              <a:chExt cx="3879714" cy="914400"/>
            </a:xfrm>
          </p:grpSpPr>
          <p:sp>
            <p:nvSpPr>
              <p:cNvPr id="117" name="Rectangle 117"/>
              <p:cNvSpPr/>
              <p:nvPr/>
            </p:nvSpPr>
            <p:spPr>
              <a:xfrm>
                <a:off x="8170986" y="1806707"/>
                <a:ext cx="3423487"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18" name="Oval 118"/>
              <p:cNvSpPr/>
              <p:nvPr/>
            </p:nvSpPr>
            <p:spPr>
              <a:xfrm>
                <a:off x="7714759" y="1806707"/>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13" name="Oval 112"/>
            <p:cNvSpPr/>
            <p:nvPr/>
          </p:nvSpPr>
          <p:spPr>
            <a:xfrm>
              <a:off x="2266890" y="240193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14" name="TextBox 115"/>
            <p:cNvSpPr txBox="1"/>
            <p:nvPr/>
          </p:nvSpPr>
          <p:spPr>
            <a:xfrm>
              <a:off x="0" y="2416579"/>
              <a:ext cx="2219270" cy="461665"/>
            </a:xfrm>
            <a:prstGeom prst="rect">
              <a:avLst/>
            </a:prstGeom>
            <a:noFill/>
          </p:spPr>
          <p:txBody>
            <a:bodyPr wrap="none" lIns="0" tIns="0" rIns="0" bIns="0" anchor="ctr" anchorCtr="0">
              <a:normAutofit/>
            </a:bodyPr>
            <a:lstStyle/>
            <a:p>
              <a:pPr algn="r"/>
              <a:r>
                <a:rPr lang="en-US" sz="2000">
                  <a:solidFill>
                    <a:schemeClr val="bg1"/>
                  </a:solidFill>
                  <a:latin typeface="微软雅黑" panose="020B0503020204020204" pitchFamily="34" charset="-122"/>
                  <a:ea typeface="微软雅黑" panose="020B0503020204020204" pitchFamily="34" charset="-122"/>
                </a:rPr>
                <a:t>60%</a:t>
              </a:r>
            </a:p>
          </p:txBody>
        </p:sp>
        <p:sp>
          <p:nvSpPr>
            <p:cNvPr id="115" name="TextBox 116"/>
            <p:cNvSpPr txBox="1"/>
            <p:nvPr/>
          </p:nvSpPr>
          <p:spPr>
            <a:xfrm>
              <a:off x="0" y="2878244"/>
              <a:ext cx="2219270" cy="461665"/>
            </a:xfrm>
            <a:prstGeom prst="rect">
              <a:avLst/>
            </a:prstGeom>
            <a:noFill/>
          </p:spPr>
          <p:txBody>
            <a:bodyPr wrap="square" lIns="0" tIns="0" rIns="0" bIns="0" anchor="ctr" anchorCtr="0">
              <a:normAutofit/>
            </a:bodyPr>
            <a:lstStyle/>
            <a:p>
              <a:pPr algn="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sp>
          <p:nvSpPr>
            <p:cNvPr id="116" name="Freeform: Shape 114"/>
            <p:cNvSpPr>
              <a:spLocks/>
            </p:cNvSpPr>
            <p:nvPr/>
          </p:nvSpPr>
          <p:spPr bwMode="auto">
            <a:xfrm>
              <a:off x="2446465" y="2564780"/>
              <a:ext cx="549904" cy="522087"/>
            </a:xfrm>
            <a:custGeom>
              <a:avLst/>
              <a:gdLst>
                <a:gd name="connsiteX0" fmla="*/ 154948 w 309896"/>
                <a:gd name="connsiteY0" fmla="*/ 0 h 294220"/>
                <a:gd name="connsiteX1" fmla="*/ 187469 w 309896"/>
                <a:gd name="connsiteY1" fmla="*/ 38586 h 294220"/>
                <a:gd name="connsiteX2" fmla="*/ 174461 w 309896"/>
                <a:gd name="connsiteY2" fmla="*/ 70741 h 294220"/>
                <a:gd name="connsiteX3" fmla="*/ 208607 w 309896"/>
                <a:gd name="connsiteY3" fmla="*/ 106112 h 294220"/>
                <a:gd name="connsiteX4" fmla="*/ 173184 w 309896"/>
                <a:gd name="connsiteY4" fmla="*/ 106112 h 294220"/>
                <a:gd name="connsiteX5" fmla="*/ 161580 w 309896"/>
                <a:gd name="connsiteY5" fmla="*/ 106112 h 294220"/>
                <a:gd name="connsiteX6" fmla="*/ 161580 w 309896"/>
                <a:gd name="connsiteY6" fmla="*/ 151166 h 294220"/>
                <a:gd name="connsiteX7" fmla="*/ 177545 w 309896"/>
                <a:gd name="connsiteY7" fmla="*/ 158028 h 294220"/>
                <a:gd name="connsiteX8" fmla="*/ 186904 w 309896"/>
                <a:gd name="connsiteY8" fmla="*/ 181476 h 294220"/>
                <a:gd name="connsiteX9" fmla="*/ 181342 w 309896"/>
                <a:gd name="connsiteY9" fmla="*/ 195410 h 294220"/>
                <a:gd name="connsiteX10" fmla="*/ 225544 w 309896"/>
                <a:gd name="connsiteY10" fmla="*/ 229731 h 294220"/>
                <a:gd name="connsiteX11" fmla="*/ 224685 w 309896"/>
                <a:gd name="connsiteY11" fmla="*/ 225927 h 294220"/>
                <a:gd name="connsiteX12" fmla="*/ 256840 w 309896"/>
                <a:gd name="connsiteY12" fmla="*/ 186902 h 294220"/>
                <a:gd name="connsiteX13" fmla="*/ 288995 w 309896"/>
                <a:gd name="connsiteY13" fmla="*/ 225927 h 294220"/>
                <a:gd name="connsiteX14" fmla="*/ 276133 w 309896"/>
                <a:gd name="connsiteY14" fmla="*/ 258447 h 294220"/>
                <a:gd name="connsiteX15" fmla="*/ 309896 w 309896"/>
                <a:gd name="connsiteY15" fmla="*/ 294220 h 294220"/>
                <a:gd name="connsiteX16" fmla="*/ 203784 w 309896"/>
                <a:gd name="connsiteY16" fmla="*/ 294220 h 294220"/>
                <a:gd name="connsiteX17" fmla="*/ 239155 w 309896"/>
                <a:gd name="connsiteY17" fmla="*/ 258447 h 294220"/>
                <a:gd name="connsiteX18" fmla="*/ 235484 w 309896"/>
                <a:gd name="connsiteY18" fmla="*/ 253498 h 294220"/>
                <a:gd name="connsiteX19" fmla="*/ 175036 w 309896"/>
                <a:gd name="connsiteY19" fmla="*/ 206002 h 294220"/>
                <a:gd name="connsiteX20" fmla="*/ 154949 w 309896"/>
                <a:gd name="connsiteY20" fmla="*/ 214636 h 294220"/>
                <a:gd name="connsiteX21" fmla="*/ 134266 w 309896"/>
                <a:gd name="connsiteY21" fmla="*/ 205746 h 294220"/>
                <a:gd name="connsiteX22" fmla="*/ 74697 w 309896"/>
                <a:gd name="connsiteY22" fmla="*/ 253114 h 294220"/>
                <a:gd name="connsiteX23" fmla="*/ 70742 w 309896"/>
                <a:gd name="connsiteY23" fmla="*/ 258447 h 294220"/>
                <a:gd name="connsiteX24" fmla="*/ 106112 w 309896"/>
                <a:gd name="connsiteY24" fmla="*/ 294220 h 294220"/>
                <a:gd name="connsiteX25" fmla="*/ 0 w 309896"/>
                <a:gd name="connsiteY25" fmla="*/ 294220 h 294220"/>
                <a:gd name="connsiteX26" fmla="*/ 33763 w 309896"/>
                <a:gd name="connsiteY26" fmla="*/ 258447 h 294220"/>
                <a:gd name="connsiteX27" fmla="*/ 20901 w 309896"/>
                <a:gd name="connsiteY27" fmla="*/ 225927 h 294220"/>
                <a:gd name="connsiteX28" fmla="*/ 53056 w 309896"/>
                <a:gd name="connsiteY28" fmla="*/ 186902 h 294220"/>
                <a:gd name="connsiteX29" fmla="*/ 85211 w 309896"/>
                <a:gd name="connsiteY29" fmla="*/ 225927 h 294220"/>
                <a:gd name="connsiteX30" fmla="*/ 84441 w 309896"/>
                <a:gd name="connsiteY30" fmla="*/ 229338 h 294220"/>
                <a:gd name="connsiteX31" fmla="*/ 128333 w 309896"/>
                <a:gd name="connsiteY31" fmla="*/ 194851 h 294220"/>
                <a:gd name="connsiteX32" fmla="*/ 122994 w 309896"/>
                <a:gd name="connsiteY32" fmla="*/ 181476 h 294220"/>
                <a:gd name="connsiteX33" fmla="*/ 132354 w 309896"/>
                <a:gd name="connsiteY33" fmla="*/ 158028 h 294220"/>
                <a:gd name="connsiteX34" fmla="*/ 148316 w 309896"/>
                <a:gd name="connsiteY34" fmla="*/ 151167 h 294220"/>
                <a:gd name="connsiteX35" fmla="*/ 148316 w 309896"/>
                <a:gd name="connsiteY35" fmla="*/ 106112 h 294220"/>
                <a:gd name="connsiteX36" fmla="*/ 146564 w 309896"/>
                <a:gd name="connsiteY36" fmla="*/ 106112 h 294220"/>
                <a:gd name="connsiteX37" fmla="*/ 101289 w 309896"/>
                <a:gd name="connsiteY37" fmla="*/ 106112 h 294220"/>
                <a:gd name="connsiteX38" fmla="*/ 135436 w 309896"/>
                <a:gd name="connsiteY38" fmla="*/ 70741 h 294220"/>
                <a:gd name="connsiteX39" fmla="*/ 122428 w 309896"/>
                <a:gd name="connsiteY39" fmla="*/ 38586 h 294220"/>
                <a:gd name="connsiteX40" fmla="*/ 154948 w 309896"/>
                <a:gd name="connsiteY40" fmla="*/ 0 h 29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9896" h="294220">
                  <a:moveTo>
                    <a:pt x="154948" y="0"/>
                  </a:moveTo>
                  <a:cubicBezTo>
                    <a:pt x="172835" y="0"/>
                    <a:pt x="187469" y="17685"/>
                    <a:pt x="187469" y="38586"/>
                  </a:cubicBezTo>
                  <a:cubicBezTo>
                    <a:pt x="187469" y="53056"/>
                    <a:pt x="182591" y="64310"/>
                    <a:pt x="174461" y="70741"/>
                  </a:cubicBezTo>
                  <a:cubicBezTo>
                    <a:pt x="190721" y="77172"/>
                    <a:pt x="203729" y="90034"/>
                    <a:pt x="208607" y="106112"/>
                  </a:cubicBezTo>
                  <a:cubicBezTo>
                    <a:pt x="195193" y="106112"/>
                    <a:pt x="183455" y="106112"/>
                    <a:pt x="173184" y="106112"/>
                  </a:cubicBezTo>
                  <a:lnTo>
                    <a:pt x="161580" y="106112"/>
                  </a:lnTo>
                  <a:lnTo>
                    <a:pt x="161580" y="151166"/>
                  </a:lnTo>
                  <a:lnTo>
                    <a:pt x="177545" y="158028"/>
                  </a:lnTo>
                  <a:cubicBezTo>
                    <a:pt x="183327" y="164029"/>
                    <a:pt x="186904" y="172319"/>
                    <a:pt x="186904" y="181476"/>
                  </a:cubicBezTo>
                  <a:lnTo>
                    <a:pt x="181342" y="195410"/>
                  </a:lnTo>
                  <a:lnTo>
                    <a:pt x="225544" y="229731"/>
                  </a:lnTo>
                  <a:lnTo>
                    <a:pt x="224685" y="225927"/>
                  </a:lnTo>
                  <a:cubicBezTo>
                    <a:pt x="224685" y="204788"/>
                    <a:pt x="239155" y="186902"/>
                    <a:pt x="256840" y="186902"/>
                  </a:cubicBezTo>
                  <a:cubicBezTo>
                    <a:pt x="274526" y="186902"/>
                    <a:pt x="288995" y="204788"/>
                    <a:pt x="288995" y="225927"/>
                  </a:cubicBezTo>
                  <a:cubicBezTo>
                    <a:pt x="288995" y="238935"/>
                    <a:pt x="284172" y="251943"/>
                    <a:pt x="276133" y="258447"/>
                  </a:cubicBezTo>
                  <a:cubicBezTo>
                    <a:pt x="293819" y="264952"/>
                    <a:pt x="306681" y="277960"/>
                    <a:pt x="309896" y="294220"/>
                  </a:cubicBezTo>
                  <a:cubicBezTo>
                    <a:pt x="203784" y="294220"/>
                    <a:pt x="203784" y="294220"/>
                    <a:pt x="203784" y="294220"/>
                  </a:cubicBezTo>
                  <a:cubicBezTo>
                    <a:pt x="208608" y="277960"/>
                    <a:pt x="221470" y="264952"/>
                    <a:pt x="239155" y="258447"/>
                  </a:cubicBezTo>
                  <a:lnTo>
                    <a:pt x="235484" y="253498"/>
                  </a:lnTo>
                  <a:lnTo>
                    <a:pt x="175036" y="206002"/>
                  </a:lnTo>
                  <a:lnTo>
                    <a:pt x="154949" y="214636"/>
                  </a:lnTo>
                  <a:lnTo>
                    <a:pt x="134266" y="205746"/>
                  </a:lnTo>
                  <a:lnTo>
                    <a:pt x="74697" y="253114"/>
                  </a:lnTo>
                  <a:lnTo>
                    <a:pt x="70742" y="258447"/>
                  </a:lnTo>
                  <a:cubicBezTo>
                    <a:pt x="88427" y="264952"/>
                    <a:pt x="101289" y="277960"/>
                    <a:pt x="106112" y="294220"/>
                  </a:cubicBezTo>
                  <a:cubicBezTo>
                    <a:pt x="0" y="294220"/>
                    <a:pt x="0" y="294220"/>
                    <a:pt x="0" y="294220"/>
                  </a:cubicBezTo>
                  <a:cubicBezTo>
                    <a:pt x="3215" y="277960"/>
                    <a:pt x="16077" y="264952"/>
                    <a:pt x="33763" y="258447"/>
                  </a:cubicBezTo>
                  <a:cubicBezTo>
                    <a:pt x="25724" y="251943"/>
                    <a:pt x="20901" y="238935"/>
                    <a:pt x="20901" y="225927"/>
                  </a:cubicBezTo>
                  <a:cubicBezTo>
                    <a:pt x="20901" y="204788"/>
                    <a:pt x="35370" y="186902"/>
                    <a:pt x="53056" y="186902"/>
                  </a:cubicBezTo>
                  <a:cubicBezTo>
                    <a:pt x="70742" y="186902"/>
                    <a:pt x="85211" y="204788"/>
                    <a:pt x="85211" y="225927"/>
                  </a:cubicBezTo>
                  <a:lnTo>
                    <a:pt x="84441" y="229338"/>
                  </a:lnTo>
                  <a:lnTo>
                    <a:pt x="128333" y="194851"/>
                  </a:lnTo>
                  <a:lnTo>
                    <a:pt x="122994" y="181476"/>
                  </a:lnTo>
                  <a:cubicBezTo>
                    <a:pt x="122994" y="172319"/>
                    <a:pt x="126571" y="164029"/>
                    <a:pt x="132354" y="158028"/>
                  </a:cubicBezTo>
                  <a:lnTo>
                    <a:pt x="148316" y="151167"/>
                  </a:lnTo>
                  <a:lnTo>
                    <a:pt x="148316" y="106112"/>
                  </a:lnTo>
                  <a:lnTo>
                    <a:pt x="146564" y="106112"/>
                  </a:lnTo>
                  <a:cubicBezTo>
                    <a:pt x="101289" y="106112"/>
                    <a:pt x="101289" y="106112"/>
                    <a:pt x="101289" y="106112"/>
                  </a:cubicBezTo>
                  <a:cubicBezTo>
                    <a:pt x="106167" y="90034"/>
                    <a:pt x="119176" y="77172"/>
                    <a:pt x="135436" y="70741"/>
                  </a:cubicBezTo>
                  <a:cubicBezTo>
                    <a:pt x="127306" y="64310"/>
                    <a:pt x="122428" y="53056"/>
                    <a:pt x="122428" y="38586"/>
                  </a:cubicBezTo>
                  <a:cubicBezTo>
                    <a:pt x="122428" y="17685"/>
                    <a:pt x="137062" y="0"/>
                    <a:pt x="154948"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19" name="Group 113"/>
          <p:cNvGrpSpPr/>
          <p:nvPr/>
        </p:nvGrpSpPr>
        <p:grpSpPr>
          <a:xfrm>
            <a:off x="549943" y="4673805"/>
            <a:ext cx="3115240" cy="1162011"/>
            <a:chOff x="-3" y="4278639"/>
            <a:chExt cx="3361153" cy="1253738"/>
          </a:xfrm>
        </p:grpSpPr>
        <p:grpSp>
          <p:nvGrpSpPr>
            <p:cNvPr id="120" name="Group 120"/>
            <p:cNvGrpSpPr/>
            <p:nvPr/>
          </p:nvGrpSpPr>
          <p:grpSpPr>
            <a:xfrm flipH="1">
              <a:off x="-3" y="4278639"/>
              <a:ext cx="3361153" cy="1253738"/>
              <a:chOff x="7714759" y="1806707"/>
              <a:chExt cx="3879714" cy="914400"/>
            </a:xfrm>
            <a:solidFill>
              <a:schemeClr val="accent3"/>
            </a:solidFill>
          </p:grpSpPr>
          <p:sp>
            <p:nvSpPr>
              <p:cNvPr id="125" name="Rectangle 126"/>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127"/>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21" name="Oval 121"/>
            <p:cNvSpPr/>
            <p:nvPr/>
          </p:nvSpPr>
          <p:spPr>
            <a:xfrm>
              <a:off x="2266890" y="445755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22" name="Freeform: Shape 122"/>
            <p:cNvSpPr>
              <a:spLocks/>
            </p:cNvSpPr>
            <p:nvPr/>
          </p:nvSpPr>
          <p:spPr bwMode="auto">
            <a:xfrm>
              <a:off x="2498872" y="4731167"/>
              <a:ext cx="441801" cy="426102"/>
            </a:xfrm>
            <a:custGeom>
              <a:avLst/>
              <a:gdLst>
                <a:gd name="connsiteX0" fmla="*/ 171227 w 237547"/>
                <a:gd name="connsiteY0" fmla="*/ 89231 h 229106"/>
                <a:gd name="connsiteX1" fmla="*/ 155551 w 237547"/>
                <a:gd name="connsiteY1" fmla="*/ 104907 h 229106"/>
                <a:gd name="connsiteX2" fmla="*/ 171227 w 237547"/>
                <a:gd name="connsiteY2" fmla="*/ 120583 h 229106"/>
                <a:gd name="connsiteX3" fmla="*/ 186903 w 237547"/>
                <a:gd name="connsiteY3" fmla="*/ 104907 h 229106"/>
                <a:gd name="connsiteX4" fmla="*/ 171227 w 237547"/>
                <a:gd name="connsiteY4" fmla="*/ 89231 h 229106"/>
                <a:gd name="connsiteX5" fmla="*/ 119980 w 237547"/>
                <a:gd name="connsiteY5" fmla="*/ 89231 h 229106"/>
                <a:gd name="connsiteX6" fmla="*/ 103701 w 237547"/>
                <a:gd name="connsiteY6" fmla="*/ 104907 h 229106"/>
                <a:gd name="connsiteX7" fmla="*/ 119980 w 237547"/>
                <a:gd name="connsiteY7" fmla="*/ 120583 h 229106"/>
                <a:gd name="connsiteX8" fmla="*/ 136259 w 237547"/>
                <a:gd name="connsiteY8" fmla="*/ 104907 h 229106"/>
                <a:gd name="connsiteX9" fmla="*/ 119980 w 237547"/>
                <a:gd name="connsiteY9" fmla="*/ 89231 h 229106"/>
                <a:gd name="connsiteX10" fmla="*/ 65718 w 237547"/>
                <a:gd name="connsiteY10" fmla="*/ 89231 h 229106"/>
                <a:gd name="connsiteX11" fmla="*/ 49439 w 237547"/>
                <a:gd name="connsiteY11" fmla="*/ 104907 h 229106"/>
                <a:gd name="connsiteX12" fmla="*/ 65718 w 237547"/>
                <a:gd name="connsiteY12" fmla="*/ 120583 h 229106"/>
                <a:gd name="connsiteX13" fmla="*/ 81997 w 237547"/>
                <a:gd name="connsiteY13" fmla="*/ 104907 h 229106"/>
                <a:gd name="connsiteX14" fmla="*/ 65718 w 237547"/>
                <a:gd name="connsiteY14" fmla="*/ 89231 h 229106"/>
                <a:gd name="connsiteX15" fmla="*/ 119582 w 237547"/>
                <a:gd name="connsiteY15" fmla="*/ 0 h 229106"/>
                <a:gd name="connsiteX16" fmla="*/ 237547 w 237547"/>
                <a:gd name="connsiteY16" fmla="*/ 102367 h 229106"/>
                <a:gd name="connsiteX17" fmla="*/ 189068 w 237547"/>
                <a:gd name="connsiteY17" fmla="*/ 186860 h 229106"/>
                <a:gd name="connsiteX18" fmla="*/ 206844 w 237547"/>
                <a:gd name="connsiteY18" fmla="*/ 229106 h 229106"/>
                <a:gd name="connsiteX19" fmla="*/ 164829 w 237547"/>
                <a:gd name="connsiteY19" fmla="*/ 198234 h 229106"/>
                <a:gd name="connsiteX20" fmla="*/ 119582 w 237547"/>
                <a:gd name="connsiteY20" fmla="*/ 206358 h 229106"/>
                <a:gd name="connsiteX21" fmla="*/ 0 w 237547"/>
                <a:gd name="connsiteY21" fmla="*/ 102367 h 229106"/>
                <a:gd name="connsiteX22" fmla="*/ 119582 w 237547"/>
                <a:gd name="connsiteY22" fmla="*/ 0 h 22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7547" h="229106">
                  <a:moveTo>
                    <a:pt x="171227" y="89231"/>
                  </a:moveTo>
                  <a:cubicBezTo>
                    <a:pt x="162569" y="89231"/>
                    <a:pt x="155551" y="96249"/>
                    <a:pt x="155551" y="104907"/>
                  </a:cubicBezTo>
                  <a:cubicBezTo>
                    <a:pt x="155551" y="113565"/>
                    <a:pt x="162569" y="120583"/>
                    <a:pt x="171227" y="120583"/>
                  </a:cubicBezTo>
                  <a:cubicBezTo>
                    <a:pt x="179885" y="120583"/>
                    <a:pt x="186903" y="113565"/>
                    <a:pt x="186903" y="104907"/>
                  </a:cubicBezTo>
                  <a:cubicBezTo>
                    <a:pt x="186903" y="96249"/>
                    <a:pt x="179885" y="89231"/>
                    <a:pt x="171227" y="89231"/>
                  </a:cubicBezTo>
                  <a:close/>
                  <a:moveTo>
                    <a:pt x="119980" y="89231"/>
                  </a:moveTo>
                  <a:cubicBezTo>
                    <a:pt x="110989" y="89231"/>
                    <a:pt x="103701" y="96249"/>
                    <a:pt x="103701" y="104907"/>
                  </a:cubicBezTo>
                  <a:cubicBezTo>
                    <a:pt x="103701" y="113565"/>
                    <a:pt x="110989" y="120583"/>
                    <a:pt x="119980" y="120583"/>
                  </a:cubicBezTo>
                  <a:cubicBezTo>
                    <a:pt x="128971" y="120583"/>
                    <a:pt x="136259" y="113565"/>
                    <a:pt x="136259" y="104907"/>
                  </a:cubicBezTo>
                  <a:cubicBezTo>
                    <a:pt x="136259" y="96249"/>
                    <a:pt x="128971" y="89231"/>
                    <a:pt x="119980" y="89231"/>
                  </a:cubicBezTo>
                  <a:close/>
                  <a:moveTo>
                    <a:pt x="65718" y="89231"/>
                  </a:moveTo>
                  <a:cubicBezTo>
                    <a:pt x="56727" y="89231"/>
                    <a:pt x="49439" y="96249"/>
                    <a:pt x="49439" y="104907"/>
                  </a:cubicBezTo>
                  <a:cubicBezTo>
                    <a:pt x="49439" y="113565"/>
                    <a:pt x="56727" y="120583"/>
                    <a:pt x="65718" y="120583"/>
                  </a:cubicBezTo>
                  <a:cubicBezTo>
                    <a:pt x="74709" y="120583"/>
                    <a:pt x="81997" y="113565"/>
                    <a:pt x="81997" y="104907"/>
                  </a:cubicBezTo>
                  <a:cubicBezTo>
                    <a:pt x="81997" y="96249"/>
                    <a:pt x="74709" y="89231"/>
                    <a:pt x="65718" y="89231"/>
                  </a:cubicBezTo>
                  <a:close/>
                  <a:moveTo>
                    <a:pt x="119582" y="0"/>
                  </a:moveTo>
                  <a:cubicBezTo>
                    <a:pt x="184220" y="0"/>
                    <a:pt x="237547" y="45496"/>
                    <a:pt x="237547" y="102367"/>
                  </a:cubicBezTo>
                  <a:cubicBezTo>
                    <a:pt x="237547" y="136489"/>
                    <a:pt x="218156" y="167361"/>
                    <a:pt x="189068" y="186860"/>
                  </a:cubicBezTo>
                  <a:cubicBezTo>
                    <a:pt x="206844" y="229106"/>
                    <a:pt x="206844" y="229106"/>
                    <a:pt x="206844" y="229106"/>
                  </a:cubicBezTo>
                  <a:cubicBezTo>
                    <a:pt x="164829" y="198234"/>
                    <a:pt x="164829" y="198234"/>
                    <a:pt x="164829" y="198234"/>
                  </a:cubicBezTo>
                  <a:cubicBezTo>
                    <a:pt x="150285" y="203108"/>
                    <a:pt x="135741" y="206358"/>
                    <a:pt x="119582" y="206358"/>
                  </a:cubicBezTo>
                  <a:cubicBezTo>
                    <a:pt x="53327" y="206358"/>
                    <a:pt x="0" y="159237"/>
                    <a:pt x="0" y="102367"/>
                  </a:cubicBezTo>
                  <a:cubicBezTo>
                    <a:pt x="0" y="45496"/>
                    <a:pt x="53327" y="0"/>
                    <a:pt x="119582" y="0"/>
                  </a:cubicBezTo>
                  <a:close/>
                </a:path>
              </a:pathLst>
            </a:custGeom>
            <a:solidFill>
              <a:schemeClr val="accent3"/>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TextBox 124"/>
            <p:cNvSpPr txBox="1"/>
            <p:nvPr/>
          </p:nvSpPr>
          <p:spPr>
            <a:xfrm>
              <a:off x="0" y="4475075"/>
              <a:ext cx="2219270" cy="461665"/>
            </a:xfrm>
            <a:prstGeom prst="rect">
              <a:avLst/>
            </a:prstGeom>
            <a:noFill/>
          </p:spPr>
          <p:txBody>
            <a:bodyPr wrap="none" lIns="0" tIns="0" rIns="0" bIns="0" anchor="ctr" anchorCtr="0">
              <a:normAutofit/>
            </a:bodyPr>
            <a:lstStyle/>
            <a:p>
              <a:pPr algn="r"/>
              <a:r>
                <a:rPr lang="en-US" sz="2000">
                  <a:solidFill>
                    <a:schemeClr val="bg1"/>
                  </a:solidFill>
                  <a:latin typeface="微软雅黑" panose="020B0503020204020204" pitchFamily="34" charset="-122"/>
                  <a:ea typeface="微软雅黑" panose="020B0503020204020204" pitchFamily="34" charset="-122"/>
                </a:rPr>
                <a:t>65%</a:t>
              </a:r>
            </a:p>
          </p:txBody>
        </p:sp>
        <p:sp>
          <p:nvSpPr>
            <p:cNvPr id="124" name="TextBox 125"/>
            <p:cNvSpPr txBox="1"/>
            <p:nvPr/>
          </p:nvSpPr>
          <p:spPr>
            <a:xfrm>
              <a:off x="0" y="4875411"/>
              <a:ext cx="2219270" cy="461665"/>
            </a:xfrm>
            <a:prstGeom prst="rect">
              <a:avLst/>
            </a:prstGeom>
            <a:noFill/>
          </p:spPr>
          <p:txBody>
            <a:bodyPr wrap="square" lIns="0" tIns="0" rIns="0" bIns="0" anchor="ctr" anchorCtr="0">
              <a:normAutofit/>
            </a:bodyPr>
            <a:lstStyle/>
            <a:p>
              <a:pPr algn="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grpSp>
        <p:nvGrpSpPr>
          <p:cNvPr id="127" name="Group 119"/>
          <p:cNvGrpSpPr/>
          <p:nvPr/>
        </p:nvGrpSpPr>
        <p:grpSpPr>
          <a:xfrm>
            <a:off x="8302679" y="3177021"/>
            <a:ext cx="3134072" cy="1162011"/>
            <a:chOff x="8829063" y="2223019"/>
            <a:chExt cx="3381472" cy="1253738"/>
          </a:xfrm>
        </p:grpSpPr>
        <p:grpSp>
          <p:nvGrpSpPr>
            <p:cNvPr id="128" name="Group 129"/>
            <p:cNvGrpSpPr/>
            <p:nvPr/>
          </p:nvGrpSpPr>
          <p:grpSpPr>
            <a:xfrm>
              <a:off x="8829063" y="2223019"/>
              <a:ext cx="3361153" cy="1253738"/>
              <a:chOff x="7714759" y="1806707"/>
              <a:chExt cx="3879714" cy="914400"/>
            </a:xfrm>
            <a:solidFill>
              <a:schemeClr val="accent2"/>
            </a:solidFill>
          </p:grpSpPr>
          <p:sp>
            <p:nvSpPr>
              <p:cNvPr id="137" name="Rectangle 139"/>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40"/>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29" name="Oval 130"/>
            <p:cNvSpPr/>
            <p:nvPr/>
          </p:nvSpPr>
          <p:spPr>
            <a:xfrm flipH="1">
              <a:off x="9010707" y="240193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130" name="Group 131"/>
            <p:cNvGrpSpPr/>
            <p:nvPr/>
          </p:nvGrpSpPr>
          <p:grpSpPr>
            <a:xfrm>
              <a:off x="9231317" y="2598568"/>
              <a:ext cx="473180" cy="498380"/>
              <a:chOff x="6828400" y="3782413"/>
              <a:chExt cx="203784" cy="214637"/>
            </a:xfrm>
            <a:solidFill>
              <a:schemeClr val="accent2"/>
            </a:solidFill>
          </p:grpSpPr>
          <p:sp>
            <p:nvSpPr>
              <p:cNvPr id="133" name="Freeform: Shape 135"/>
              <p:cNvSpPr>
                <a:spLocks/>
              </p:cNvSpPr>
              <p:nvPr/>
            </p:nvSpPr>
            <p:spPr bwMode="auto">
              <a:xfrm>
                <a:off x="6828400" y="38728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Rectangle 136"/>
              <p:cNvSpPr>
                <a:spLocks/>
              </p:cNvSpPr>
              <p:nvPr/>
            </p:nvSpPr>
            <p:spPr bwMode="auto">
              <a:xfrm>
                <a:off x="6828400" y="3982580"/>
                <a:ext cx="184491" cy="144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Freeform: Shape 137"/>
              <p:cNvSpPr>
                <a:spLocks/>
              </p:cNvSpPr>
              <p:nvPr/>
            </p:nvSpPr>
            <p:spPr bwMode="auto">
              <a:xfrm>
                <a:off x="6870604" y="37824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138"/>
              <p:cNvSpPr>
                <a:spLocks/>
              </p:cNvSpPr>
              <p:nvPr/>
            </p:nvSpPr>
            <p:spPr bwMode="auto">
              <a:xfrm>
                <a:off x="6918836" y="37824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31" name="TextBox 133"/>
            <p:cNvSpPr txBox="1"/>
            <p:nvPr/>
          </p:nvSpPr>
          <p:spPr>
            <a:xfrm flipH="1">
              <a:off x="9979433" y="2416579"/>
              <a:ext cx="2231102" cy="461665"/>
            </a:xfrm>
            <a:prstGeom prst="rect">
              <a:avLst/>
            </a:prstGeom>
            <a:noFill/>
          </p:spPr>
          <p:txBody>
            <a:bodyPr wrap="none" lIns="0" tIns="0" rIns="0" bIns="0" anchor="ctr" anchorCtr="0">
              <a:normAutofit/>
            </a:bodyPr>
            <a:lstStyle/>
            <a:p>
              <a:r>
                <a:rPr lang="en-US" sz="2000">
                  <a:solidFill>
                    <a:schemeClr val="bg1"/>
                  </a:solidFill>
                  <a:latin typeface="微软雅黑" panose="020B0503020204020204" pitchFamily="34" charset="-122"/>
                  <a:ea typeface="微软雅黑" panose="020B0503020204020204" pitchFamily="34" charset="-122"/>
                </a:rPr>
                <a:t>55%</a:t>
              </a:r>
            </a:p>
          </p:txBody>
        </p:sp>
        <p:sp>
          <p:nvSpPr>
            <p:cNvPr id="132" name="TextBox 134"/>
            <p:cNvSpPr txBox="1"/>
            <p:nvPr/>
          </p:nvSpPr>
          <p:spPr>
            <a:xfrm flipH="1">
              <a:off x="9966120" y="2878244"/>
              <a:ext cx="2231102" cy="461665"/>
            </a:xfrm>
            <a:prstGeom prst="rect">
              <a:avLst/>
            </a:prstGeom>
            <a:noFill/>
          </p:spPr>
          <p:txBody>
            <a:bodyPr wrap="square" lIns="0" tIns="0" rIns="0" bIns="0" anchor="ctr" anchorCtr="0">
              <a:normAutofit/>
            </a:bodyPr>
            <a:lstStyle/>
            <a:p>
              <a:pP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grpSp>
        <p:nvGrpSpPr>
          <p:cNvPr id="139" name="Group 123"/>
          <p:cNvGrpSpPr/>
          <p:nvPr/>
        </p:nvGrpSpPr>
        <p:grpSpPr>
          <a:xfrm>
            <a:off x="8302679" y="4718736"/>
            <a:ext cx="3115240" cy="1162011"/>
            <a:chOff x="8829063" y="4278639"/>
            <a:chExt cx="3361153" cy="1253738"/>
          </a:xfrm>
        </p:grpSpPr>
        <p:grpSp>
          <p:nvGrpSpPr>
            <p:cNvPr id="140" name="Group 142"/>
            <p:cNvGrpSpPr/>
            <p:nvPr/>
          </p:nvGrpSpPr>
          <p:grpSpPr>
            <a:xfrm>
              <a:off x="8829063" y="4278639"/>
              <a:ext cx="3361153" cy="1253738"/>
              <a:chOff x="7714759" y="1806707"/>
              <a:chExt cx="3879714" cy="914400"/>
            </a:xfrm>
            <a:solidFill>
              <a:schemeClr val="accent4"/>
            </a:solidFill>
          </p:grpSpPr>
          <p:sp>
            <p:nvSpPr>
              <p:cNvPr id="148" name="Rectangle 151"/>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49" name="Oval 152"/>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41" name="Oval 143"/>
            <p:cNvSpPr/>
            <p:nvPr/>
          </p:nvSpPr>
          <p:spPr>
            <a:xfrm flipH="1">
              <a:off x="9010707" y="445755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142" name="Group 144"/>
            <p:cNvGrpSpPr/>
            <p:nvPr/>
          </p:nvGrpSpPr>
          <p:grpSpPr>
            <a:xfrm>
              <a:off x="9244474" y="4731148"/>
              <a:ext cx="446867" cy="372827"/>
              <a:chOff x="5685281" y="3237382"/>
              <a:chExt cx="203784" cy="170020"/>
            </a:xfrm>
            <a:solidFill>
              <a:schemeClr val="accent4"/>
            </a:solidFill>
          </p:grpSpPr>
          <p:sp>
            <p:nvSpPr>
              <p:cNvPr id="145" name="Freeform: Shape 148"/>
              <p:cNvSpPr>
                <a:spLocks/>
              </p:cNvSpPr>
              <p:nvPr/>
            </p:nvSpPr>
            <p:spPr bwMode="auto">
              <a:xfrm>
                <a:off x="5685281" y="33555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Rectangle 149"/>
              <p:cNvSpPr>
                <a:spLocks/>
              </p:cNvSpPr>
              <p:nvPr/>
            </p:nvSpPr>
            <p:spPr bwMode="auto">
              <a:xfrm>
                <a:off x="5768482" y="3355552"/>
                <a:ext cx="38586" cy="144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Freeform: Shape 150"/>
              <p:cNvSpPr>
                <a:spLocks/>
              </p:cNvSpPr>
              <p:nvPr/>
            </p:nvSpPr>
            <p:spPr bwMode="auto">
              <a:xfrm>
                <a:off x="5685281" y="32373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43" name="TextBox 146"/>
            <p:cNvSpPr txBox="1"/>
            <p:nvPr/>
          </p:nvSpPr>
          <p:spPr>
            <a:xfrm flipH="1">
              <a:off x="9966120" y="4475075"/>
              <a:ext cx="2224096" cy="461665"/>
            </a:xfrm>
            <a:prstGeom prst="rect">
              <a:avLst/>
            </a:prstGeom>
            <a:noFill/>
          </p:spPr>
          <p:txBody>
            <a:bodyPr wrap="none" lIns="0" tIns="0" rIns="0" bIns="0" anchor="ctr" anchorCtr="0">
              <a:normAutofit/>
            </a:bodyPr>
            <a:lstStyle/>
            <a:p>
              <a:r>
                <a:rPr lang="en-US" sz="2000">
                  <a:solidFill>
                    <a:schemeClr val="bg1"/>
                  </a:solidFill>
                  <a:latin typeface="微软雅黑" panose="020B0503020204020204" pitchFamily="34" charset="-122"/>
                  <a:ea typeface="微软雅黑" panose="020B0503020204020204" pitchFamily="34" charset="-122"/>
                </a:rPr>
                <a:t>70%</a:t>
              </a:r>
            </a:p>
          </p:txBody>
        </p:sp>
        <p:sp>
          <p:nvSpPr>
            <p:cNvPr id="144" name="TextBox 147"/>
            <p:cNvSpPr txBox="1"/>
            <p:nvPr/>
          </p:nvSpPr>
          <p:spPr>
            <a:xfrm flipH="1">
              <a:off x="9966120" y="4875411"/>
              <a:ext cx="2224096" cy="461665"/>
            </a:xfrm>
            <a:prstGeom prst="rect">
              <a:avLst/>
            </a:prstGeom>
            <a:noFill/>
          </p:spPr>
          <p:txBody>
            <a:bodyPr wrap="square" lIns="0" tIns="0" rIns="0" bIns="0" anchor="ctr" anchorCtr="0">
              <a:normAutofit/>
            </a:bodyPr>
            <a:lstStyle/>
            <a:p>
              <a:pP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14626762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8"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fill="hold"/>
                                        <p:tgtEl>
                                          <p:spTgt spid="111"/>
                                        </p:tgtEl>
                                        <p:attrNameLst>
                                          <p:attrName>ppt_x</p:attrName>
                                        </p:attrNameLst>
                                      </p:cBhvr>
                                      <p:tavLst>
                                        <p:tav tm="0">
                                          <p:val>
                                            <p:strVal val="0-#ppt_w/2"/>
                                          </p:val>
                                        </p:tav>
                                        <p:tav tm="100000">
                                          <p:val>
                                            <p:strVal val="#ppt_x"/>
                                          </p:val>
                                        </p:tav>
                                      </p:tavLst>
                                    </p:anim>
                                    <p:anim calcmode="lin" valueType="num">
                                      <p:cBhvr additive="base">
                                        <p:cTn id="20" dur="500" fill="hold"/>
                                        <p:tgtEl>
                                          <p:spTgt spid="1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500" fill="hold"/>
                                        <p:tgtEl>
                                          <p:spTgt spid="119"/>
                                        </p:tgtEl>
                                        <p:attrNameLst>
                                          <p:attrName>ppt_x</p:attrName>
                                        </p:attrNameLst>
                                      </p:cBhvr>
                                      <p:tavLst>
                                        <p:tav tm="0">
                                          <p:val>
                                            <p:strVal val="0-#ppt_w/2"/>
                                          </p:val>
                                        </p:tav>
                                        <p:tav tm="100000">
                                          <p:val>
                                            <p:strVal val="#ppt_x"/>
                                          </p:val>
                                        </p:tav>
                                      </p:tavLst>
                                    </p:anim>
                                    <p:anim calcmode="lin" valueType="num">
                                      <p:cBhvr additive="base">
                                        <p:cTn id="24" dur="500" fill="hold"/>
                                        <p:tgtEl>
                                          <p:spTgt spid="11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additive="base">
                                        <p:cTn id="27" dur="500" fill="hold"/>
                                        <p:tgtEl>
                                          <p:spTgt spid="127"/>
                                        </p:tgtEl>
                                        <p:attrNameLst>
                                          <p:attrName>ppt_x</p:attrName>
                                        </p:attrNameLst>
                                      </p:cBhvr>
                                      <p:tavLst>
                                        <p:tav tm="0">
                                          <p:val>
                                            <p:strVal val="1+#ppt_w/2"/>
                                          </p:val>
                                        </p:tav>
                                        <p:tav tm="100000">
                                          <p:val>
                                            <p:strVal val="#ppt_x"/>
                                          </p:val>
                                        </p:tav>
                                      </p:tavLst>
                                    </p:anim>
                                    <p:anim calcmode="lin" valueType="num">
                                      <p:cBhvr additive="base">
                                        <p:cTn id="28" dur="500" fill="hold"/>
                                        <p:tgtEl>
                                          <p:spTgt spid="12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additive="base">
                                        <p:cTn id="31" dur="500" fill="hold"/>
                                        <p:tgtEl>
                                          <p:spTgt spid="139"/>
                                        </p:tgtEl>
                                        <p:attrNameLst>
                                          <p:attrName>ppt_x</p:attrName>
                                        </p:attrNameLst>
                                      </p:cBhvr>
                                      <p:tavLst>
                                        <p:tav tm="0">
                                          <p:val>
                                            <p:strVal val="1+#ppt_w/2"/>
                                          </p:val>
                                        </p:tav>
                                        <p:tav tm="100000">
                                          <p:val>
                                            <p:strVal val="#ppt_x"/>
                                          </p:val>
                                        </p:tav>
                                      </p:tavLst>
                                    </p:anim>
                                    <p:anim calcmode="lin" valueType="num">
                                      <p:cBhvr additive="base">
                                        <p:cTn id="32" dur="50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150" name="矩形 149">
            <a:extLst>
              <a:ext uri="{FF2B5EF4-FFF2-40B4-BE49-F238E27FC236}">
                <a16:creationId xmlns:a16="http://schemas.microsoft.com/office/drawing/2014/main" xmlns="" id="{4939847B-A154-4253-BDD8-1D7D5A714877}"/>
              </a:ext>
            </a:extLst>
          </p:cNvPr>
          <p:cNvSpPr/>
          <p:nvPr/>
        </p:nvSpPr>
        <p:spPr>
          <a:xfrm>
            <a:off x="1994953" y="5529665"/>
            <a:ext cx="8314829" cy="738279"/>
          </a:xfrm>
          <a:prstGeom prst="rect">
            <a:avLst/>
          </a:prstGeom>
        </p:spPr>
        <p:txBody>
          <a:bodyPr wrap="square">
            <a:spAutoFit/>
          </a:bodyPr>
          <a:lstStyle/>
          <a:p>
            <a:pPr>
              <a:lnSpc>
                <a:spcPct val="150000"/>
              </a:lnSpc>
            </a:pPr>
            <a:r>
              <a:rPr lang="zh-CN" altLang="en-US" sz="1399" dirty="0">
                <a:solidFill>
                  <a:schemeClr val="tx1">
                    <a:lumMod val="65000"/>
                    <a:lumOff val="35000"/>
                  </a:schemeClr>
                </a:solidFill>
                <a:ea typeface="微软雅黑" pitchFamily="34" charset="-122"/>
              </a:rPr>
              <a:t>点击输入简要文字内容，文字内容需概括精炼，不用多余的文字修饰。点击输入简要文字内容，文字内容需概括精炼，不用多余的文字修饰。</a:t>
            </a:r>
            <a:endParaRPr lang="en-US" altLang="zh-CN" sz="1399" dirty="0">
              <a:solidFill>
                <a:schemeClr val="tx1">
                  <a:lumMod val="95000"/>
                  <a:lumOff val="5000"/>
                </a:schemeClr>
              </a:solidFill>
              <a:ea typeface="微软雅黑" panose="020B0503020204020204" pitchFamily="34" charset="-122"/>
            </a:endParaRPr>
          </a:p>
        </p:txBody>
      </p:sp>
      <p:sp>
        <p:nvSpPr>
          <p:cNvPr id="151" name="矩形: 圆角 2">
            <a:extLst>
              <a:ext uri="{FF2B5EF4-FFF2-40B4-BE49-F238E27FC236}">
                <a16:creationId xmlns:a16="http://schemas.microsoft.com/office/drawing/2014/main" xmlns="" id="{0F983439-4111-4D97-AA12-4AA2DBA3714F}"/>
              </a:ext>
            </a:extLst>
          </p:cNvPr>
          <p:cNvSpPr/>
          <p:nvPr/>
        </p:nvSpPr>
        <p:spPr>
          <a:xfrm>
            <a:off x="1994953" y="2742245"/>
            <a:ext cx="1798647" cy="1798647"/>
          </a:xfrm>
          <a:prstGeom prst="roundRect">
            <a:avLst/>
          </a:prstGeom>
          <a:solidFill>
            <a:srgbClr val="24B0D2"/>
          </a:solidFill>
          <a:ln w="50800">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197" b="1" dirty="0">
                <a:solidFill>
                  <a:schemeClr val="bg1"/>
                </a:solidFill>
                <a:latin typeface="微软雅黑" panose="020B0503020204020204" pitchFamily="34" charset="-122"/>
                <a:ea typeface="微软雅黑" panose="020B0503020204020204" pitchFamily="34" charset="-122"/>
              </a:rPr>
              <a:t>添加</a:t>
            </a:r>
            <a:endParaRPr lang="en-US" altLang="zh-CN" sz="3197" b="1" dirty="0">
              <a:solidFill>
                <a:schemeClr val="bg1"/>
              </a:solidFill>
              <a:latin typeface="微软雅黑" panose="020B0503020204020204" pitchFamily="34" charset="-122"/>
              <a:ea typeface="微软雅黑" panose="020B0503020204020204" pitchFamily="34" charset="-122"/>
            </a:endParaRPr>
          </a:p>
          <a:p>
            <a:pPr algn="ctr"/>
            <a:r>
              <a:rPr lang="zh-CN" altLang="en-US" sz="3197" b="1" dirty="0">
                <a:solidFill>
                  <a:schemeClr val="bg1"/>
                </a:solidFill>
                <a:latin typeface="微软雅黑" panose="020B0503020204020204" pitchFamily="34" charset="-122"/>
                <a:ea typeface="微软雅黑" panose="020B0503020204020204" pitchFamily="34" charset="-122"/>
              </a:rPr>
              <a:t>文本</a:t>
            </a:r>
          </a:p>
        </p:txBody>
      </p:sp>
      <p:grpSp>
        <p:nvGrpSpPr>
          <p:cNvPr id="152" name="组合 3">
            <a:extLst>
              <a:ext uri="{FF2B5EF4-FFF2-40B4-BE49-F238E27FC236}">
                <a16:creationId xmlns:a16="http://schemas.microsoft.com/office/drawing/2014/main" xmlns="" id="{D4150152-1C08-4153-AAED-F01189A66794}"/>
              </a:ext>
            </a:extLst>
          </p:cNvPr>
          <p:cNvGrpSpPr/>
          <p:nvPr/>
        </p:nvGrpSpPr>
        <p:grpSpPr>
          <a:xfrm>
            <a:off x="3793599" y="2496844"/>
            <a:ext cx="1188838" cy="2289448"/>
            <a:chOff x="4706082" y="1460560"/>
            <a:chExt cx="675382" cy="2573866"/>
          </a:xfrm>
        </p:grpSpPr>
        <p:sp>
          <p:nvSpPr>
            <p:cNvPr id="153" name="任意多边形: 形状 4">
              <a:extLst>
                <a:ext uri="{FF2B5EF4-FFF2-40B4-BE49-F238E27FC236}">
                  <a16:creationId xmlns:a16="http://schemas.microsoft.com/office/drawing/2014/main" xmlns="" id="{3F97032F-2269-4F4E-ABD1-E51145A3650F}"/>
                </a:ext>
              </a:extLst>
            </p:cNvPr>
            <p:cNvSpPr/>
            <p:nvPr/>
          </p:nvSpPr>
          <p:spPr>
            <a:xfrm>
              <a:off x="4706082" y="2747493"/>
              <a:ext cx="675382" cy="1286933"/>
            </a:xfrm>
            <a:custGeom>
              <a:avLst/>
              <a:gdLst>
                <a:gd name="connsiteX0" fmla="*/ 0 w 675382"/>
                <a:gd name="connsiteY0" fmla="*/ 0 h 1286933"/>
                <a:gd name="connsiteX1" fmla="*/ 337691 w 675382"/>
                <a:gd name="connsiteY1" fmla="*/ 0 h 1286933"/>
                <a:gd name="connsiteX2" fmla="*/ 337691 w 675382"/>
                <a:gd name="connsiteY2" fmla="*/ 1286933 h 1286933"/>
                <a:gd name="connsiteX3" fmla="*/ 675382 w 675382"/>
                <a:gd name="connsiteY3" fmla="*/ 1286933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0"/>
                  </a:moveTo>
                  <a:lnTo>
                    <a:pt x="337691" y="0"/>
                  </a:lnTo>
                  <a:lnTo>
                    <a:pt x="337691" y="1286933"/>
                  </a:lnTo>
                  <a:lnTo>
                    <a:pt x="675382" y="1286933"/>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4" name="任意多边形: 形状 5">
              <a:extLst>
                <a:ext uri="{FF2B5EF4-FFF2-40B4-BE49-F238E27FC236}">
                  <a16:creationId xmlns:a16="http://schemas.microsoft.com/office/drawing/2014/main" xmlns="" id="{ED827E05-E1C2-46FE-BABB-76022E434F34}"/>
                </a:ext>
              </a:extLst>
            </p:cNvPr>
            <p:cNvSpPr/>
            <p:nvPr/>
          </p:nvSpPr>
          <p:spPr>
            <a:xfrm>
              <a:off x="4706082" y="2701773"/>
              <a:ext cx="675382" cy="91440"/>
            </a:xfrm>
            <a:custGeom>
              <a:avLst/>
              <a:gdLst>
                <a:gd name="connsiteX0" fmla="*/ 0 w 675382"/>
                <a:gd name="connsiteY0" fmla="*/ 45720 h 91440"/>
                <a:gd name="connsiteX1" fmla="*/ 675382 w 675382"/>
                <a:gd name="connsiteY1" fmla="*/ 45720 h 91440"/>
              </a:gdLst>
              <a:ahLst/>
              <a:cxnLst>
                <a:cxn ang="0">
                  <a:pos x="connsiteX0" y="connsiteY0"/>
                </a:cxn>
                <a:cxn ang="0">
                  <a:pos x="connsiteX1" y="connsiteY1"/>
                </a:cxn>
              </a:cxnLst>
              <a:rect l="l" t="t" r="r" b="b"/>
              <a:pathLst>
                <a:path w="675382" h="91440">
                  <a:moveTo>
                    <a:pt x="0" y="45720"/>
                  </a:moveTo>
                  <a:lnTo>
                    <a:pt x="675382" y="4572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3257" tIns="28813" rIns="333255" bIns="28815"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5" name="任意多边形: 形状 6">
              <a:extLst>
                <a:ext uri="{FF2B5EF4-FFF2-40B4-BE49-F238E27FC236}">
                  <a16:creationId xmlns:a16="http://schemas.microsoft.com/office/drawing/2014/main" xmlns="" id="{0E4B9C3A-1CF7-40D9-84AA-8C265936067E}"/>
                </a:ext>
              </a:extLst>
            </p:cNvPr>
            <p:cNvSpPr/>
            <p:nvPr/>
          </p:nvSpPr>
          <p:spPr>
            <a:xfrm>
              <a:off x="4706082" y="1460560"/>
              <a:ext cx="675382" cy="1286933"/>
            </a:xfrm>
            <a:custGeom>
              <a:avLst/>
              <a:gdLst>
                <a:gd name="connsiteX0" fmla="*/ 0 w 675382"/>
                <a:gd name="connsiteY0" fmla="*/ 1286933 h 1286933"/>
                <a:gd name="connsiteX1" fmla="*/ 337691 w 675382"/>
                <a:gd name="connsiteY1" fmla="*/ 1286933 h 1286933"/>
                <a:gd name="connsiteX2" fmla="*/ 337691 w 675382"/>
                <a:gd name="connsiteY2" fmla="*/ 0 h 1286933"/>
                <a:gd name="connsiteX3" fmla="*/ 675382 w 675382"/>
                <a:gd name="connsiteY3" fmla="*/ 0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1286933"/>
                  </a:moveTo>
                  <a:lnTo>
                    <a:pt x="337691" y="1286933"/>
                  </a:lnTo>
                  <a:lnTo>
                    <a:pt x="337691" y="0"/>
                  </a:lnTo>
                  <a:lnTo>
                    <a:pt x="675382" y="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grpSp>
      <p:sp>
        <p:nvSpPr>
          <p:cNvPr id="156" name="矩形: 圆角 7">
            <a:extLst>
              <a:ext uri="{FF2B5EF4-FFF2-40B4-BE49-F238E27FC236}">
                <a16:creationId xmlns:a16="http://schemas.microsoft.com/office/drawing/2014/main" xmlns="" id="{C8C09C65-9561-4F64-B7CA-A95ABF699F30}"/>
              </a:ext>
            </a:extLst>
          </p:cNvPr>
          <p:cNvSpPr/>
          <p:nvPr/>
        </p:nvSpPr>
        <p:spPr>
          <a:xfrm>
            <a:off x="5148159" y="2061911"/>
            <a:ext cx="899323" cy="899323"/>
          </a:xfrm>
          <a:prstGeom prst="roundRect">
            <a:avLst/>
          </a:prstGeom>
          <a:solidFill>
            <a:srgbClr val="15B1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7" name="矩形: 圆角 8">
            <a:extLst>
              <a:ext uri="{FF2B5EF4-FFF2-40B4-BE49-F238E27FC236}">
                <a16:creationId xmlns:a16="http://schemas.microsoft.com/office/drawing/2014/main" xmlns="" id="{151F28A9-D2C7-4658-9483-F4E0638353B0}"/>
              </a:ext>
            </a:extLst>
          </p:cNvPr>
          <p:cNvSpPr/>
          <p:nvPr/>
        </p:nvSpPr>
        <p:spPr>
          <a:xfrm>
            <a:off x="5148159" y="3191907"/>
            <a:ext cx="899323" cy="899323"/>
          </a:xfrm>
          <a:prstGeom prst="roundRect">
            <a:avLst/>
          </a:prstGeom>
          <a:solidFill>
            <a:srgbClr val="58C4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8" name="矩形: 圆角 9">
            <a:extLst>
              <a:ext uri="{FF2B5EF4-FFF2-40B4-BE49-F238E27FC236}">
                <a16:creationId xmlns:a16="http://schemas.microsoft.com/office/drawing/2014/main" xmlns="" id="{A0304524-6646-4C10-B2FE-C3A40733CB87}"/>
              </a:ext>
            </a:extLst>
          </p:cNvPr>
          <p:cNvSpPr/>
          <p:nvPr/>
        </p:nvSpPr>
        <p:spPr>
          <a:xfrm>
            <a:off x="5148159" y="4321905"/>
            <a:ext cx="899323" cy="899323"/>
          </a:xfrm>
          <a:prstGeom prst="roundRect">
            <a:avLst/>
          </a:prstGeom>
          <a:solidFill>
            <a:schemeClr val="accent4"/>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9" name="矩形 158">
            <a:extLst>
              <a:ext uri="{FF2B5EF4-FFF2-40B4-BE49-F238E27FC236}">
                <a16:creationId xmlns:a16="http://schemas.microsoft.com/office/drawing/2014/main" xmlns="" id="{B75C2E40-F567-4A7E-8A18-B676692BCF17}"/>
              </a:ext>
            </a:extLst>
          </p:cNvPr>
          <p:cNvSpPr/>
          <p:nvPr/>
        </p:nvSpPr>
        <p:spPr>
          <a:xfrm>
            <a:off x="6361009" y="2266184"/>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
        <p:nvSpPr>
          <p:cNvPr id="160" name="矩形 159">
            <a:extLst>
              <a:ext uri="{FF2B5EF4-FFF2-40B4-BE49-F238E27FC236}">
                <a16:creationId xmlns:a16="http://schemas.microsoft.com/office/drawing/2014/main" xmlns="" id="{89A88BCE-4B63-4EDE-BD01-E5605665ED27}"/>
              </a:ext>
            </a:extLst>
          </p:cNvPr>
          <p:cNvSpPr/>
          <p:nvPr/>
        </p:nvSpPr>
        <p:spPr>
          <a:xfrm>
            <a:off x="6361009" y="3410908"/>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
        <p:nvSpPr>
          <p:cNvPr id="161" name="矩形 160">
            <a:extLst>
              <a:ext uri="{FF2B5EF4-FFF2-40B4-BE49-F238E27FC236}">
                <a16:creationId xmlns:a16="http://schemas.microsoft.com/office/drawing/2014/main" xmlns="" id="{36E3A16F-0CD3-418A-A139-7FA268C4877C}"/>
              </a:ext>
            </a:extLst>
          </p:cNvPr>
          <p:cNvSpPr/>
          <p:nvPr/>
        </p:nvSpPr>
        <p:spPr>
          <a:xfrm>
            <a:off x="6361009" y="4555633"/>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Tree>
    <p:extLst>
      <p:ext uri="{BB962C8B-B14F-4D97-AF65-F5344CB8AC3E}">
        <p14:creationId xmlns:p14="http://schemas.microsoft.com/office/powerpoint/2010/main" val="9516623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75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par>
                                <p:cTn id="13" presetID="35" presetClass="path" presetSubtype="0" decel="100000" fill="hold" grpId="1" nodeType="withEffect">
                                  <p:stCondLst>
                                    <p:cond delay="750"/>
                                  </p:stCondLst>
                                  <p:childTnLst>
                                    <p:animMotion origin="layout" path="M -0.00065 -0.00232 L -0.13307 -0.00348 " pathEditMode="relative" rAng="0" ptsTypes="AA">
                                      <p:cBhvr>
                                        <p:cTn id="14" dur="1000" spd="-100000" fill="hold"/>
                                        <p:tgtEl>
                                          <p:spTgt spid="151"/>
                                        </p:tgtEl>
                                        <p:attrNameLst>
                                          <p:attrName>ppt_x</p:attrName>
                                          <p:attrName>ppt_y</p:attrName>
                                        </p:attrNameLst>
                                      </p:cBhvr>
                                      <p:rCtr x="-6628" y="-69"/>
                                    </p:animMotion>
                                  </p:childTnLst>
                                </p:cTn>
                              </p:par>
                              <p:par>
                                <p:cTn id="15" presetID="22" presetClass="entr" presetSubtype="8" fill="hold" nodeType="withEffect">
                                  <p:stCondLst>
                                    <p:cond delay="150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500"/>
                                        <p:tgtEl>
                                          <p:spTgt spid="152"/>
                                        </p:tgtEl>
                                      </p:cBhvr>
                                    </p:animEffect>
                                  </p:childTnLst>
                                </p:cTn>
                              </p:par>
                              <p:par>
                                <p:cTn id="18" presetID="10" presetClass="entr" presetSubtype="0" fill="hold" grpId="0" nodeType="withEffect">
                                  <p:stCondLst>
                                    <p:cond delay="1750"/>
                                  </p:stCondLst>
                                  <p:childTnLst>
                                    <p:set>
                                      <p:cBhvr>
                                        <p:cTn id="19" dur="1" fill="hold">
                                          <p:stCondLst>
                                            <p:cond delay="0"/>
                                          </p:stCondLst>
                                        </p:cTn>
                                        <p:tgtEl>
                                          <p:spTgt spid="156"/>
                                        </p:tgtEl>
                                        <p:attrNameLst>
                                          <p:attrName>style.visibility</p:attrName>
                                        </p:attrNameLst>
                                      </p:cBhvr>
                                      <p:to>
                                        <p:strVal val="visible"/>
                                      </p:to>
                                    </p:set>
                                    <p:animEffect transition="in" filter="fade">
                                      <p:cBhvr>
                                        <p:cTn id="20" dur="500"/>
                                        <p:tgtEl>
                                          <p:spTgt spid="156"/>
                                        </p:tgtEl>
                                      </p:cBhvr>
                                    </p:animEffect>
                                  </p:childTnLst>
                                </p:cTn>
                              </p:par>
                              <p:par>
                                <p:cTn id="21" presetID="63" presetClass="path" presetSubtype="0" decel="100000" fill="hold" grpId="1" nodeType="withEffect">
                                  <p:stCondLst>
                                    <p:cond delay="1750"/>
                                  </p:stCondLst>
                                  <p:childTnLst>
                                    <p:animMotion origin="layout" path="M -4.58333E-6 -3.7037E-6 L 0.1125 -0.00023 " pathEditMode="relative" rAng="0" ptsTypes="AA">
                                      <p:cBhvr>
                                        <p:cTn id="22" dur="1000" spd="-100000" fill="hold"/>
                                        <p:tgtEl>
                                          <p:spTgt spid="156"/>
                                        </p:tgtEl>
                                        <p:attrNameLst>
                                          <p:attrName>ppt_x</p:attrName>
                                          <p:attrName>ppt_y</p:attrName>
                                        </p:attrNameLst>
                                      </p:cBhvr>
                                      <p:rCtr x="5625" y="-23"/>
                                    </p:animMotion>
                                  </p:childTnLst>
                                </p:cTn>
                              </p:par>
                              <p:par>
                                <p:cTn id="23" presetID="10" presetClass="entr" presetSubtype="0" fill="hold" grpId="0" nodeType="withEffect">
                                  <p:stCondLst>
                                    <p:cond delay="1850"/>
                                  </p:stCondLst>
                                  <p:childTnLst>
                                    <p:set>
                                      <p:cBhvr>
                                        <p:cTn id="24" dur="1" fill="hold">
                                          <p:stCondLst>
                                            <p:cond delay="0"/>
                                          </p:stCondLst>
                                        </p:cTn>
                                        <p:tgtEl>
                                          <p:spTgt spid="157"/>
                                        </p:tgtEl>
                                        <p:attrNameLst>
                                          <p:attrName>style.visibility</p:attrName>
                                        </p:attrNameLst>
                                      </p:cBhvr>
                                      <p:to>
                                        <p:strVal val="visible"/>
                                      </p:to>
                                    </p:set>
                                    <p:animEffect transition="in" filter="fade">
                                      <p:cBhvr>
                                        <p:cTn id="25" dur="500"/>
                                        <p:tgtEl>
                                          <p:spTgt spid="157"/>
                                        </p:tgtEl>
                                      </p:cBhvr>
                                    </p:animEffect>
                                  </p:childTnLst>
                                </p:cTn>
                              </p:par>
                              <p:par>
                                <p:cTn id="26" presetID="63" presetClass="path" presetSubtype="0" decel="100000" fill="hold" grpId="1" nodeType="withEffect">
                                  <p:stCondLst>
                                    <p:cond delay="1850"/>
                                  </p:stCondLst>
                                  <p:childTnLst>
                                    <p:animMotion origin="layout" path="M -4.58333E-6 1.48148E-6 L 0.1125 -0.00023 " pathEditMode="relative" rAng="0" ptsTypes="AA">
                                      <p:cBhvr>
                                        <p:cTn id="27" dur="1000" spd="-100000" fill="hold"/>
                                        <p:tgtEl>
                                          <p:spTgt spid="157"/>
                                        </p:tgtEl>
                                        <p:attrNameLst>
                                          <p:attrName>ppt_x</p:attrName>
                                          <p:attrName>ppt_y</p:attrName>
                                        </p:attrNameLst>
                                      </p:cBhvr>
                                      <p:rCtr x="5625" y="-23"/>
                                    </p:animMotion>
                                  </p:childTnLst>
                                </p:cTn>
                              </p:par>
                              <p:par>
                                <p:cTn id="28" presetID="10" presetClass="entr" presetSubtype="0" fill="hold" grpId="0" nodeType="withEffect">
                                  <p:stCondLst>
                                    <p:cond delay="195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500"/>
                                        <p:tgtEl>
                                          <p:spTgt spid="158"/>
                                        </p:tgtEl>
                                      </p:cBhvr>
                                    </p:animEffect>
                                  </p:childTnLst>
                                </p:cTn>
                              </p:par>
                              <p:par>
                                <p:cTn id="31" presetID="63" presetClass="path" presetSubtype="0" decel="100000" fill="hold" grpId="1" nodeType="withEffect">
                                  <p:stCondLst>
                                    <p:cond delay="1950"/>
                                  </p:stCondLst>
                                  <p:childTnLst>
                                    <p:animMotion origin="layout" path="M -4.58333E-6 -1.85185E-6 L 0.1125 -0.00023 " pathEditMode="relative" rAng="0" ptsTypes="AA">
                                      <p:cBhvr>
                                        <p:cTn id="32" dur="1000" spd="-100000" fill="hold"/>
                                        <p:tgtEl>
                                          <p:spTgt spid="158"/>
                                        </p:tgtEl>
                                        <p:attrNameLst>
                                          <p:attrName>ppt_x</p:attrName>
                                          <p:attrName>ppt_y</p:attrName>
                                        </p:attrNameLst>
                                      </p:cBhvr>
                                      <p:rCtr x="5625" y="-23"/>
                                    </p:animMotion>
                                  </p:childTnLst>
                                </p:cTn>
                              </p:par>
                              <p:par>
                                <p:cTn id="33" presetID="10" presetClass="entr" presetSubtype="0" fill="hold" grpId="0" nodeType="withEffect">
                                  <p:stCondLst>
                                    <p:cond delay="250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500"/>
                                        <p:tgtEl>
                                          <p:spTgt spid="159"/>
                                        </p:tgtEl>
                                      </p:cBhvr>
                                    </p:animEffect>
                                  </p:childTnLst>
                                </p:cTn>
                              </p:par>
                              <p:par>
                                <p:cTn id="36" presetID="10" presetClass="entr" presetSubtype="0" fill="hold" grpId="0" nodeType="withEffect">
                                  <p:stCondLst>
                                    <p:cond delay="2500"/>
                                  </p:stCondLst>
                                  <p:childTnLst>
                                    <p:set>
                                      <p:cBhvr>
                                        <p:cTn id="37" dur="1" fill="hold">
                                          <p:stCondLst>
                                            <p:cond delay="0"/>
                                          </p:stCondLst>
                                        </p:cTn>
                                        <p:tgtEl>
                                          <p:spTgt spid="160"/>
                                        </p:tgtEl>
                                        <p:attrNameLst>
                                          <p:attrName>style.visibility</p:attrName>
                                        </p:attrNameLst>
                                      </p:cBhvr>
                                      <p:to>
                                        <p:strVal val="visible"/>
                                      </p:to>
                                    </p:set>
                                    <p:animEffect transition="in" filter="fade">
                                      <p:cBhvr>
                                        <p:cTn id="38" dur="500"/>
                                        <p:tgtEl>
                                          <p:spTgt spid="160"/>
                                        </p:tgtEl>
                                      </p:cBhvr>
                                    </p:animEffect>
                                  </p:childTnLst>
                                </p:cTn>
                              </p:par>
                              <p:par>
                                <p:cTn id="39" presetID="10" presetClass="entr" presetSubtype="0" fill="hold" grpId="0" nodeType="withEffect">
                                  <p:stCondLst>
                                    <p:cond delay="2500"/>
                                  </p:stCondLst>
                                  <p:childTnLst>
                                    <p:set>
                                      <p:cBhvr>
                                        <p:cTn id="40" dur="1" fill="hold">
                                          <p:stCondLst>
                                            <p:cond delay="0"/>
                                          </p:stCondLst>
                                        </p:cTn>
                                        <p:tgtEl>
                                          <p:spTgt spid="161"/>
                                        </p:tgtEl>
                                        <p:attrNameLst>
                                          <p:attrName>style.visibility</p:attrName>
                                        </p:attrNameLst>
                                      </p:cBhvr>
                                      <p:to>
                                        <p:strVal val="visible"/>
                                      </p:to>
                                    </p:set>
                                    <p:animEffect transition="in" filter="fade">
                                      <p:cBhvr>
                                        <p:cTn id="41" dur="500"/>
                                        <p:tgtEl>
                                          <p:spTgt spid="161"/>
                                        </p:tgtEl>
                                      </p:cBhvr>
                                    </p:animEffect>
                                  </p:childTnLst>
                                </p:cTn>
                              </p:par>
                              <p:par>
                                <p:cTn id="42" presetID="10" presetClass="entr" presetSubtype="0" fill="hold" grpId="0" nodeType="withEffect">
                                  <p:stCondLst>
                                    <p:cond delay="3000"/>
                                  </p:stCondLst>
                                  <p:childTnLst>
                                    <p:set>
                                      <p:cBhvr>
                                        <p:cTn id="43" dur="1" fill="hold">
                                          <p:stCondLst>
                                            <p:cond delay="0"/>
                                          </p:stCondLst>
                                        </p:cTn>
                                        <p:tgtEl>
                                          <p:spTgt spid="150"/>
                                        </p:tgtEl>
                                        <p:attrNameLst>
                                          <p:attrName>style.visibility</p:attrName>
                                        </p:attrNameLst>
                                      </p:cBhvr>
                                      <p:to>
                                        <p:strVal val="visible"/>
                                      </p:to>
                                    </p:set>
                                    <p:animEffect transition="in" filter="fade">
                                      <p:cBhvr>
                                        <p:cTn id="44" dur="500"/>
                                        <p:tgtEl>
                                          <p:spTgt spid="150"/>
                                        </p:tgtEl>
                                      </p:cBhvr>
                                    </p:animEffect>
                                  </p:childTnLst>
                                </p:cTn>
                              </p:par>
                              <p:par>
                                <p:cTn id="45" presetID="42" presetClass="path" presetSubtype="0" decel="100000" fill="hold" grpId="1" nodeType="withEffect">
                                  <p:stCondLst>
                                    <p:cond delay="3000"/>
                                  </p:stCondLst>
                                  <p:childTnLst>
                                    <p:animMotion origin="layout" path="M 2.70833E-6 -3.7037E-6 L 0.00065 0.11574 " pathEditMode="relative" rAng="0" ptsTypes="AA">
                                      <p:cBhvr>
                                        <p:cTn id="46" dur="750" spd="-100000" fill="hold"/>
                                        <p:tgtEl>
                                          <p:spTgt spid="150"/>
                                        </p:tgtEl>
                                        <p:attrNameLst>
                                          <p:attrName>ppt_x</p:attrName>
                                          <p:attrName>ppt_y</p:attrName>
                                        </p:attrNameLst>
                                      </p:cBhvr>
                                      <p:rCtr x="26"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0" grpId="0"/>
      <p:bldP spid="150" grpId="1"/>
      <p:bldP spid="151" grpId="0" animBg="1"/>
      <p:bldP spid="151" grpId="1" animBg="1"/>
      <p:bldP spid="156" grpId="0" animBg="1"/>
      <p:bldP spid="156" grpId="1" animBg="1"/>
      <p:bldP spid="157" grpId="0" animBg="1"/>
      <p:bldP spid="157" grpId="1" animBg="1"/>
      <p:bldP spid="158" grpId="0" animBg="1"/>
      <p:bldP spid="158" grpId="1" animBg="1"/>
      <p:bldP spid="159" grpId="0"/>
      <p:bldP spid="160" grpId="0"/>
      <p:bldP spid="1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15B1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4</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677160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组合 1"/>
          <p:cNvGrpSpPr/>
          <p:nvPr/>
        </p:nvGrpSpPr>
        <p:grpSpPr>
          <a:xfrm>
            <a:off x="1341311" y="2241329"/>
            <a:ext cx="2948301" cy="3187257"/>
            <a:chOff x="919603" y="1403475"/>
            <a:chExt cx="2669907" cy="2886299"/>
          </a:xfrm>
        </p:grpSpPr>
        <p:grpSp>
          <p:nvGrpSpPr>
            <p:cNvPr id="4" name="Group 3"/>
            <p:cNvGrpSpPr/>
            <p:nvPr/>
          </p:nvGrpSpPr>
          <p:grpSpPr>
            <a:xfrm>
              <a:off x="919603" y="1403475"/>
              <a:ext cx="2669907" cy="2886299"/>
              <a:chOff x="4316062" y="1899009"/>
              <a:chExt cx="3559875" cy="3848398"/>
            </a:xfrm>
          </p:grpSpPr>
          <p:sp>
            <p:nvSpPr>
              <p:cNvPr id="9" name="Freeform: Shape 4"/>
              <p:cNvSpPr>
                <a:spLocks/>
              </p:cNvSpPr>
              <p:nvPr/>
            </p:nvSpPr>
            <p:spPr bwMode="auto">
              <a:xfrm>
                <a:off x="5137082" y="1899009"/>
                <a:ext cx="1474442" cy="1071357"/>
              </a:xfrm>
              <a:custGeom>
                <a:avLst/>
                <a:gdLst>
                  <a:gd name="T0" fmla="*/ 190 w 293"/>
                  <a:gd name="T1" fmla="*/ 0 h 213"/>
                  <a:gd name="T2" fmla="*/ 293 w 293"/>
                  <a:gd name="T3" fmla="*/ 82 h 213"/>
                  <a:gd name="T4" fmla="*/ 101 w 293"/>
                  <a:gd name="T5" fmla="*/ 213 h 213"/>
                  <a:gd name="T6" fmla="*/ 0 w 293"/>
                  <a:gd name="T7" fmla="*/ 121 h 213"/>
                  <a:gd name="T8" fmla="*/ 190 w 293"/>
                  <a:gd name="T9" fmla="*/ 0 h 213"/>
                </a:gdLst>
                <a:ahLst/>
                <a:cxnLst>
                  <a:cxn ang="0">
                    <a:pos x="T0" y="T1"/>
                  </a:cxn>
                  <a:cxn ang="0">
                    <a:pos x="T2" y="T3"/>
                  </a:cxn>
                  <a:cxn ang="0">
                    <a:pos x="T4" y="T5"/>
                  </a:cxn>
                  <a:cxn ang="0">
                    <a:pos x="T6" y="T7"/>
                  </a:cxn>
                  <a:cxn ang="0">
                    <a:pos x="T8" y="T9"/>
                  </a:cxn>
                </a:cxnLst>
                <a:rect l="0" t="0" r="r" b="b"/>
                <a:pathLst>
                  <a:path w="293" h="213">
                    <a:moveTo>
                      <a:pt x="190" y="0"/>
                    </a:moveTo>
                    <a:cubicBezTo>
                      <a:pt x="293" y="82"/>
                      <a:pt x="293" y="82"/>
                      <a:pt x="293" y="82"/>
                    </a:cubicBezTo>
                    <a:cubicBezTo>
                      <a:pt x="101" y="213"/>
                      <a:pt x="101" y="213"/>
                      <a:pt x="101" y="213"/>
                    </a:cubicBezTo>
                    <a:cubicBezTo>
                      <a:pt x="0" y="121"/>
                      <a:pt x="0" y="121"/>
                      <a:pt x="0" y="121"/>
                    </a:cubicBezTo>
                    <a:cubicBezTo>
                      <a:pt x="2" y="119"/>
                      <a:pt x="189" y="1"/>
                      <a:pt x="190"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0" name="Freeform: Shape 5"/>
              <p:cNvSpPr>
                <a:spLocks/>
              </p:cNvSpPr>
              <p:nvPr/>
            </p:nvSpPr>
            <p:spPr bwMode="auto">
              <a:xfrm>
                <a:off x="5646242" y="2312701"/>
                <a:ext cx="965282" cy="697973"/>
              </a:xfrm>
              <a:custGeom>
                <a:avLst/>
                <a:gdLst>
                  <a:gd name="T0" fmla="*/ 182 w 192"/>
                  <a:gd name="T1" fmla="*/ 14 h 139"/>
                  <a:gd name="T2" fmla="*/ 191 w 192"/>
                  <a:gd name="T3" fmla="*/ 8 h 139"/>
                  <a:gd name="T4" fmla="*/ 192 w 192"/>
                  <a:gd name="T5" fmla="*/ 0 h 139"/>
                  <a:gd name="T6" fmla="*/ 0 w 192"/>
                  <a:gd name="T7" fmla="*/ 131 h 139"/>
                  <a:gd name="T8" fmla="*/ 0 w 192"/>
                  <a:gd name="T9" fmla="*/ 138 h 139"/>
                  <a:gd name="T10" fmla="*/ 67 w 192"/>
                  <a:gd name="T11" fmla="*/ 93 h 139"/>
                  <a:gd name="T12" fmla="*/ 67 w 192"/>
                  <a:gd name="T13" fmla="*/ 93 h 139"/>
                  <a:gd name="T14" fmla="*/ 182 w 192"/>
                  <a:gd name="T15" fmla="*/ 14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39">
                    <a:moveTo>
                      <a:pt x="182" y="14"/>
                    </a:moveTo>
                    <a:cubicBezTo>
                      <a:pt x="191" y="8"/>
                      <a:pt x="191" y="8"/>
                      <a:pt x="191" y="8"/>
                    </a:cubicBezTo>
                    <a:cubicBezTo>
                      <a:pt x="192" y="0"/>
                      <a:pt x="192" y="0"/>
                      <a:pt x="192" y="0"/>
                    </a:cubicBezTo>
                    <a:cubicBezTo>
                      <a:pt x="0" y="131"/>
                      <a:pt x="0" y="131"/>
                      <a:pt x="0" y="131"/>
                    </a:cubicBezTo>
                    <a:cubicBezTo>
                      <a:pt x="0" y="138"/>
                      <a:pt x="0" y="138"/>
                      <a:pt x="0" y="138"/>
                    </a:cubicBezTo>
                    <a:cubicBezTo>
                      <a:pt x="1" y="139"/>
                      <a:pt x="67" y="93"/>
                      <a:pt x="67" y="93"/>
                    </a:cubicBezTo>
                    <a:cubicBezTo>
                      <a:pt x="67" y="93"/>
                      <a:pt x="67" y="93"/>
                      <a:pt x="67" y="93"/>
                    </a:cubicBezTo>
                    <a:lnTo>
                      <a:pt x="182" y="14"/>
                    </a:lnTo>
                    <a:close/>
                  </a:path>
                </a:pathLst>
              </a:custGeom>
              <a:solidFill>
                <a:schemeClr val="accent4">
                  <a:lumMod val="75000"/>
                </a:schemeClr>
              </a:solidFill>
              <a:ln>
                <a:noFill/>
              </a:ln>
            </p:spPr>
            <p:txBody>
              <a:bodyPr anchor="ctr"/>
              <a:lstStyle/>
              <a:p>
                <a:pPr algn="ctr"/>
                <a:endParaRPr/>
              </a:p>
            </p:txBody>
          </p:sp>
          <p:sp>
            <p:nvSpPr>
              <p:cNvPr id="11" name="Freeform: Shape 6"/>
              <p:cNvSpPr>
                <a:spLocks/>
              </p:cNvSpPr>
              <p:nvPr/>
            </p:nvSpPr>
            <p:spPr bwMode="auto">
              <a:xfrm>
                <a:off x="5983560" y="2382711"/>
                <a:ext cx="784955" cy="572805"/>
              </a:xfrm>
              <a:custGeom>
                <a:avLst/>
                <a:gdLst>
                  <a:gd name="T0" fmla="*/ 115 w 156"/>
                  <a:gd name="T1" fmla="*/ 0 h 114"/>
                  <a:gd name="T2" fmla="*/ 156 w 156"/>
                  <a:gd name="T3" fmla="*/ 33 h 114"/>
                  <a:gd name="T4" fmla="*/ 42 w 156"/>
                  <a:gd name="T5" fmla="*/ 114 h 114"/>
                  <a:gd name="T6" fmla="*/ 0 w 156"/>
                  <a:gd name="T7" fmla="*/ 79 h 114"/>
                  <a:gd name="T8" fmla="*/ 115 w 156"/>
                  <a:gd name="T9" fmla="*/ 0 h 114"/>
                </a:gdLst>
                <a:ahLst/>
                <a:cxnLst>
                  <a:cxn ang="0">
                    <a:pos x="T0" y="T1"/>
                  </a:cxn>
                  <a:cxn ang="0">
                    <a:pos x="T2" y="T3"/>
                  </a:cxn>
                  <a:cxn ang="0">
                    <a:pos x="T4" y="T5"/>
                  </a:cxn>
                  <a:cxn ang="0">
                    <a:pos x="T6" y="T7"/>
                  </a:cxn>
                  <a:cxn ang="0">
                    <a:pos x="T8" y="T9"/>
                  </a:cxn>
                </a:cxnLst>
                <a:rect l="0" t="0" r="r" b="b"/>
                <a:pathLst>
                  <a:path w="156" h="114">
                    <a:moveTo>
                      <a:pt x="115" y="0"/>
                    </a:moveTo>
                    <a:cubicBezTo>
                      <a:pt x="156" y="33"/>
                      <a:pt x="156" y="33"/>
                      <a:pt x="156" y="33"/>
                    </a:cubicBezTo>
                    <a:cubicBezTo>
                      <a:pt x="135" y="48"/>
                      <a:pt x="44" y="113"/>
                      <a:pt x="42" y="114"/>
                    </a:cubicBezTo>
                    <a:cubicBezTo>
                      <a:pt x="0" y="79"/>
                      <a:pt x="0" y="79"/>
                      <a:pt x="0" y="79"/>
                    </a:cubicBezTo>
                    <a:lnTo>
                      <a:pt x="115" y="0"/>
                    </a:ln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2" name="Freeform: Shape 7"/>
              <p:cNvSpPr>
                <a:spLocks/>
              </p:cNvSpPr>
              <p:nvPr/>
            </p:nvSpPr>
            <p:spPr bwMode="auto">
              <a:xfrm>
                <a:off x="6189345" y="2548187"/>
                <a:ext cx="579169" cy="447636"/>
              </a:xfrm>
              <a:custGeom>
                <a:avLst/>
                <a:gdLst>
                  <a:gd name="T0" fmla="*/ 115 w 115"/>
                  <a:gd name="T1" fmla="*/ 0 h 89"/>
                  <a:gd name="T2" fmla="*/ 115 w 115"/>
                  <a:gd name="T3" fmla="*/ 8 h 89"/>
                  <a:gd name="T4" fmla="*/ 106 w 115"/>
                  <a:gd name="T5" fmla="*/ 14 h 89"/>
                  <a:gd name="T6" fmla="*/ 0 w 115"/>
                  <a:gd name="T7" fmla="*/ 89 h 89"/>
                  <a:gd name="T8" fmla="*/ 1 w 115"/>
                  <a:gd name="T9" fmla="*/ 81 h 89"/>
                  <a:gd name="T10" fmla="*/ 115 w 115"/>
                  <a:gd name="T11" fmla="*/ 0 h 89"/>
                </a:gdLst>
                <a:ahLst/>
                <a:cxnLst>
                  <a:cxn ang="0">
                    <a:pos x="T0" y="T1"/>
                  </a:cxn>
                  <a:cxn ang="0">
                    <a:pos x="T2" y="T3"/>
                  </a:cxn>
                  <a:cxn ang="0">
                    <a:pos x="T4" y="T5"/>
                  </a:cxn>
                  <a:cxn ang="0">
                    <a:pos x="T6" y="T7"/>
                  </a:cxn>
                  <a:cxn ang="0">
                    <a:pos x="T8" y="T9"/>
                  </a:cxn>
                  <a:cxn ang="0">
                    <a:pos x="T10" y="T11"/>
                  </a:cxn>
                </a:cxnLst>
                <a:rect l="0" t="0" r="r" b="b"/>
                <a:pathLst>
                  <a:path w="115" h="89">
                    <a:moveTo>
                      <a:pt x="115" y="0"/>
                    </a:moveTo>
                    <a:cubicBezTo>
                      <a:pt x="115" y="8"/>
                      <a:pt x="115" y="8"/>
                      <a:pt x="115" y="8"/>
                    </a:cubicBezTo>
                    <a:cubicBezTo>
                      <a:pt x="106" y="14"/>
                      <a:pt x="106" y="14"/>
                      <a:pt x="106" y="14"/>
                    </a:cubicBezTo>
                    <a:cubicBezTo>
                      <a:pt x="105" y="14"/>
                      <a:pt x="1" y="88"/>
                      <a:pt x="0" y="89"/>
                    </a:cubicBezTo>
                    <a:cubicBezTo>
                      <a:pt x="1" y="81"/>
                      <a:pt x="1" y="81"/>
                      <a:pt x="1" y="81"/>
                    </a:cubicBezTo>
                    <a:cubicBezTo>
                      <a:pt x="3" y="80"/>
                      <a:pt x="93" y="16"/>
                      <a:pt x="115" y="0"/>
                    </a:cubicBezTo>
                    <a:close/>
                  </a:path>
                </a:pathLst>
              </a:custGeom>
              <a:solidFill>
                <a:schemeClr val="accent4">
                  <a:lumMod val="75000"/>
                </a:schemeClr>
              </a:solidFill>
              <a:ln>
                <a:noFill/>
              </a:ln>
            </p:spPr>
            <p:txBody>
              <a:bodyPr anchor="ctr"/>
              <a:lstStyle/>
              <a:p>
                <a:pPr algn="ctr"/>
                <a:endParaRPr/>
              </a:p>
            </p:txBody>
          </p:sp>
          <p:sp>
            <p:nvSpPr>
              <p:cNvPr id="13" name="Freeform: Shape 8"/>
              <p:cNvSpPr>
                <a:spLocks/>
              </p:cNvSpPr>
              <p:nvPr/>
            </p:nvSpPr>
            <p:spPr bwMode="auto">
              <a:xfrm>
                <a:off x="5137082" y="2507879"/>
                <a:ext cx="509160" cy="498552"/>
              </a:xfrm>
              <a:custGeom>
                <a:avLst/>
                <a:gdLst>
                  <a:gd name="T0" fmla="*/ 2 w 101"/>
                  <a:gd name="T1" fmla="*/ 7 h 99"/>
                  <a:gd name="T2" fmla="*/ 0 w 101"/>
                  <a:gd name="T3" fmla="*/ 0 h 99"/>
                  <a:gd name="T4" fmla="*/ 101 w 101"/>
                  <a:gd name="T5" fmla="*/ 92 h 99"/>
                  <a:gd name="T6" fmla="*/ 101 w 101"/>
                  <a:gd name="T7" fmla="*/ 99 h 99"/>
                  <a:gd name="T8" fmla="*/ 2 w 101"/>
                  <a:gd name="T9" fmla="*/ 7 h 99"/>
                </a:gdLst>
                <a:ahLst/>
                <a:cxnLst>
                  <a:cxn ang="0">
                    <a:pos x="T0" y="T1"/>
                  </a:cxn>
                  <a:cxn ang="0">
                    <a:pos x="T2" y="T3"/>
                  </a:cxn>
                  <a:cxn ang="0">
                    <a:pos x="T4" y="T5"/>
                  </a:cxn>
                  <a:cxn ang="0">
                    <a:pos x="T6" y="T7"/>
                  </a:cxn>
                  <a:cxn ang="0">
                    <a:pos x="T8" y="T9"/>
                  </a:cxn>
                </a:cxnLst>
                <a:rect l="0" t="0" r="r" b="b"/>
                <a:pathLst>
                  <a:path w="101" h="99">
                    <a:moveTo>
                      <a:pt x="2" y="7"/>
                    </a:moveTo>
                    <a:cubicBezTo>
                      <a:pt x="0" y="0"/>
                      <a:pt x="0" y="0"/>
                      <a:pt x="0" y="0"/>
                    </a:cubicBezTo>
                    <a:cubicBezTo>
                      <a:pt x="101" y="92"/>
                      <a:pt x="101" y="92"/>
                      <a:pt x="101" y="92"/>
                    </a:cubicBezTo>
                    <a:cubicBezTo>
                      <a:pt x="101" y="99"/>
                      <a:pt x="101" y="99"/>
                      <a:pt x="101" y="99"/>
                    </a:cubicBezTo>
                    <a:cubicBezTo>
                      <a:pt x="30" y="33"/>
                      <a:pt x="60" y="61"/>
                      <a:pt x="2" y="7"/>
                    </a:cubicBezTo>
                    <a:close/>
                  </a:path>
                </a:pathLst>
              </a:custGeom>
              <a:solidFill>
                <a:schemeClr val="accent4">
                  <a:lumMod val="75000"/>
                </a:schemeClr>
              </a:solidFill>
              <a:ln>
                <a:noFill/>
              </a:ln>
            </p:spPr>
            <p:txBody>
              <a:bodyPr anchor="ctr"/>
              <a:lstStyle/>
              <a:p>
                <a:pPr algn="ctr"/>
                <a:endParaRPr/>
              </a:p>
            </p:txBody>
          </p:sp>
          <p:sp>
            <p:nvSpPr>
              <p:cNvPr id="14" name="Freeform: Shape 9"/>
              <p:cNvSpPr>
                <a:spLocks/>
              </p:cNvSpPr>
              <p:nvPr/>
            </p:nvSpPr>
            <p:spPr bwMode="auto">
              <a:xfrm>
                <a:off x="5983560" y="2779431"/>
                <a:ext cx="210028" cy="216393"/>
              </a:xfrm>
              <a:custGeom>
                <a:avLst/>
                <a:gdLst>
                  <a:gd name="T0" fmla="*/ 0 w 42"/>
                  <a:gd name="T1" fmla="*/ 0 h 43"/>
                  <a:gd name="T2" fmla="*/ 0 w 42"/>
                  <a:gd name="T3" fmla="*/ 0 h 43"/>
                  <a:gd name="T4" fmla="*/ 1 w 42"/>
                  <a:gd name="T5" fmla="*/ 6 h 43"/>
                  <a:gd name="T6" fmla="*/ 40 w 42"/>
                  <a:gd name="T7" fmla="*/ 42 h 43"/>
                  <a:gd name="T8" fmla="*/ 41 w 42"/>
                  <a:gd name="T9" fmla="*/ 42 h 43"/>
                  <a:gd name="T10" fmla="*/ 41 w 42"/>
                  <a:gd name="T11" fmla="*/ 43 h 43"/>
                  <a:gd name="T12" fmla="*/ 42 w 42"/>
                  <a:gd name="T13" fmla="*/ 35 h 43"/>
                  <a:gd name="T14" fmla="*/ 0 w 42"/>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0"/>
                    </a:moveTo>
                    <a:cubicBezTo>
                      <a:pt x="0" y="0"/>
                      <a:pt x="0" y="0"/>
                      <a:pt x="0" y="0"/>
                    </a:cubicBezTo>
                    <a:cubicBezTo>
                      <a:pt x="1" y="6"/>
                      <a:pt x="1" y="6"/>
                      <a:pt x="1" y="6"/>
                    </a:cubicBezTo>
                    <a:cubicBezTo>
                      <a:pt x="1" y="7"/>
                      <a:pt x="39" y="41"/>
                      <a:pt x="40" y="42"/>
                    </a:cubicBezTo>
                    <a:cubicBezTo>
                      <a:pt x="41" y="42"/>
                      <a:pt x="41" y="42"/>
                      <a:pt x="41" y="42"/>
                    </a:cubicBezTo>
                    <a:cubicBezTo>
                      <a:pt x="41" y="43"/>
                      <a:pt x="41" y="43"/>
                      <a:pt x="41" y="43"/>
                    </a:cubicBezTo>
                    <a:cubicBezTo>
                      <a:pt x="42" y="35"/>
                      <a:pt x="42" y="35"/>
                      <a:pt x="42" y="35"/>
                    </a:cubicBezTo>
                    <a:lnTo>
                      <a:pt x="0" y="0"/>
                    </a:lnTo>
                    <a:close/>
                  </a:path>
                </a:pathLst>
              </a:custGeom>
              <a:solidFill>
                <a:schemeClr val="accent4">
                  <a:lumMod val="75000"/>
                </a:schemeClr>
              </a:solidFill>
              <a:ln>
                <a:noFill/>
              </a:ln>
            </p:spPr>
            <p:txBody>
              <a:bodyPr anchor="ctr"/>
              <a:lstStyle/>
              <a:p>
                <a:pPr algn="ctr"/>
                <a:endParaRPr/>
              </a:p>
            </p:txBody>
          </p:sp>
          <p:sp>
            <p:nvSpPr>
              <p:cNvPr id="15" name="Freeform: Shape 10"/>
              <p:cNvSpPr>
                <a:spLocks/>
              </p:cNvSpPr>
              <p:nvPr/>
            </p:nvSpPr>
            <p:spPr bwMode="auto">
              <a:xfrm>
                <a:off x="6149037" y="3017039"/>
                <a:ext cx="212150" cy="216393"/>
              </a:xfrm>
              <a:custGeom>
                <a:avLst/>
                <a:gdLst>
                  <a:gd name="T0" fmla="*/ 100 w 100"/>
                  <a:gd name="T1" fmla="*/ 87 h 102"/>
                  <a:gd name="T2" fmla="*/ 0 w 100"/>
                  <a:gd name="T3" fmla="*/ 0 h 102"/>
                  <a:gd name="T4" fmla="*/ 2 w 100"/>
                  <a:gd name="T5" fmla="*/ 16 h 102"/>
                  <a:gd name="T6" fmla="*/ 95 w 100"/>
                  <a:gd name="T7" fmla="*/ 99 h 102"/>
                  <a:gd name="T8" fmla="*/ 100 w 100"/>
                  <a:gd name="T9" fmla="*/ 102 h 102"/>
                  <a:gd name="T10" fmla="*/ 100 w 100"/>
                  <a:gd name="T11" fmla="*/ 87 h 102"/>
                </a:gdLst>
                <a:ahLst/>
                <a:cxnLst>
                  <a:cxn ang="0">
                    <a:pos x="T0" y="T1"/>
                  </a:cxn>
                  <a:cxn ang="0">
                    <a:pos x="T2" y="T3"/>
                  </a:cxn>
                  <a:cxn ang="0">
                    <a:pos x="T4" y="T5"/>
                  </a:cxn>
                  <a:cxn ang="0">
                    <a:pos x="T6" y="T7"/>
                  </a:cxn>
                  <a:cxn ang="0">
                    <a:pos x="T8" y="T9"/>
                  </a:cxn>
                  <a:cxn ang="0">
                    <a:pos x="T10" y="T11"/>
                  </a:cxn>
                </a:cxnLst>
                <a:rect l="0" t="0" r="r" b="b"/>
                <a:pathLst>
                  <a:path w="100" h="102">
                    <a:moveTo>
                      <a:pt x="100" y="87"/>
                    </a:moveTo>
                    <a:lnTo>
                      <a:pt x="0" y="0"/>
                    </a:lnTo>
                    <a:lnTo>
                      <a:pt x="2" y="16"/>
                    </a:lnTo>
                    <a:lnTo>
                      <a:pt x="95" y="99"/>
                    </a:lnTo>
                    <a:lnTo>
                      <a:pt x="100" y="102"/>
                    </a:lnTo>
                    <a:lnTo>
                      <a:pt x="100" y="87"/>
                    </a:lnTo>
                    <a:close/>
                  </a:path>
                </a:pathLst>
              </a:custGeom>
              <a:solidFill>
                <a:schemeClr val="accent4">
                  <a:lumMod val="75000"/>
                </a:schemeClr>
              </a:solidFill>
              <a:ln>
                <a:noFill/>
              </a:ln>
            </p:spPr>
            <p:txBody>
              <a:bodyPr anchor="ctr"/>
              <a:lstStyle/>
              <a:p>
                <a:pPr algn="ctr"/>
                <a:endParaRPr/>
              </a:p>
            </p:txBody>
          </p:sp>
          <p:sp>
            <p:nvSpPr>
              <p:cNvPr id="16" name="Freeform: Shape 11"/>
              <p:cNvSpPr>
                <a:spLocks/>
              </p:cNvSpPr>
              <p:nvPr/>
            </p:nvSpPr>
            <p:spPr bwMode="auto">
              <a:xfrm>
                <a:off x="6149037" y="2618197"/>
                <a:ext cx="780712" cy="615235"/>
              </a:xfrm>
              <a:custGeom>
                <a:avLst/>
                <a:gdLst>
                  <a:gd name="T0" fmla="*/ 114 w 155"/>
                  <a:gd name="T1" fmla="*/ 0 h 122"/>
                  <a:gd name="T2" fmla="*/ 155 w 155"/>
                  <a:gd name="T3" fmla="*/ 33 h 122"/>
                  <a:gd name="T4" fmla="*/ 42 w 155"/>
                  <a:gd name="T5" fmla="*/ 116 h 122"/>
                  <a:gd name="T6" fmla="*/ 0 w 155"/>
                  <a:gd name="T7" fmla="*/ 79 h 122"/>
                  <a:gd name="T8" fmla="*/ 7 w 155"/>
                  <a:gd name="T9" fmla="*/ 74 h 122"/>
                  <a:gd name="T10" fmla="*/ 8 w 155"/>
                  <a:gd name="T11" fmla="*/ 74 h 122"/>
                  <a:gd name="T12" fmla="*/ 8 w 155"/>
                  <a:gd name="T13" fmla="*/ 75 h 122"/>
                  <a:gd name="T14" fmla="*/ 114 w 155"/>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22">
                    <a:moveTo>
                      <a:pt x="114" y="0"/>
                    </a:moveTo>
                    <a:cubicBezTo>
                      <a:pt x="155" y="33"/>
                      <a:pt x="155" y="33"/>
                      <a:pt x="155" y="33"/>
                    </a:cubicBezTo>
                    <a:cubicBezTo>
                      <a:pt x="34" y="122"/>
                      <a:pt x="50" y="110"/>
                      <a:pt x="42" y="116"/>
                    </a:cubicBezTo>
                    <a:cubicBezTo>
                      <a:pt x="0" y="79"/>
                      <a:pt x="0" y="79"/>
                      <a:pt x="0" y="79"/>
                    </a:cubicBezTo>
                    <a:cubicBezTo>
                      <a:pt x="7" y="74"/>
                      <a:pt x="7" y="74"/>
                      <a:pt x="7" y="74"/>
                    </a:cubicBezTo>
                    <a:cubicBezTo>
                      <a:pt x="8" y="74"/>
                      <a:pt x="8" y="74"/>
                      <a:pt x="8" y="74"/>
                    </a:cubicBezTo>
                    <a:cubicBezTo>
                      <a:pt x="8" y="75"/>
                      <a:pt x="8" y="75"/>
                      <a:pt x="8" y="75"/>
                    </a:cubicBezTo>
                    <a:cubicBezTo>
                      <a:pt x="9" y="74"/>
                      <a:pt x="113" y="0"/>
                      <a:pt x="114"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7" name="Freeform: Shape 12"/>
              <p:cNvSpPr>
                <a:spLocks/>
              </p:cNvSpPr>
              <p:nvPr/>
            </p:nvSpPr>
            <p:spPr bwMode="auto">
              <a:xfrm>
                <a:off x="6325121" y="2783674"/>
                <a:ext cx="604627" cy="449758"/>
              </a:xfrm>
              <a:custGeom>
                <a:avLst/>
                <a:gdLst>
                  <a:gd name="T0" fmla="*/ 119 w 120"/>
                  <a:gd name="T1" fmla="*/ 7 h 89"/>
                  <a:gd name="T2" fmla="*/ 111 w 120"/>
                  <a:gd name="T3" fmla="*/ 13 h 89"/>
                  <a:gd name="T4" fmla="*/ 7 w 120"/>
                  <a:gd name="T5" fmla="*/ 89 h 89"/>
                  <a:gd name="T6" fmla="*/ 7 w 120"/>
                  <a:gd name="T7" fmla="*/ 83 h 89"/>
                  <a:gd name="T8" fmla="*/ 120 w 120"/>
                  <a:gd name="T9" fmla="*/ 0 h 89"/>
                  <a:gd name="T10" fmla="*/ 119 w 120"/>
                  <a:gd name="T11" fmla="*/ 7 h 89"/>
                </a:gdLst>
                <a:ahLst/>
                <a:cxnLst>
                  <a:cxn ang="0">
                    <a:pos x="T0" y="T1"/>
                  </a:cxn>
                  <a:cxn ang="0">
                    <a:pos x="T2" y="T3"/>
                  </a:cxn>
                  <a:cxn ang="0">
                    <a:pos x="T4" y="T5"/>
                  </a:cxn>
                  <a:cxn ang="0">
                    <a:pos x="T6" y="T7"/>
                  </a:cxn>
                  <a:cxn ang="0">
                    <a:pos x="T8" y="T9"/>
                  </a:cxn>
                  <a:cxn ang="0">
                    <a:pos x="T10" y="T11"/>
                  </a:cxn>
                </a:cxnLst>
                <a:rect l="0" t="0" r="r" b="b"/>
                <a:pathLst>
                  <a:path w="120" h="89">
                    <a:moveTo>
                      <a:pt x="119" y="7"/>
                    </a:moveTo>
                    <a:cubicBezTo>
                      <a:pt x="111" y="13"/>
                      <a:pt x="111" y="13"/>
                      <a:pt x="111" y="13"/>
                    </a:cubicBezTo>
                    <a:cubicBezTo>
                      <a:pt x="110" y="14"/>
                      <a:pt x="8" y="89"/>
                      <a:pt x="7" y="89"/>
                    </a:cubicBezTo>
                    <a:cubicBezTo>
                      <a:pt x="7" y="83"/>
                      <a:pt x="7" y="83"/>
                      <a:pt x="7" y="83"/>
                    </a:cubicBezTo>
                    <a:cubicBezTo>
                      <a:pt x="14" y="78"/>
                      <a:pt x="0" y="88"/>
                      <a:pt x="120" y="0"/>
                    </a:cubicBezTo>
                    <a:lnTo>
                      <a:pt x="119" y="7"/>
                    </a:lnTo>
                    <a:close/>
                  </a:path>
                </a:pathLst>
              </a:custGeom>
              <a:solidFill>
                <a:schemeClr val="accent4">
                  <a:lumMod val="75000"/>
                </a:schemeClr>
              </a:solidFill>
              <a:ln>
                <a:noFill/>
              </a:ln>
            </p:spPr>
            <p:txBody>
              <a:bodyPr anchor="ctr"/>
              <a:lstStyle/>
              <a:p>
                <a:pPr algn="ctr"/>
                <a:endParaRPr/>
              </a:p>
            </p:txBody>
          </p:sp>
          <p:sp>
            <p:nvSpPr>
              <p:cNvPr id="18" name="Freeform: Shape 13"/>
              <p:cNvSpPr>
                <a:spLocks/>
              </p:cNvSpPr>
              <p:nvPr/>
            </p:nvSpPr>
            <p:spPr bwMode="auto">
              <a:xfrm>
                <a:off x="6314514" y="3252525"/>
                <a:ext cx="212150" cy="220636"/>
              </a:xfrm>
              <a:custGeom>
                <a:avLst/>
                <a:gdLst>
                  <a:gd name="T0" fmla="*/ 0 w 42"/>
                  <a:gd name="T1" fmla="*/ 7 h 44"/>
                  <a:gd name="T2" fmla="*/ 0 w 42"/>
                  <a:gd name="T3" fmla="*/ 0 h 44"/>
                  <a:gd name="T4" fmla="*/ 42 w 42"/>
                  <a:gd name="T5" fmla="*/ 38 h 44"/>
                  <a:gd name="T6" fmla="*/ 41 w 42"/>
                  <a:gd name="T7" fmla="*/ 44 h 44"/>
                  <a:gd name="T8" fmla="*/ 0 w 42"/>
                  <a:gd name="T9" fmla="*/ 7 h 44"/>
                </a:gdLst>
                <a:ahLst/>
                <a:cxnLst>
                  <a:cxn ang="0">
                    <a:pos x="T0" y="T1"/>
                  </a:cxn>
                  <a:cxn ang="0">
                    <a:pos x="T2" y="T3"/>
                  </a:cxn>
                  <a:cxn ang="0">
                    <a:pos x="T4" y="T5"/>
                  </a:cxn>
                  <a:cxn ang="0">
                    <a:pos x="T6" y="T7"/>
                  </a:cxn>
                  <a:cxn ang="0">
                    <a:pos x="T8" y="T9"/>
                  </a:cxn>
                </a:cxnLst>
                <a:rect l="0" t="0" r="r" b="b"/>
                <a:pathLst>
                  <a:path w="42" h="44">
                    <a:moveTo>
                      <a:pt x="0" y="7"/>
                    </a:moveTo>
                    <a:cubicBezTo>
                      <a:pt x="0" y="0"/>
                      <a:pt x="0" y="0"/>
                      <a:pt x="0" y="0"/>
                    </a:cubicBezTo>
                    <a:cubicBezTo>
                      <a:pt x="42" y="38"/>
                      <a:pt x="42" y="38"/>
                      <a:pt x="42" y="38"/>
                    </a:cubicBezTo>
                    <a:cubicBezTo>
                      <a:pt x="41" y="44"/>
                      <a:pt x="41" y="44"/>
                      <a:pt x="41" y="44"/>
                    </a:cubicBezTo>
                    <a:cubicBezTo>
                      <a:pt x="11" y="17"/>
                      <a:pt x="38" y="41"/>
                      <a:pt x="0" y="7"/>
                    </a:cubicBezTo>
                  </a:path>
                </a:pathLst>
              </a:custGeom>
              <a:solidFill>
                <a:schemeClr val="accent4">
                  <a:lumMod val="75000"/>
                </a:schemeClr>
              </a:solidFill>
              <a:ln>
                <a:noFill/>
              </a:ln>
            </p:spPr>
            <p:txBody>
              <a:bodyPr anchor="ctr"/>
              <a:lstStyle/>
              <a:p>
                <a:pPr algn="ctr"/>
                <a:endParaRPr/>
              </a:p>
            </p:txBody>
          </p:sp>
          <p:sp>
            <p:nvSpPr>
              <p:cNvPr id="19" name="Freeform: Shape 14"/>
              <p:cNvSpPr>
                <a:spLocks/>
              </p:cNvSpPr>
              <p:nvPr/>
            </p:nvSpPr>
            <p:spPr bwMode="auto">
              <a:xfrm>
                <a:off x="6314514" y="2849440"/>
                <a:ext cx="770104" cy="594020"/>
              </a:xfrm>
              <a:custGeom>
                <a:avLst/>
                <a:gdLst>
                  <a:gd name="T0" fmla="*/ 153 w 153"/>
                  <a:gd name="T1" fmla="*/ 33 h 118"/>
                  <a:gd name="T2" fmla="*/ 113 w 153"/>
                  <a:gd name="T3" fmla="*/ 0 h 118"/>
                  <a:gd name="T4" fmla="*/ 9 w 153"/>
                  <a:gd name="T5" fmla="*/ 76 h 118"/>
                  <a:gd name="T6" fmla="*/ 7 w 153"/>
                  <a:gd name="T7" fmla="*/ 75 h 118"/>
                  <a:gd name="T8" fmla="*/ 0 w 153"/>
                  <a:gd name="T9" fmla="*/ 80 h 118"/>
                  <a:gd name="T10" fmla="*/ 42 w 153"/>
                  <a:gd name="T11" fmla="*/ 118 h 118"/>
                  <a:gd name="T12" fmla="*/ 153 w 153"/>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153" h="118">
                    <a:moveTo>
                      <a:pt x="153" y="33"/>
                    </a:moveTo>
                    <a:cubicBezTo>
                      <a:pt x="113" y="0"/>
                      <a:pt x="113" y="0"/>
                      <a:pt x="113" y="0"/>
                    </a:cubicBezTo>
                    <a:cubicBezTo>
                      <a:pt x="112" y="1"/>
                      <a:pt x="10" y="76"/>
                      <a:pt x="9" y="76"/>
                    </a:cubicBezTo>
                    <a:cubicBezTo>
                      <a:pt x="7" y="75"/>
                      <a:pt x="7" y="75"/>
                      <a:pt x="7" y="75"/>
                    </a:cubicBezTo>
                    <a:cubicBezTo>
                      <a:pt x="0" y="80"/>
                      <a:pt x="0" y="80"/>
                      <a:pt x="0" y="80"/>
                    </a:cubicBezTo>
                    <a:cubicBezTo>
                      <a:pt x="42" y="118"/>
                      <a:pt x="42" y="118"/>
                      <a:pt x="42" y="118"/>
                    </a:cubicBezTo>
                    <a:cubicBezTo>
                      <a:pt x="153" y="33"/>
                      <a:pt x="153" y="33"/>
                      <a:pt x="153" y="33"/>
                    </a:cubicBezTo>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20" name="Freeform: Shape 15"/>
              <p:cNvSpPr>
                <a:spLocks/>
              </p:cNvSpPr>
              <p:nvPr/>
            </p:nvSpPr>
            <p:spPr bwMode="auto">
              <a:xfrm>
                <a:off x="6522421" y="3017039"/>
                <a:ext cx="562197" cy="456122"/>
              </a:xfrm>
              <a:custGeom>
                <a:avLst/>
                <a:gdLst>
                  <a:gd name="T0" fmla="*/ 111 w 112"/>
                  <a:gd name="T1" fmla="*/ 7 h 91"/>
                  <a:gd name="T2" fmla="*/ 112 w 112"/>
                  <a:gd name="T3" fmla="*/ 0 h 91"/>
                  <a:gd name="T4" fmla="*/ 1 w 112"/>
                  <a:gd name="T5" fmla="*/ 85 h 91"/>
                  <a:gd name="T6" fmla="*/ 0 w 112"/>
                  <a:gd name="T7" fmla="*/ 91 h 91"/>
                  <a:gd name="T8" fmla="*/ 104 w 112"/>
                  <a:gd name="T9" fmla="*/ 12 h 91"/>
                  <a:gd name="T10" fmla="*/ 111 w 112"/>
                  <a:gd name="T11" fmla="*/ 7 h 91"/>
                </a:gdLst>
                <a:ahLst/>
                <a:cxnLst>
                  <a:cxn ang="0">
                    <a:pos x="T0" y="T1"/>
                  </a:cxn>
                  <a:cxn ang="0">
                    <a:pos x="T2" y="T3"/>
                  </a:cxn>
                  <a:cxn ang="0">
                    <a:pos x="T4" y="T5"/>
                  </a:cxn>
                  <a:cxn ang="0">
                    <a:pos x="T6" y="T7"/>
                  </a:cxn>
                  <a:cxn ang="0">
                    <a:pos x="T8" y="T9"/>
                  </a:cxn>
                  <a:cxn ang="0">
                    <a:pos x="T10" y="T11"/>
                  </a:cxn>
                </a:cxnLst>
                <a:rect l="0" t="0" r="r" b="b"/>
                <a:pathLst>
                  <a:path w="112" h="91">
                    <a:moveTo>
                      <a:pt x="111" y="7"/>
                    </a:moveTo>
                    <a:cubicBezTo>
                      <a:pt x="112" y="0"/>
                      <a:pt x="112" y="0"/>
                      <a:pt x="112" y="0"/>
                    </a:cubicBezTo>
                    <a:cubicBezTo>
                      <a:pt x="1" y="85"/>
                      <a:pt x="1" y="85"/>
                      <a:pt x="1" y="85"/>
                    </a:cubicBezTo>
                    <a:cubicBezTo>
                      <a:pt x="0" y="91"/>
                      <a:pt x="0" y="91"/>
                      <a:pt x="0" y="91"/>
                    </a:cubicBezTo>
                    <a:cubicBezTo>
                      <a:pt x="104" y="12"/>
                      <a:pt x="104" y="12"/>
                      <a:pt x="104" y="12"/>
                    </a:cubicBezTo>
                    <a:cubicBezTo>
                      <a:pt x="111" y="7"/>
                      <a:pt x="109" y="9"/>
                      <a:pt x="111" y="7"/>
                    </a:cubicBezTo>
                  </a:path>
                </a:pathLst>
              </a:custGeom>
              <a:solidFill>
                <a:schemeClr val="accent4">
                  <a:lumMod val="75000"/>
                </a:schemeClr>
              </a:solidFill>
              <a:ln>
                <a:noFill/>
              </a:ln>
            </p:spPr>
            <p:txBody>
              <a:bodyPr anchor="ctr"/>
              <a:lstStyle/>
              <a:p>
                <a:pPr algn="ctr"/>
                <a:endParaRPr/>
              </a:p>
            </p:txBody>
          </p:sp>
          <p:sp>
            <p:nvSpPr>
              <p:cNvPr id="21" name="Freeform: Shape 16"/>
              <p:cNvSpPr>
                <a:spLocks/>
              </p:cNvSpPr>
              <p:nvPr/>
            </p:nvSpPr>
            <p:spPr bwMode="auto">
              <a:xfrm>
                <a:off x="6409981" y="3076441"/>
                <a:ext cx="1465956" cy="1166824"/>
              </a:xfrm>
              <a:custGeom>
                <a:avLst/>
                <a:gdLst>
                  <a:gd name="T0" fmla="*/ 5 w 291"/>
                  <a:gd name="T1" fmla="*/ 64 h 232"/>
                  <a:gd name="T2" fmla="*/ 5 w 291"/>
                  <a:gd name="T3" fmla="*/ 64 h 232"/>
                  <a:gd name="T4" fmla="*/ 0 w 291"/>
                  <a:gd name="T5" fmla="*/ 67 h 232"/>
                  <a:gd name="T6" fmla="*/ 182 w 291"/>
                  <a:gd name="T7" fmla="*/ 232 h 232"/>
                  <a:gd name="T8" fmla="*/ 291 w 291"/>
                  <a:gd name="T9" fmla="*/ 138 h 232"/>
                  <a:gd name="T10" fmla="*/ 126 w 291"/>
                  <a:gd name="T11" fmla="*/ 0 h 232"/>
                  <a:gd name="T12" fmla="*/ 22 w 291"/>
                  <a:gd name="T13" fmla="*/ 79 h 232"/>
                  <a:gd name="T14" fmla="*/ 5 w 291"/>
                  <a:gd name="T15" fmla="*/ 64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2">
                    <a:moveTo>
                      <a:pt x="5" y="64"/>
                    </a:move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22" y="79"/>
                      <a:pt x="22" y="79"/>
                      <a:pt x="22" y="79"/>
                    </a:cubicBezTo>
                    <a:cubicBezTo>
                      <a:pt x="5" y="64"/>
                      <a:pt x="5" y="64"/>
                      <a:pt x="5" y="6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17"/>
              <p:cNvSpPr>
                <a:spLocks/>
              </p:cNvSpPr>
              <p:nvPr/>
            </p:nvSpPr>
            <p:spPr bwMode="auto">
              <a:xfrm>
                <a:off x="6409981" y="3076441"/>
                <a:ext cx="1465956" cy="1166824"/>
              </a:xfrm>
              <a:custGeom>
                <a:avLst/>
                <a:gdLst>
                  <a:gd name="T0" fmla="*/ 126 w 291"/>
                  <a:gd name="T1" fmla="*/ 0 h 232"/>
                  <a:gd name="T2" fmla="*/ 22 w 291"/>
                  <a:gd name="T3" fmla="*/ 79 h 232"/>
                  <a:gd name="T4" fmla="*/ 5 w 291"/>
                  <a:gd name="T5" fmla="*/ 64 h 232"/>
                  <a:gd name="T6" fmla="*/ 5 w 291"/>
                  <a:gd name="T7" fmla="*/ 64 h 232"/>
                  <a:gd name="T8" fmla="*/ 5 w 291"/>
                  <a:gd name="T9" fmla="*/ 64 h 232"/>
                  <a:gd name="T10" fmla="*/ 0 w 291"/>
                  <a:gd name="T11" fmla="*/ 67 h 232"/>
                  <a:gd name="T12" fmla="*/ 182 w 291"/>
                  <a:gd name="T13" fmla="*/ 232 h 232"/>
                  <a:gd name="T14" fmla="*/ 291 w 291"/>
                  <a:gd name="T15" fmla="*/ 138 h 232"/>
                  <a:gd name="T16" fmla="*/ 126 w 291"/>
                  <a:gd name="T17" fmla="*/ 0 h 232"/>
                  <a:gd name="T18" fmla="*/ 126 w 291"/>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32">
                    <a:moveTo>
                      <a:pt x="126" y="0"/>
                    </a:moveTo>
                    <a:cubicBezTo>
                      <a:pt x="22" y="79"/>
                      <a:pt x="22" y="79"/>
                      <a:pt x="22" y="79"/>
                    </a:cubicBezTo>
                    <a:cubicBezTo>
                      <a:pt x="5" y="64"/>
                      <a:pt x="5" y="64"/>
                      <a:pt x="5" y="64"/>
                    </a:cubicBezTo>
                    <a:cubicBezTo>
                      <a:pt x="5" y="64"/>
                      <a:pt x="5" y="64"/>
                      <a:pt x="5" y="64"/>
                    </a:cubicBez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126" y="0"/>
                      <a:pt x="126" y="0"/>
                      <a:pt x="126" y="0"/>
                    </a:cubicBezTo>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23" name="Freeform: Shape 18"/>
              <p:cNvSpPr>
                <a:spLocks/>
              </p:cNvSpPr>
              <p:nvPr/>
            </p:nvSpPr>
            <p:spPr bwMode="auto">
              <a:xfrm>
                <a:off x="5272858" y="3594086"/>
                <a:ext cx="524010" cy="549468"/>
              </a:xfrm>
              <a:custGeom>
                <a:avLst/>
                <a:gdLst>
                  <a:gd name="T0" fmla="*/ 0 w 247"/>
                  <a:gd name="T1" fmla="*/ 43 h 259"/>
                  <a:gd name="T2" fmla="*/ 57 w 247"/>
                  <a:gd name="T3" fmla="*/ 0 h 259"/>
                  <a:gd name="T4" fmla="*/ 247 w 247"/>
                  <a:gd name="T5" fmla="*/ 190 h 259"/>
                  <a:gd name="T6" fmla="*/ 154 w 247"/>
                  <a:gd name="T7" fmla="*/ 259 h 259"/>
                  <a:gd name="T8" fmla="*/ 145 w 247"/>
                  <a:gd name="T9" fmla="*/ 247 h 259"/>
                  <a:gd name="T10" fmla="*/ 171 w 247"/>
                  <a:gd name="T11" fmla="*/ 228 h 259"/>
                  <a:gd name="T12" fmla="*/ 169 w 247"/>
                  <a:gd name="T13" fmla="*/ 216 h 259"/>
                  <a:gd name="T14" fmla="*/ 0 w 247"/>
                  <a:gd name="T15" fmla="*/ 43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59">
                    <a:moveTo>
                      <a:pt x="0" y="43"/>
                    </a:moveTo>
                    <a:lnTo>
                      <a:pt x="57" y="0"/>
                    </a:lnTo>
                    <a:lnTo>
                      <a:pt x="247" y="190"/>
                    </a:lnTo>
                    <a:lnTo>
                      <a:pt x="154" y="259"/>
                    </a:lnTo>
                    <a:lnTo>
                      <a:pt x="145" y="247"/>
                    </a:lnTo>
                    <a:lnTo>
                      <a:pt x="171" y="228"/>
                    </a:lnTo>
                    <a:lnTo>
                      <a:pt x="169" y="216"/>
                    </a:lnTo>
                    <a:lnTo>
                      <a:pt x="0" y="43"/>
                    </a:lnTo>
                    <a:close/>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4" name="Freeform: Shape 19"/>
              <p:cNvSpPr>
                <a:spLocks/>
              </p:cNvSpPr>
              <p:nvPr/>
            </p:nvSpPr>
            <p:spPr bwMode="auto">
              <a:xfrm>
                <a:off x="5096774" y="3640759"/>
                <a:ext cx="534618" cy="562197"/>
              </a:xfrm>
              <a:custGeom>
                <a:avLst/>
                <a:gdLst>
                  <a:gd name="T0" fmla="*/ 106 w 106"/>
                  <a:gd name="T1" fmla="*/ 82 h 112"/>
                  <a:gd name="T2" fmla="*/ 68 w 106"/>
                  <a:gd name="T3" fmla="*/ 112 h 112"/>
                  <a:gd name="T4" fmla="*/ 67 w 106"/>
                  <a:gd name="T5" fmla="*/ 112 h 112"/>
                  <a:gd name="T6" fmla="*/ 62 w 106"/>
                  <a:gd name="T7" fmla="*/ 108 h 112"/>
                  <a:gd name="T8" fmla="*/ 73 w 106"/>
                  <a:gd name="T9" fmla="*/ 99 h 112"/>
                  <a:gd name="T10" fmla="*/ 72 w 106"/>
                  <a:gd name="T11" fmla="*/ 95 h 112"/>
                  <a:gd name="T12" fmla="*/ 0 w 106"/>
                  <a:gd name="T13" fmla="*/ 19 h 112"/>
                  <a:gd name="T14" fmla="*/ 26 w 106"/>
                  <a:gd name="T15" fmla="*/ 0 h 112"/>
                  <a:gd name="T16" fmla="*/ 35 w 106"/>
                  <a:gd name="T17" fmla="*/ 9 h 112"/>
                  <a:gd name="T18" fmla="*/ 106 w 106"/>
                  <a:gd name="T19" fmla="*/ 8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2">
                    <a:moveTo>
                      <a:pt x="106" y="82"/>
                    </a:moveTo>
                    <a:cubicBezTo>
                      <a:pt x="68" y="112"/>
                      <a:pt x="68" y="112"/>
                      <a:pt x="68" y="112"/>
                    </a:cubicBezTo>
                    <a:cubicBezTo>
                      <a:pt x="67" y="112"/>
                      <a:pt x="67" y="112"/>
                      <a:pt x="67" y="112"/>
                    </a:cubicBezTo>
                    <a:cubicBezTo>
                      <a:pt x="62" y="108"/>
                      <a:pt x="62" y="108"/>
                      <a:pt x="62" y="108"/>
                    </a:cubicBezTo>
                    <a:cubicBezTo>
                      <a:pt x="73" y="99"/>
                      <a:pt x="73" y="99"/>
                      <a:pt x="73" y="99"/>
                    </a:cubicBezTo>
                    <a:cubicBezTo>
                      <a:pt x="73" y="97"/>
                      <a:pt x="72" y="94"/>
                      <a:pt x="72" y="95"/>
                    </a:cubicBezTo>
                    <a:cubicBezTo>
                      <a:pt x="65" y="87"/>
                      <a:pt x="7" y="27"/>
                      <a:pt x="0" y="19"/>
                    </a:cubicBezTo>
                    <a:cubicBezTo>
                      <a:pt x="26" y="0"/>
                      <a:pt x="26" y="0"/>
                      <a:pt x="26" y="0"/>
                    </a:cubicBezTo>
                    <a:cubicBezTo>
                      <a:pt x="35" y="9"/>
                      <a:pt x="35" y="9"/>
                      <a:pt x="35" y="9"/>
                    </a:cubicBezTo>
                    <a:cubicBezTo>
                      <a:pt x="106" y="82"/>
                      <a:pt x="106" y="82"/>
                      <a:pt x="106" y="82"/>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5" name="Freeform: Shape 20"/>
              <p:cNvSpPr>
                <a:spLocks/>
              </p:cNvSpPr>
              <p:nvPr/>
            </p:nvSpPr>
            <p:spPr bwMode="auto">
              <a:xfrm>
                <a:off x="6409981" y="3413759"/>
                <a:ext cx="916487" cy="854964"/>
              </a:xfrm>
              <a:custGeom>
                <a:avLst/>
                <a:gdLst>
                  <a:gd name="T0" fmla="*/ 167 w 432"/>
                  <a:gd name="T1" fmla="*/ 166 h 403"/>
                  <a:gd name="T2" fmla="*/ 0 w 432"/>
                  <a:gd name="T3" fmla="*/ 16 h 403"/>
                  <a:gd name="T4" fmla="*/ 0 w 432"/>
                  <a:gd name="T5" fmla="*/ 0 h 403"/>
                  <a:gd name="T6" fmla="*/ 432 w 432"/>
                  <a:gd name="T7" fmla="*/ 391 h 403"/>
                  <a:gd name="T8" fmla="*/ 428 w 432"/>
                  <a:gd name="T9" fmla="*/ 401 h 403"/>
                  <a:gd name="T10" fmla="*/ 428 w 432"/>
                  <a:gd name="T11" fmla="*/ 403 h 403"/>
                  <a:gd name="T12" fmla="*/ 167 w 432"/>
                  <a:gd name="T13" fmla="*/ 166 h 403"/>
                </a:gdLst>
                <a:ahLst/>
                <a:cxnLst>
                  <a:cxn ang="0">
                    <a:pos x="T0" y="T1"/>
                  </a:cxn>
                  <a:cxn ang="0">
                    <a:pos x="T2" y="T3"/>
                  </a:cxn>
                  <a:cxn ang="0">
                    <a:pos x="T4" y="T5"/>
                  </a:cxn>
                  <a:cxn ang="0">
                    <a:pos x="T6" y="T7"/>
                  </a:cxn>
                  <a:cxn ang="0">
                    <a:pos x="T8" y="T9"/>
                  </a:cxn>
                  <a:cxn ang="0">
                    <a:pos x="T10" y="T11"/>
                  </a:cxn>
                  <a:cxn ang="0">
                    <a:pos x="T12" y="T13"/>
                  </a:cxn>
                </a:cxnLst>
                <a:rect l="0" t="0" r="r" b="b"/>
                <a:pathLst>
                  <a:path w="432" h="403">
                    <a:moveTo>
                      <a:pt x="167" y="166"/>
                    </a:moveTo>
                    <a:lnTo>
                      <a:pt x="0" y="16"/>
                    </a:lnTo>
                    <a:lnTo>
                      <a:pt x="0" y="0"/>
                    </a:lnTo>
                    <a:lnTo>
                      <a:pt x="432" y="391"/>
                    </a:lnTo>
                    <a:lnTo>
                      <a:pt x="428" y="401"/>
                    </a:lnTo>
                    <a:lnTo>
                      <a:pt x="428" y="403"/>
                    </a:lnTo>
                    <a:lnTo>
                      <a:pt x="167" y="166"/>
                    </a:lnTo>
                    <a:close/>
                  </a:path>
                </a:pathLst>
              </a:custGeom>
              <a:solidFill>
                <a:schemeClr val="accent3">
                  <a:lumMod val="75000"/>
                </a:schemeClr>
              </a:solidFill>
              <a:ln>
                <a:noFill/>
              </a:ln>
            </p:spPr>
            <p:txBody>
              <a:bodyPr anchor="ctr"/>
              <a:lstStyle/>
              <a:p>
                <a:pPr algn="ctr"/>
                <a:endParaRPr/>
              </a:p>
            </p:txBody>
          </p:sp>
          <p:sp>
            <p:nvSpPr>
              <p:cNvPr id="26" name="Freeform: Shape 21"/>
              <p:cNvSpPr>
                <a:spLocks/>
              </p:cNvSpPr>
              <p:nvPr/>
            </p:nvSpPr>
            <p:spPr bwMode="auto">
              <a:xfrm>
                <a:off x="4916446" y="3689554"/>
                <a:ext cx="543104" cy="528253"/>
              </a:xfrm>
              <a:custGeom>
                <a:avLst/>
                <a:gdLst>
                  <a:gd name="T0" fmla="*/ 0 w 108"/>
                  <a:gd name="T1" fmla="*/ 20 h 105"/>
                  <a:gd name="T2" fmla="*/ 27 w 108"/>
                  <a:gd name="T3" fmla="*/ 0 h 105"/>
                  <a:gd name="T4" fmla="*/ 108 w 108"/>
                  <a:gd name="T5" fmla="*/ 85 h 105"/>
                  <a:gd name="T6" fmla="*/ 80 w 108"/>
                  <a:gd name="T7" fmla="*/ 105 h 105"/>
                  <a:gd name="T8" fmla="*/ 0 w 108"/>
                  <a:gd name="T9" fmla="*/ 20 h 105"/>
                </a:gdLst>
                <a:ahLst/>
                <a:cxnLst>
                  <a:cxn ang="0">
                    <a:pos x="T0" y="T1"/>
                  </a:cxn>
                  <a:cxn ang="0">
                    <a:pos x="T2" y="T3"/>
                  </a:cxn>
                  <a:cxn ang="0">
                    <a:pos x="T4" y="T5"/>
                  </a:cxn>
                  <a:cxn ang="0">
                    <a:pos x="T6" y="T7"/>
                  </a:cxn>
                  <a:cxn ang="0">
                    <a:pos x="T8" y="T9"/>
                  </a:cxn>
                </a:cxnLst>
                <a:rect l="0" t="0" r="r" b="b"/>
                <a:pathLst>
                  <a:path w="108" h="105">
                    <a:moveTo>
                      <a:pt x="0" y="20"/>
                    </a:moveTo>
                    <a:cubicBezTo>
                      <a:pt x="27" y="0"/>
                      <a:pt x="27" y="0"/>
                      <a:pt x="27" y="0"/>
                    </a:cubicBezTo>
                    <a:cubicBezTo>
                      <a:pt x="42" y="15"/>
                      <a:pt x="105" y="81"/>
                      <a:pt x="108" y="85"/>
                    </a:cubicBezTo>
                    <a:cubicBezTo>
                      <a:pt x="80" y="105"/>
                      <a:pt x="80" y="105"/>
                      <a:pt x="80" y="105"/>
                    </a:cubicBezTo>
                    <a:cubicBezTo>
                      <a:pt x="0" y="20"/>
                      <a:pt x="0" y="20"/>
                      <a:pt x="0" y="2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7" name="Freeform: Shape 22"/>
              <p:cNvSpPr>
                <a:spLocks/>
              </p:cNvSpPr>
              <p:nvPr/>
            </p:nvSpPr>
            <p:spPr bwMode="auto">
              <a:xfrm>
                <a:off x="6552122" y="3765928"/>
                <a:ext cx="795562" cy="704337"/>
              </a:xfrm>
              <a:custGeom>
                <a:avLst/>
                <a:gdLst>
                  <a:gd name="T0" fmla="*/ 0 w 158"/>
                  <a:gd name="T1" fmla="*/ 33 h 140"/>
                  <a:gd name="T2" fmla="*/ 42 w 158"/>
                  <a:gd name="T3" fmla="*/ 0 h 140"/>
                  <a:gd name="T4" fmla="*/ 152 w 158"/>
                  <a:gd name="T5" fmla="*/ 100 h 140"/>
                  <a:gd name="T6" fmla="*/ 154 w 158"/>
                  <a:gd name="T7" fmla="*/ 98 h 140"/>
                  <a:gd name="T8" fmla="*/ 158 w 158"/>
                  <a:gd name="T9" fmla="*/ 101 h 140"/>
                  <a:gd name="T10" fmla="*/ 114 w 158"/>
                  <a:gd name="T11" fmla="*/ 140 h 140"/>
                  <a:gd name="T12" fmla="*/ 0 w 158"/>
                  <a:gd name="T13" fmla="*/ 33 h 140"/>
                </a:gdLst>
                <a:ahLst/>
                <a:cxnLst>
                  <a:cxn ang="0">
                    <a:pos x="T0" y="T1"/>
                  </a:cxn>
                  <a:cxn ang="0">
                    <a:pos x="T2" y="T3"/>
                  </a:cxn>
                  <a:cxn ang="0">
                    <a:pos x="T4" y="T5"/>
                  </a:cxn>
                  <a:cxn ang="0">
                    <a:pos x="T6" y="T7"/>
                  </a:cxn>
                  <a:cxn ang="0">
                    <a:pos x="T8" y="T9"/>
                  </a:cxn>
                  <a:cxn ang="0">
                    <a:pos x="T10" y="T11"/>
                  </a:cxn>
                  <a:cxn ang="0">
                    <a:pos x="T12" y="T13"/>
                  </a:cxn>
                </a:cxnLst>
                <a:rect l="0" t="0" r="r" b="b"/>
                <a:pathLst>
                  <a:path w="158" h="140">
                    <a:moveTo>
                      <a:pt x="0" y="33"/>
                    </a:moveTo>
                    <a:cubicBezTo>
                      <a:pt x="42" y="0"/>
                      <a:pt x="42" y="0"/>
                      <a:pt x="42" y="0"/>
                    </a:cubicBezTo>
                    <a:cubicBezTo>
                      <a:pt x="152" y="100"/>
                      <a:pt x="152" y="100"/>
                      <a:pt x="152" y="100"/>
                    </a:cubicBezTo>
                    <a:cubicBezTo>
                      <a:pt x="154" y="98"/>
                      <a:pt x="154" y="98"/>
                      <a:pt x="154" y="98"/>
                    </a:cubicBezTo>
                    <a:cubicBezTo>
                      <a:pt x="158" y="101"/>
                      <a:pt x="158" y="101"/>
                      <a:pt x="158" y="101"/>
                    </a:cubicBezTo>
                    <a:cubicBezTo>
                      <a:pt x="120" y="134"/>
                      <a:pt x="116" y="138"/>
                      <a:pt x="114" y="140"/>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28" name="Freeform: Shape 23"/>
              <p:cNvSpPr>
                <a:spLocks/>
              </p:cNvSpPr>
              <p:nvPr/>
            </p:nvSpPr>
            <p:spPr bwMode="auto">
              <a:xfrm>
                <a:off x="6547879" y="3931404"/>
                <a:ext cx="577048" cy="564319"/>
              </a:xfrm>
              <a:custGeom>
                <a:avLst/>
                <a:gdLst>
                  <a:gd name="T0" fmla="*/ 11 w 272"/>
                  <a:gd name="T1" fmla="*/ 24 h 266"/>
                  <a:gd name="T2" fmla="*/ 0 w 272"/>
                  <a:gd name="T3" fmla="*/ 14 h 266"/>
                  <a:gd name="T4" fmla="*/ 2 w 272"/>
                  <a:gd name="T5" fmla="*/ 0 h 266"/>
                  <a:gd name="T6" fmla="*/ 272 w 272"/>
                  <a:gd name="T7" fmla="*/ 254 h 266"/>
                  <a:gd name="T8" fmla="*/ 268 w 272"/>
                  <a:gd name="T9" fmla="*/ 266 h 266"/>
                  <a:gd name="T10" fmla="*/ 11 w 272"/>
                  <a:gd name="T11" fmla="*/ 24 h 266"/>
                </a:gdLst>
                <a:ahLst/>
                <a:cxnLst>
                  <a:cxn ang="0">
                    <a:pos x="T0" y="T1"/>
                  </a:cxn>
                  <a:cxn ang="0">
                    <a:pos x="T2" y="T3"/>
                  </a:cxn>
                  <a:cxn ang="0">
                    <a:pos x="T4" y="T5"/>
                  </a:cxn>
                  <a:cxn ang="0">
                    <a:pos x="T6" y="T7"/>
                  </a:cxn>
                  <a:cxn ang="0">
                    <a:pos x="T8" y="T9"/>
                  </a:cxn>
                  <a:cxn ang="0">
                    <a:pos x="T10" y="T11"/>
                  </a:cxn>
                </a:cxnLst>
                <a:rect l="0" t="0" r="r" b="b"/>
                <a:pathLst>
                  <a:path w="272" h="266">
                    <a:moveTo>
                      <a:pt x="11" y="24"/>
                    </a:moveTo>
                    <a:lnTo>
                      <a:pt x="0" y="14"/>
                    </a:lnTo>
                    <a:lnTo>
                      <a:pt x="2" y="0"/>
                    </a:lnTo>
                    <a:lnTo>
                      <a:pt x="272" y="254"/>
                    </a:lnTo>
                    <a:lnTo>
                      <a:pt x="268" y="266"/>
                    </a:lnTo>
                    <a:lnTo>
                      <a:pt x="11" y="24"/>
                    </a:lnTo>
                    <a:close/>
                  </a:path>
                </a:pathLst>
              </a:custGeom>
              <a:solidFill>
                <a:schemeClr val="accent3">
                  <a:lumMod val="75000"/>
                </a:schemeClr>
              </a:solidFill>
              <a:ln>
                <a:noFill/>
              </a:ln>
            </p:spPr>
            <p:txBody>
              <a:bodyPr anchor="ctr"/>
              <a:lstStyle/>
              <a:p>
                <a:pPr algn="ctr"/>
                <a:endParaRPr/>
              </a:p>
            </p:txBody>
          </p:sp>
          <p:sp>
            <p:nvSpPr>
              <p:cNvPr id="29" name="Freeform: Shape 24"/>
              <p:cNvSpPr>
                <a:spLocks/>
              </p:cNvSpPr>
              <p:nvPr/>
            </p:nvSpPr>
            <p:spPr bwMode="auto">
              <a:xfrm>
                <a:off x="5419241" y="4052330"/>
                <a:ext cx="216393" cy="171841"/>
              </a:xfrm>
              <a:custGeom>
                <a:avLst/>
                <a:gdLst>
                  <a:gd name="T0" fmla="*/ 43 w 43"/>
                  <a:gd name="T1" fmla="*/ 5 h 34"/>
                  <a:gd name="T2" fmla="*/ 42 w 43"/>
                  <a:gd name="T3" fmla="*/ 0 h 34"/>
                  <a:gd name="T4" fmla="*/ 3 w 43"/>
                  <a:gd name="T5" fmla="*/ 30 h 34"/>
                  <a:gd name="T6" fmla="*/ 3 w 43"/>
                  <a:gd name="T7" fmla="*/ 34 h 34"/>
                  <a:gd name="T8" fmla="*/ 43 w 43"/>
                  <a:gd name="T9" fmla="*/ 5 h 34"/>
                </a:gdLst>
                <a:ahLst/>
                <a:cxnLst>
                  <a:cxn ang="0">
                    <a:pos x="T0" y="T1"/>
                  </a:cxn>
                  <a:cxn ang="0">
                    <a:pos x="T2" y="T3"/>
                  </a:cxn>
                  <a:cxn ang="0">
                    <a:pos x="T4" y="T5"/>
                  </a:cxn>
                  <a:cxn ang="0">
                    <a:pos x="T6" y="T7"/>
                  </a:cxn>
                  <a:cxn ang="0">
                    <a:pos x="T8" y="T9"/>
                  </a:cxn>
                </a:cxnLst>
                <a:rect l="0" t="0" r="r" b="b"/>
                <a:pathLst>
                  <a:path w="43" h="34">
                    <a:moveTo>
                      <a:pt x="43" y="5"/>
                    </a:moveTo>
                    <a:cubicBezTo>
                      <a:pt x="42" y="0"/>
                      <a:pt x="42" y="0"/>
                      <a:pt x="42" y="0"/>
                    </a:cubicBezTo>
                    <a:cubicBezTo>
                      <a:pt x="0" y="32"/>
                      <a:pt x="4" y="29"/>
                      <a:pt x="3" y="30"/>
                    </a:cubicBezTo>
                    <a:cubicBezTo>
                      <a:pt x="3" y="34"/>
                      <a:pt x="3" y="34"/>
                      <a:pt x="3" y="34"/>
                    </a:cubicBezTo>
                    <a:cubicBezTo>
                      <a:pt x="4" y="34"/>
                      <a:pt x="42" y="5"/>
                      <a:pt x="43" y="5"/>
                    </a:cubicBezTo>
                    <a:close/>
                  </a:path>
                </a:pathLst>
              </a:custGeom>
              <a:solidFill>
                <a:schemeClr val="accent1">
                  <a:lumMod val="75000"/>
                </a:schemeClr>
              </a:solidFill>
              <a:ln>
                <a:noFill/>
              </a:ln>
            </p:spPr>
            <p:txBody>
              <a:bodyPr anchor="ctr"/>
              <a:lstStyle/>
              <a:p>
                <a:pPr algn="ctr"/>
                <a:endParaRPr/>
              </a:p>
            </p:txBody>
          </p:sp>
          <p:sp>
            <p:nvSpPr>
              <p:cNvPr id="30" name="Freeform: Shape 25"/>
              <p:cNvSpPr>
                <a:spLocks/>
              </p:cNvSpPr>
              <p:nvPr/>
            </p:nvSpPr>
            <p:spPr bwMode="auto">
              <a:xfrm>
                <a:off x="5599569" y="3997171"/>
                <a:ext cx="197299" cy="165477"/>
              </a:xfrm>
              <a:custGeom>
                <a:avLst/>
                <a:gdLst>
                  <a:gd name="T0" fmla="*/ 0 w 93"/>
                  <a:gd name="T1" fmla="*/ 69 h 78"/>
                  <a:gd name="T2" fmla="*/ 93 w 93"/>
                  <a:gd name="T3" fmla="*/ 0 h 78"/>
                  <a:gd name="T4" fmla="*/ 93 w 93"/>
                  <a:gd name="T5" fmla="*/ 9 h 78"/>
                  <a:gd name="T6" fmla="*/ 3 w 93"/>
                  <a:gd name="T7" fmla="*/ 78 h 78"/>
                  <a:gd name="T8" fmla="*/ 0 w 93"/>
                  <a:gd name="T9" fmla="*/ 69 h 78"/>
                </a:gdLst>
                <a:ahLst/>
                <a:cxnLst>
                  <a:cxn ang="0">
                    <a:pos x="T0" y="T1"/>
                  </a:cxn>
                  <a:cxn ang="0">
                    <a:pos x="T2" y="T3"/>
                  </a:cxn>
                  <a:cxn ang="0">
                    <a:pos x="T4" y="T5"/>
                  </a:cxn>
                  <a:cxn ang="0">
                    <a:pos x="T6" y="T7"/>
                  </a:cxn>
                  <a:cxn ang="0">
                    <a:pos x="T8" y="T9"/>
                  </a:cxn>
                </a:cxnLst>
                <a:rect l="0" t="0" r="r" b="b"/>
                <a:pathLst>
                  <a:path w="93" h="78">
                    <a:moveTo>
                      <a:pt x="0" y="69"/>
                    </a:moveTo>
                    <a:lnTo>
                      <a:pt x="93" y="0"/>
                    </a:lnTo>
                    <a:lnTo>
                      <a:pt x="93" y="9"/>
                    </a:lnTo>
                    <a:lnTo>
                      <a:pt x="3" y="78"/>
                    </a:lnTo>
                    <a:lnTo>
                      <a:pt x="0" y="69"/>
                    </a:lnTo>
                    <a:close/>
                  </a:path>
                </a:pathLst>
              </a:custGeom>
              <a:solidFill>
                <a:schemeClr val="accent1">
                  <a:lumMod val="75000"/>
                </a:schemeClr>
              </a:solidFill>
              <a:ln>
                <a:noFill/>
              </a:ln>
            </p:spPr>
            <p:txBody>
              <a:bodyPr anchor="ctr"/>
              <a:lstStyle/>
              <a:p>
                <a:pPr algn="ctr"/>
                <a:endParaRPr/>
              </a:p>
            </p:txBody>
          </p:sp>
          <p:sp>
            <p:nvSpPr>
              <p:cNvPr id="31" name="Freeform: Shape 26"/>
              <p:cNvSpPr>
                <a:spLocks/>
              </p:cNvSpPr>
              <p:nvPr/>
            </p:nvSpPr>
            <p:spPr bwMode="auto">
              <a:xfrm>
                <a:off x="5569868" y="4118096"/>
                <a:ext cx="36065" cy="44551"/>
              </a:xfrm>
              <a:custGeom>
                <a:avLst/>
                <a:gdLst>
                  <a:gd name="T0" fmla="*/ 5 w 17"/>
                  <a:gd name="T1" fmla="*/ 0 h 21"/>
                  <a:gd name="T2" fmla="*/ 0 w 17"/>
                  <a:gd name="T3" fmla="*/ 5 h 21"/>
                  <a:gd name="T4" fmla="*/ 17 w 17"/>
                  <a:gd name="T5" fmla="*/ 21 h 21"/>
                  <a:gd name="T6" fmla="*/ 14 w 17"/>
                  <a:gd name="T7" fmla="*/ 12 h 21"/>
                  <a:gd name="T8" fmla="*/ 5 w 17"/>
                  <a:gd name="T9" fmla="*/ 0 h 21"/>
                </a:gdLst>
                <a:ahLst/>
                <a:cxnLst>
                  <a:cxn ang="0">
                    <a:pos x="T0" y="T1"/>
                  </a:cxn>
                  <a:cxn ang="0">
                    <a:pos x="T2" y="T3"/>
                  </a:cxn>
                  <a:cxn ang="0">
                    <a:pos x="T4" y="T5"/>
                  </a:cxn>
                  <a:cxn ang="0">
                    <a:pos x="T6" y="T7"/>
                  </a:cxn>
                  <a:cxn ang="0">
                    <a:pos x="T8" y="T9"/>
                  </a:cxn>
                </a:cxnLst>
                <a:rect l="0" t="0" r="r" b="b"/>
                <a:pathLst>
                  <a:path w="17" h="21">
                    <a:moveTo>
                      <a:pt x="5" y="0"/>
                    </a:moveTo>
                    <a:lnTo>
                      <a:pt x="0" y="5"/>
                    </a:lnTo>
                    <a:lnTo>
                      <a:pt x="17" y="21"/>
                    </a:lnTo>
                    <a:lnTo>
                      <a:pt x="14" y="12"/>
                    </a:lnTo>
                    <a:lnTo>
                      <a:pt x="5" y="0"/>
                    </a:lnTo>
                    <a:close/>
                  </a:path>
                </a:pathLst>
              </a:custGeom>
              <a:solidFill>
                <a:schemeClr val="accent1">
                  <a:lumMod val="75000"/>
                </a:schemeClr>
              </a:solidFill>
              <a:ln>
                <a:noFill/>
              </a:ln>
            </p:spPr>
            <p:txBody>
              <a:bodyPr anchor="ctr"/>
              <a:lstStyle/>
              <a:p>
                <a:pPr algn="ctr"/>
                <a:endParaRPr/>
              </a:p>
            </p:txBody>
          </p:sp>
          <p:sp>
            <p:nvSpPr>
              <p:cNvPr id="32" name="Freeform: Shape 27"/>
              <p:cNvSpPr>
                <a:spLocks/>
              </p:cNvSpPr>
              <p:nvPr/>
            </p:nvSpPr>
            <p:spPr bwMode="auto">
              <a:xfrm>
                <a:off x="4316062" y="3740470"/>
                <a:ext cx="1143488" cy="1162581"/>
              </a:xfrm>
              <a:custGeom>
                <a:avLst/>
                <a:gdLst>
                  <a:gd name="T0" fmla="*/ 110 w 227"/>
                  <a:gd name="T1" fmla="*/ 0 h 231"/>
                  <a:gd name="T2" fmla="*/ 227 w 227"/>
                  <a:gd name="T3" fmla="*/ 125 h 231"/>
                  <a:gd name="T4" fmla="*/ 118 w 227"/>
                  <a:gd name="T5" fmla="*/ 209 h 231"/>
                  <a:gd name="T6" fmla="*/ 118 w 227"/>
                  <a:gd name="T7" fmla="*/ 209 h 231"/>
                  <a:gd name="T8" fmla="*/ 118 w 227"/>
                  <a:gd name="T9" fmla="*/ 209 h 231"/>
                  <a:gd name="T10" fmla="*/ 120 w 227"/>
                  <a:gd name="T11" fmla="*/ 213 h 231"/>
                  <a:gd name="T12" fmla="*/ 134 w 227"/>
                  <a:gd name="T13" fmla="*/ 229 h 231"/>
                  <a:gd name="T14" fmla="*/ 131 w 227"/>
                  <a:gd name="T15" fmla="*/ 231 h 231"/>
                  <a:gd name="T16" fmla="*/ 0 w 227"/>
                  <a:gd name="T17" fmla="*/ 78 h 231"/>
                  <a:gd name="T18" fmla="*/ 110 w 227"/>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31">
                    <a:moveTo>
                      <a:pt x="110" y="0"/>
                    </a:moveTo>
                    <a:cubicBezTo>
                      <a:pt x="126" y="18"/>
                      <a:pt x="225" y="122"/>
                      <a:pt x="227" y="125"/>
                    </a:cubicBezTo>
                    <a:cubicBezTo>
                      <a:pt x="114" y="212"/>
                      <a:pt x="132" y="199"/>
                      <a:pt x="118" y="209"/>
                    </a:cubicBezTo>
                    <a:cubicBezTo>
                      <a:pt x="118" y="209"/>
                      <a:pt x="118" y="209"/>
                      <a:pt x="118" y="209"/>
                    </a:cubicBezTo>
                    <a:cubicBezTo>
                      <a:pt x="118" y="209"/>
                      <a:pt x="118" y="209"/>
                      <a:pt x="118" y="209"/>
                    </a:cubicBezTo>
                    <a:cubicBezTo>
                      <a:pt x="120" y="213"/>
                      <a:pt x="120" y="213"/>
                      <a:pt x="120" y="213"/>
                    </a:cubicBezTo>
                    <a:cubicBezTo>
                      <a:pt x="134" y="229"/>
                      <a:pt x="134" y="229"/>
                      <a:pt x="134" y="229"/>
                    </a:cubicBezTo>
                    <a:cubicBezTo>
                      <a:pt x="131" y="231"/>
                      <a:pt x="131" y="231"/>
                      <a:pt x="131" y="231"/>
                    </a:cubicBezTo>
                    <a:cubicBezTo>
                      <a:pt x="0" y="78"/>
                      <a:pt x="0" y="78"/>
                      <a:pt x="0" y="78"/>
                    </a:cubicBezTo>
                    <a:cubicBezTo>
                      <a:pt x="110" y="0"/>
                      <a:pt x="110" y="0"/>
                      <a:pt x="110" y="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33" name="Freeform: Shape 28"/>
              <p:cNvSpPr>
                <a:spLocks/>
              </p:cNvSpPr>
              <p:nvPr/>
            </p:nvSpPr>
            <p:spPr bwMode="auto">
              <a:xfrm>
                <a:off x="6365430" y="3982320"/>
                <a:ext cx="784955" cy="708580"/>
              </a:xfrm>
              <a:custGeom>
                <a:avLst/>
                <a:gdLst>
                  <a:gd name="T0" fmla="*/ 0 w 156"/>
                  <a:gd name="T1" fmla="*/ 34 h 141"/>
                  <a:gd name="T2" fmla="*/ 41 w 156"/>
                  <a:gd name="T3" fmla="*/ 0 h 141"/>
                  <a:gd name="T4" fmla="*/ 149 w 156"/>
                  <a:gd name="T5" fmla="*/ 102 h 141"/>
                  <a:gd name="T6" fmla="*/ 152 w 156"/>
                  <a:gd name="T7" fmla="*/ 99 h 141"/>
                  <a:gd name="T8" fmla="*/ 156 w 156"/>
                  <a:gd name="T9" fmla="*/ 102 h 141"/>
                  <a:gd name="T10" fmla="*/ 111 w 156"/>
                  <a:gd name="T11" fmla="*/ 141 h 141"/>
                  <a:gd name="T12" fmla="*/ 0 w 156"/>
                  <a:gd name="T13" fmla="*/ 34 h 141"/>
                </a:gdLst>
                <a:ahLst/>
                <a:cxnLst>
                  <a:cxn ang="0">
                    <a:pos x="T0" y="T1"/>
                  </a:cxn>
                  <a:cxn ang="0">
                    <a:pos x="T2" y="T3"/>
                  </a:cxn>
                  <a:cxn ang="0">
                    <a:pos x="T4" y="T5"/>
                  </a:cxn>
                  <a:cxn ang="0">
                    <a:pos x="T6" y="T7"/>
                  </a:cxn>
                  <a:cxn ang="0">
                    <a:pos x="T8" y="T9"/>
                  </a:cxn>
                  <a:cxn ang="0">
                    <a:pos x="T10" y="T11"/>
                  </a:cxn>
                  <a:cxn ang="0">
                    <a:pos x="T12" y="T13"/>
                  </a:cxn>
                </a:cxnLst>
                <a:rect l="0" t="0" r="r" b="b"/>
                <a:pathLst>
                  <a:path w="156" h="141">
                    <a:moveTo>
                      <a:pt x="0" y="34"/>
                    </a:moveTo>
                    <a:cubicBezTo>
                      <a:pt x="41" y="0"/>
                      <a:pt x="41" y="0"/>
                      <a:pt x="41" y="0"/>
                    </a:cubicBezTo>
                    <a:cubicBezTo>
                      <a:pt x="149" y="102"/>
                      <a:pt x="149" y="102"/>
                      <a:pt x="149" y="102"/>
                    </a:cubicBezTo>
                    <a:cubicBezTo>
                      <a:pt x="152" y="99"/>
                      <a:pt x="152" y="99"/>
                      <a:pt x="152" y="99"/>
                    </a:cubicBezTo>
                    <a:cubicBezTo>
                      <a:pt x="156" y="102"/>
                      <a:pt x="156" y="102"/>
                      <a:pt x="156" y="102"/>
                    </a:cubicBezTo>
                    <a:cubicBezTo>
                      <a:pt x="156" y="102"/>
                      <a:pt x="117" y="137"/>
                      <a:pt x="111" y="141"/>
                    </a:cubicBezTo>
                    <a:lnTo>
                      <a:pt x="0" y="34"/>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34" name="Freeform: Shape 29"/>
              <p:cNvSpPr>
                <a:spLocks/>
              </p:cNvSpPr>
              <p:nvPr/>
            </p:nvSpPr>
            <p:spPr bwMode="auto">
              <a:xfrm>
                <a:off x="5319531" y="4118096"/>
                <a:ext cx="144262" cy="120925"/>
              </a:xfrm>
              <a:custGeom>
                <a:avLst/>
                <a:gdLst>
                  <a:gd name="T0" fmla="*/ 29 w 29"/>
                  <a:gd name="T1" fmla="*/ 4 h 24"/>
                  <a:gd name="T2" fmla="*/ 28 w 29"/>
                  <a:gd name="T3" fmla="*/ 0 h 24"/>
                  <a:gd name="T4" fmla="*/ 0 w 29"/>
                  <a:gd name="T5" fmla="*/ 20 h 24"/>
                  <a:gd name="T6" fmla="*/ 3 w 29"/>
                  <a:gd name="T7" fmla="*/ 24 h 24"/>
                  <a:gd name="T8" fmla="*/ 29 w 29"/>
                  <a:gd name="T9" fmla="*/ 4 h 24"/>
                </a:gdLst>
                <a:ahLst/>
                <a:cxnLst>
                  <a:cxn ang="0">
                    <a:pos x="T0" y="T1"/>
                  </a:cxn>
                  <a:cxn ang="0">
                    <a:pos x="T2" y="T3"/>
                  </a:cxn>
                  <a:cxn ang="0">
                    <a:pos x="T4" y="T5"/>
                  </a:cxn>
                  <a:cxn ang="0">
                    <a:pos x="T6" y="T7"/>
                  </a:cxn>
                  <a:cxn ang="0">
                    <a:pos x="T8" y="T9"/>
                  </a:cxn>
                </a:cxnLst>
                <a:rect l="0" t="0" r="r" b="b"/>
                <a:pathLst>
                  <a:path w="29" h="24">
                    <a:moveTo>
                      <a:pt x="29" y="4"/>
                    </a:moveTo>
                    <a:cubicBezTo>
                      <a:pt x="29" y="3"/>
                      <a:pt x="29" y="4"/>
                      <a:pt x="28" y="0"/>
                    </a:cubicBezTo>
                    <a:cubicBezTo>
                      <a:pt x="0" y="20"/>
                      <a:pt x="0" y="20"/>
                      <a:pt x="0" y="20"/>
                    </a:cubicBezTo>
                    <a:cubicBezTo>
                      <a:pt x="3" y="24"/>
                      <a:pt x="3" y="24"/>
                      <a:pt x="3" y="24"/>
                    </a:cubicBezTo>
                    <a:cubicBezTo>
                      <a:pt x="29" y="4"/>
                      <a:pt x="29" y="4"/>
                      <a:pt x="29" y="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30"/>
              <p:cNvSpPr>
                <a:spLocks/>
              </p:cNvSpPr>
              <p:nvPr/>
            </p:nvSpPr>
            <p:spPr bwMode="auto">
              <a:xfrm>
                <a:off x="5319531" y="4118096"/>
                <a:ext cx="144262" cy="120925"/>
              </a:xfrm>
              <a:custGeom>
                <a:avLst/>
                <a:gdLst>
                  <a:gd name="T0" fmla="*/ 28 w 29"/>
                  <a:gd name="T1" fmla="*/ 0 h 24"/>
                  <a:gd name="T2" fmla="*/ 28 w 29"/>
                  <a:gd name="T3" fmla="*/ 0 h 24"/>
                  <a:gd name="T4" fmla="*/ 0 w 29"/>
                  <a:gd name="T5" fmla="*/ 20 h 24"/>
                  <a:gd name="T6" fmla="*/ 3 w 29"/>
                  <a:gd name="T7" fmla="*/ 24 h 24"/>
                  <a:gd name="T8" fmla="*/ 29 w 29"/>
                  <a:gd name="T9" fmla="*/ 4 h 24"/>
                  <a:gd name="T10" fmla="*/ 29 w 29"/>
                  <a:gd name="T11" fmla="*/ 3 h 24"/>
                  <a:gd name="T12" fmla="*/ 29 w 29"/>
                  <a:gd name="T13" fmla="*/ 2 h 24"/>
                  <a:gd name="T14" fmla="*/ 28 w 2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4">
                    <a:moveTo>
                      <a:pt x="28" y="0"/>
                    </a:moveTo>
                    <a:cubicBezTo>
                      <a:pt x="28" y="0"/>
                      <a:pt x="28" y="0"/>
                      <a:pt x="28" y="0"/>
                    </a:cubicBezTo>
                    <a:cubicBezTo>
                      <a:pt x="0" y="20"/>
                      <a:pt x="0" y="20"/>
                      <a:pt x="0" y="20"/>
                    </a:cubicBezTo>
                    <a:cubicBezTo>
                      <a:pt x="3" y="24"/>
                      <a:pt x="3" y="24"/>
                      <a:pt x="3" y="24"/>
                    </a:cubicBezTo>
                    <a:cubicBezTo>
                      <a:pt x="29" y="4"/>
                      <a:pt x="29" y="4"/>
                      <a:pt x="29" y="4"/>
                    </a:cubicBezTo>
                    <a:cubicBezTo>
                      <a:pt x="29" y="4"/>
                      <a:pt x="29" y="4"/>
                      <a:pt x="29" y="3"/>
                    </a:cubicBezTo>
                    <a:cubicBezTo>
                      <a:pt x="29" y="3"/>
                      <a:pt x="29" y="3"/>
                      <a:pt x="29" y="2"/>
                    </a:cubicBezTo>
                    <a:cubicBezTo>
                      <a:pt x="29" y="1"/>
                      <a:pt x="29" y="1"/>
                      <a:pt x="28" y="0"/>
                    </a:cubicBezTo>
                  </a:path>
                </a:pathLst>
              </a:custGeom>
              <a:solidFill>
                <a:schemeClr val="accent1">
                  <a:lumMod val="75000"/>
                </a:schemeClr>
              </a:solidFill>
              <a:ln>
                <a:noFill/>
              </a:ln>
            </p:spPr>
            <p:txBody>
              <a:bodyPr anchor="ctr"/>
              <a:lstStyle/>
              <a:p>
                <a:pPr algn="ctr"/>
                <a:endParaRPr/>
              </a:p>
            </p:txBody>
          </p:sp>
          <p:sp>
            <p:nvSpPr>
              <p:cNvPr id="36" name="Freeform: Shape 31"/>
              <p:cNvSpPr>
                <a:spLocks/>
              </p:cNvSpPr>
              <p:nvPr/>
            </p:nvSpPr>
            <p:spPr bwMode="auto">
              <a:xfrm>
                <a:off x="5400148" y="4183863"/>
                <a:ext cx="33944" cy="40308"/>
              </a:xfrm>
              <a:custGeom>
                <a:avLst/>
                <a:gdLst>
                  <a:gd name="T0" fmla="*/ 4 w 16"/>
                  <a:gd name="T1" fmla="*/ 0 h 19"/>
                  <a:gd name="T2" fmla="*/ 0 w 16"/>
                  <a:gd name="T3" fmla="*/ 2 h 19"/>
                  <a:gd name="T4" fmla="*/ 16 w 16"/>
                  <a:gd name="T5" fmla="*/ 19 h 19"/>
                  <a:gd name="T6" fmla="*/ 16 w 16"/>
                  <a:gd name="T7" fmla="*/ 9 h 19"/>
                  <a:gd name="T8" fmla="*/ 4 w 16"/>
                  <a:gd name="T9" fmla="*/ 0 h 19"/>
                </a:gdLst>
                <a:ahLst/>
                <a:cxnLst>
                  <a:cxn ang="0">
                    <a:pos x="T0" y="T1"/>
                  </a:cxn>
                  <a:cxn ang="0">
                    <a:pos x="T2" y="T3"/>
                  </a:cxn>
                  <a:cxn ang="0">
                    <a:pos x="T4" y="T5"/>
                  </a:cxn>
                  <a:cxn ang="0">
                    <a:pos x="T6" y="T7"/>
                  </a:cxn>
                  <a:cxn ang="0">
                    <a:pos x="T8" y="T9"/>
                  </a:cxn>
                </a:cxnLst>
                <a:rect l="0" t="0" r="r" b="b"/>
                <a:pathLst>
                  <a:path w="16" h="19">
                    <a:moveTo>
                      <a:pt x="4" y="0"/>
                    </a:moveTo>
                    <a:lnTo>
                      <a:pt x="0" y="2"/>
                    </a:lnTo>
                    <a:lnTo>
                      <a:pt x="16" y="19"/>
                    </a:lnTo>
                    <a:lnTo>
                      <a:pt x="16" y="9"/>
                    </a:lnTo>
                    <a:lnTo>
                      <a:pt x="4" y="0"/>
                    </a:lnTo>
                    <a:close/>
                  </a:path>
                </a:pathLst>
              </a:custGeom>
              <a:solidFill>
                <a:schemeClr val="accent1">
                  <a:lumMod val="75000"/>
                </a:schemeClr>
              </a:solidFill>
              <a:ln>
                <a:noFill/>
              </a:ln>
            </p:spPr>
            <p:txBody>
              <a:bodyPr anchor="ctr"/>
              <a:lstStyle/>
              <a:p>
                <a:pPr algn="ctr"/>
                <a:endParaRPr/>
              </a:p>
            </p:txBody>
          </p:sp>
          <p:sp>
            <p:nvSpPr>
              <p:cNvPr id="37" name="Freeform: Shape 32"/>
              <p:cNvSpPr>
                <a:spLocks/>
              </p:cNvSpPr>
              <p:nvPr/>
            </p:nvSpPr>
            <p:spPr bwMode="auto">
              <a:xfrm>
                <a:off x="6361187" y="4152040"/>
                <a:ext cx="564319" cy="564319"/>
              </a:xfrm>
              <a:custGeom>
                <a:avLst/>
                <a:gdLst>
                  <a:gd name="T0" fmla="*/ 12 w 266"/>
                  <a:gd name="T1" fmla="*/ 22 h 266"/>
                  <a:gd name="T2" fmla="*/ 0 w 266"/>
                  <a:gd name="T3" fmla="*/ 12 h 266"/>
                  <a:gd name="T4" fmla="*/ 2 w 266"/>
                  <a:gd name="T5" fmla="*/ 0 h 266"/>
                  <a:gd name="T6" fmla="*/ 266 w 266"/>
                  <a:gd name="T7" fmla="*/ 254 h 266"/>
                  <a:gd name="T8" fmla="*/ 263 w 266"/>
                  <a:gd name="T9" fmla="*/ 266 h 266"/>
                  <a:gd name="T10" fmla="*/ 12 w 266"/>
                  <a:gd name="T11" fmla="*/ 22 h 266"/>
                </a:gdLst>
                <a:ahLst/>
                <a:cxnLst>
                  <a:cxn ang="0">
                    <a:pos x="T0" y="T1"/>
                  </a:cxn>
                  <a:cxn ang="0">
                    <a:pos x="T2" y="T3"/>
                  </a:cxn>
                  <a:cxn ang="0">
                    <a:pos x="T4" y="T5"/>
                  </a:cxn>
                  <a:cxn ang="0">
                    <a:pos x="T6" y="T7"/>
                  </a:cxn>
                  <a:cxn ang="0">
                    <a:pos x="T8" y="T9"/>
                  </a:cxn>
                  <a:cxn ang="0">
                    <a:pos x="T10" y="T11"/>
                  </a:cxn>
                </a:cxnLst>
                <a:rect l="0" t="0" r="r" b="b"/>
                <a:pathLst>
                  <a:path w="266" h="266">
                    <a:moveTo>
                      <a:pt x="12" y="22"/>
                    </a:moveTo>
                    <a:lnTo>
                      <a:pt x="0" y="12"/>
                    </a:lnTo>
                    <a:lnTo>
                      <a:pt x="2" y="0"/>
                    </a:lnTo>
                    <a:lnTo>
                      <a:pt x="266" y="254"/>
                    </a:lnTo>
                    <a:lnTo>
                      <a:pt x="263" y="266"/>
                    </a:lnTo>
                    <a:lnTo>
                      <a:pt x="12" y="22"/>
                    </a:lnTo>
                    <a:close/>
                  </a:path>
                </a:pathLst>
              </a:custGeom>
              <a:solidFill>
                <a:schemeClr val="accent3">
                  <a:lumMod val="75000"/>
                </a:schemeClr>
              </a:solidFill>
              <a:ln>
                <a:noFill/>
              </a:ln>
            </p:spPr>
            <p:txBody>
              <a:bodyPr anchor="ctr"/>
              <a:lstStyle/>
              <a:p>
                <a:pPr algn="ctr"/>
                <a:endParaRPr/>
              </a:p>
            </p:txBody>
          </p:sp>
          <p:sp>
            <p:nvSpPr>
              <p:cNvPr id="38" name="Freeform: Shape 33"/>
              <p:cNvSpPr>
                <a:spLocks/>
              </p:cNvSpPr>
              <p:nvPr/>
            </p:nvSpPr>
            <p:spPr bwMode="auto">
              <a:xfrm>
                <a:off x="7317983" y="3770171"/>
                <a:ext cx="557954" cy="498552"/>
              </a:xfrm>
              <a:custGeom>
                <a:avLst/>
                <a:gdLst>
                  <a:gd name="T0" fmla="*/ 2 w 111"/>
                  <a:gd name="T1" fmla="*/ 94 h 99"/>
                  <a:gd name="T2" fmla="*/ 111 w 111"/>
                  <a:gd name="T3" fmla="*/ 0 h 99"/>
                  <a:gd name="T4" fmla="*/ 108 w 111"/>
                  <a:gd name="T5" fmla="*/ 6 h 99"/>
                  <a:gd name="T6" fmla="*/ 2 w 111"/>
                  <a:gd name="T7" fmla="*/ 97 h 99"/>
                  <a:gd name="T8" fmla="*/ 0 w 111"/>
                  <a:gd name="T9" fmla="*/ 99 h 99"/>
                  <a:gd name="T10" fmla="*/ 0 w 111"/>
                  <a:gd name="T11" fmla="*/ 98 h 99"/>
                  <a:gd name="T12" fmla="*/ 2 w 111"/>
                  <a:gd name="T13" fmla="*/ 94 h 99"/>
                </a:gdLst>
                <a:ahLst/>
                <a:cxnLst>
                  <a:cxn ang="0">
                    <a:pos x="T0" y="T1"/>
                  </a:cxn>
                  <a:cxn ang="0">
                    <a:pos x="T2" y="T3"/>
                  </a:cxn>
                  <a:cxn ang="0">
                    <a:pos x="T4" y="T5"/>
                  </a:cxn>
                  <a:cxn ang="0">
                    <a:pos x="T6" y="T7"/>
                  </a:cxn>
                  <a:cxn ang="0">
                    <a:pos x="T8" y="T9"/>
                  </a:cxn>
                  <a:cxn ang="0">
                    <a:pos x="T10" y="T11"/>
                  </a:cxn>
                  <a:cxn ang="0">
                    <a:pos x="T12" y="T13"/>
                  </a:cxn>
                </a:cxnLst>
                <a:rect l="0" t="0" r="r" b="b"/>
                <a:pathLst>
                  <a:path w="111" h="99">
                    <a:moveTo>
                      <a:pt x="2" y="94"/>
                    </a:moveTo>
                    <a:cubicBezTo>
                      <a:pt x="5" y="91"/>
                      <a:pt x="108" y="2"/>
                      <a:pt x="111" y="0"/>
                    </a:cubicBezTo>
                    <a:cubicBezTo>
                      <a:pt x="110" y="1"/>
                      <a:pt x="109" y="5"/>
                      <a:pt x="108" y="6"/>
                    </a:cubicBezTo>
                    <a:cubicBezTo>
                      <a:pt x="2" y="97"/>
                      <a:pt x="2" y="97"/>
                      <a:pt x="2" y="97"/>
                    </a:cubicBezTo>
                    <a:cubicBezTo>
                      <a:pt x="0" y="99"/>
                      <a:pt x="0" y="99"/>
                      <a:pt x="0" y="99"/>
                    </a:cubicBezTo>
                    <a:cubicBezTo>
                      <a:pt x="0" y="98"/>
                      <a:pt x="0" y="98"/>
                      <a:pt x="0" y="98"/>
                    </a:cubicBezTo>
                    <a:lnTo>
                      <a:pt x="2" y="94"/>
                    </a:lnTo>
                    <a:close/>
                  </a:path>
                </a:pathLst>
              </a:custGeom>
              <a:solidFill>
                <a:schemeClr val="accent3">
                  <a:lumMod val="75000"/>
                </a:schemeClr>
              </a:solidFill>
              <a:ln>
                <a:noFill/>
              </a:ln>
            </p:spPr>
            <p:txBody>
              <a:bodyPr anchor="ctr"/>
              <a:lstStyle/>
              <a:p>
                <a:pPr algn="ctr"/>
                <a:endParaRPr/>
              </a:p>
            </p:txBody>
          </p:sp>
          <p:sp>
            <p:nvSpPr>
              <p:cNvPr id="39" name="Freeform: Shape 34"/>
              <p:cNvSpPr>
                <a:spLocks/>
              </p:cNvSpPr>
              <p:nvPr/>
            </p:nvSpPr>
            <p:spPr bwMode="auto">
              <a:xfrm>
                <a:off x="6919141" y="4495723"/>
                <a:ext cx="231243" cy="220636"/>
              </a:xfrm>
              <a:custGeom>
                <a:avLst/>
                <a:gdLst>
                  <a:gd name="T0" fmla="*/ 1 w 46"/>
                  <a:gd name="T1" fmla="*/ 39 h 44"/>
                  <a:gd name="T2" fmla="*/ 46 w 46"/>
                  <a:gd name="T3" fmla="*/ 0 h 44"/>
                  <a:gd name="T4" fmla="*/ 44 w 46"/>
                  <a:gd name="T5" fmla="*/ 5 h 44"/>
                  <a:gd name="T6" fmla="*/ 0 w 46"/>
                  <a:gd name="T7" fmla="*/ 44 h 44"/>
                  <a:gd name="T8" fmla="*/ 1 w 46"/>
                  <a:gd name="T9" fmla="*/ 39 h 44"/>
                </a:gdLst>
                <a:ahLst/>
                <a:cxnLst>
                  <a:cxn ang="0">
                    <a:pos x="T0" y="T1"/>
                  </a:cxn>
                  <a:cxn ang="0">
                    <a:pos x="T2" y="T3"/>
                  </a:cxn>
                  <a:cxn ang="0">
                    <a:pos x="T4" y="T5"/>
                  </a:cxn>
                  <a:cxn ang="0">
                    <a:pos x="T6" y="T7"/>
                  </a:cxn>
                  <a:cxn ang="0">
                    <a:pos x="T8" y="T9"/>
                  </a:cxn>
                </a:cxnLst>
                <a:rect l="0" t="0" r="r" b="b"/>
                <a:pathLst>
                  <a:path w="46" h="44">
                    <a:moveTo>
                      <a:pt x="1" y="39"/>
                    </a:moveTo>
                    <a:cubicBezTo>
                      <a:pt x="7" y="35"/>
                      <a:pt x="0" y="40"/>
                      <a:pt x="46" y="0"/>
                    </a:cubicBezTo>
                    <a:cubicBezTo>
                      <a:pt x="44" y="5"/>
                      <a:pt x="44" y="5"/>
                      <a:pt x="44" y="5"/>
                    </a:cubicBezTo>
                    <a:cubicBezTo>
                      <a:pt x="44" y="6"/>
                      <a:pt x="0" y="44"/>
                      <a:pt x="0" y="44"/>
                    </a:cubicBezTo>
                    <a:lnTo>
                      <a:pt x="1" y="39"/>
                    </a:lnTo>
                    <a:close/>
                  </a:path>
                </a:pathLst>
              </a:custGeom>
              <a:solidFill>
                <a:schemeClr val="accent3">
                  <a:lumMod val="75000"/>
                </a:schemeClr>
              </a:solidFill>
              <a:ln>
                <a:noFill/>
              </a:ln>
            </p:spPr>
            <p:txBody>
              <a:bodyPr anchor="ctr"/>
              <a:lstStyle/>
              <a:p>
                <a:pPr algn="ctr"/>
                <a:endParaRPr/>
              </a:p>
            </p:txBody>
          </p:sp>
          <p:sp>
            <p:nvSpPr>
              <p:cNvPr id="40" name="Freeform: Shape 35"/>
              <p:cNvSpPr>
                <a:spLocks/>
              </p:cNvSpPr>
              <p:nvPr/>
            </p:nvSpPr>
            <p:spPr bwMode="auto">
              <a:xfrm>
                <a:off x="6723963" y="4716359"/>
                <a:ext cx="231243" cy="220636"/>
              </a:xfrm>
              <a:custGeom>
                <a:avLst/>
                <a:gdLst>
                  <a:gd name="T0" fmla="*/ 14 w 46"/>
                  <a:gd name="T1" fmla="*/ 32 h 44"/>
                  <a:gd name="T2" fmla="*/ 45 w 46"/>
                  <a:gd name="T3" fmla="*/ 5 h 44"/>
                  <a:gd name="T4" fmla="*/ 46 w 46"/>
                  <a:gd name="T5" fmla="*/ 0 h 44"/>
                  <a:gd name="T6" fmla="*/ 1 w 46"/>
                  <a:gd name="T7" fmla="*/ 39 h 44"/>
                  <a:gd name="T8" fmla="*/ 0 w 46"/>
                  <a:gd name="T9" fmla="*/ 43 h 44"/>
                  <a:gd name="T10" fmla="*/ 0 w 46"/>
                  <a:gd name="T11" fmla="*/ 44 h 44"/>
                  <a:gd name="T12" fmla="*/ 14 w 46"/>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46" h="44">
                    <a:moveTo>
                      <a:pt x="14" y="32"/>
                    </a:moveTo>
                    <a:cubicBezTo>
                      <a:pt x="45" y="5"/>
                      <a:pt x="45" y="5"/>
                      <a:pt x="45" y="5"/>
                    </a:cubicBezTo>
                    <a:cubicBezTo>
                      <a:pt x="46" y="0"/>
                      <a:pt x="46" y="0"/>
                      <a:pt x="46" y="0"/>
                    </a:cubicBezTo>
                    <a:cubicBezTo>
                      <a:pt x="46" y="0"/>
                      <a:pt x="9" y="33"/>
                      <a:pt x="1" y="39"/>
                    </a:cubicBezTo>
                    <a:cubicBezTo>
                      <a:pt x="0" y="43"/>
                      <a:pt x="0" y="43"/>
                      <a:pt x="0" y="43"/>
                    </a:cubicBezTo>
                    <a:cubicBezTo>
                      <a:pt x="0" y="44"/>
                      <a:pt x="0" y="44"/>
                      <a:pt x="0" y="44"/>
                    </a:cubicBezTo>
                    <a:cubicBezTo>
                      <a:pt x="2" y="43"/>
                      <a:pt x="12" y="33"/>
                      <a:pt x="14" y="32"/>
                    </a:cubicBezTo>
                    <a:close/>
                  </a:path>
                </a:pathLst>
              </a:custGeom>
              <a:solidFill>
                <a:schemeClr val="accent3">
                  <a:lumMod val="75000"/>
                </a:schemeClr>
              </a:solidFill>
              <a:ln>
                <a:noFill/>
              </a:ln>
            </p:spPr>
            <p:txBody>
              <a:bodyPr anchor="ctr"/>
              <a:lstStyle/>
              <a:p>
                <a:pPr algn="ctr"/>
                <a:endParaRPr/>
              </a:p>
            </p:txBody>
          </p:sp>
          <p:sp>
            <p:nvSpPr>
              <p:cNvPr id="41" name="Freeform: Shape 36"/>
              <p:cNvSpPr>
                <a:spLocks/>
              </p:cNvSpPr>
              <p:nvPr/>
            </p:nvSpPr>
            <p:spPr bwMode="auto">
              <a:xfrm>
                <a:off x="6178738" y="4198713"/>
                <a:ext cx="776469" cy="712823"/>
              </a:xfrm>
              <a:custGeom>
                <a:avLst/>
                <a:gdLst>
                  <a:gd name="T0" fmla="*/ 0 w 154"/>
                  <a:gd name="T1" fmla="*/ 33 h 142"/>
                  <a:gd name="T2" fmla="*/ 41 w 154"/>
                  <a:gd name="T3" fmla="*/ 0 h 142"/>
                  <a:gd name="T4" fmla="*/ 147 w 154"/>
                  <a:gd name="T5" fmla="*/ 103 h 142"/>
                  <a:gd name="T6" fmla="*/ 151 w 154"/>
                  <a:gd name="T7" fmla="*/ 100 h 142"/>
                  <a:gd name="T8" fmla="*/ 154 w 154"/>
                  <a:gd name="T9" fmla="*/ 103 h 142"/>
                  <a:gd name="T10" fmla="*/ 109 w 154"/>
                  <a:gd name="T11" fmla="*/ 142 h 142"/>
                  <a:gd name="T12" fmla="*/ 0 w 154"/>
                  <a:gd name="T13" fmla="*/ 33 h 142"/>
                </a:gdLst>
                <a:ahLst/>
                <a:cxnLst>
                  <a:cxn ang="0">
                    <a:pos x="T0" y="T1"/>
                  </a:cxn>
                  <a:cxn ang="0">
                    <a:pos x="T2" y="T3"/>
                  </a:cxn>
                  <a:cxn ang="0">
                    <a:pos x="T4" y="T5"/>
                  </a:cxn>
                  <a:cxn ang="0">
                    <a:pos x="T6" y="T7"/>
                  </a:cxn>
                  <a:cxn ang="0">
                    <a:pos x="T8" y="T9"/>
                  </a:cxn>
                  <a:cxn ang="0">
                    <a:pos x="T10" y="T11"/>
                  </a:cxn>
                  <a:cxn ang="0">
                    <a:pos x="T12" y="T13"/>
                  </a:cxn>
                </a:cxnLst>
                <a:rect l="0" t="0" r="r" b="b"/>
                <a:pathLst>
                  <a:path w="154" h="142">
                    <a:moveTo>
                      <a:pt x="0" y="33"/>
                    </a:moveTo>
                    <a:cubicBezTo>
                      <a:pt x="41" y="0"/>
                      <a:pt x="41" y="0"/>
                      <a:pt x="41" y="0"/>
                    </a:cubicBezTo>
                    <a:cubicBezTo>
                      <a:pt x="147" y="103"/>
                      <a:pt x="147" y="103"/>
                      <a:pt x="147" y="103"/>
                    </a:cubicBezTo>
                    <a:cubicBezTo>
                      <a:pt x="151" y="100"/>
                      <a:pt x="151" y="100"/>
                      <a:pt x="151" y="100"/>
                    </a:cubicBezTo>
                    <a:cubicBezTo>
                      <a:pt x="154" y="103"/>
                      <a:pt x="154" y="103"/>
                      <a:pt x="154" y="103"/>
                    </a:cubicBezTo>
                    <a:cubicBezTo>
                      <a:pt x="109" y="142"/>
                      <a:pt x="117" y="136"/>
                      <a:pt x="109" y="142"/>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42" name="Freeform: Shape 37"/>
              <p:cNvSpPr>
                <a:spLocks/>
              </p:cNvSpPr>
              <p:nvPr/>
            </p:nvSpPr>
            <p:spPr bwMode="auto">
              <a:xfrm>
                <a:off x="4910082" y="4349340"/>
                <a:ext cx="685244" cy="642814"/>
              </a:xfrm>
              <a:custGeom>
                <a:avLst/>
                <a:gdLst>
                  <a:gd name="T0" fmla="*/ 115 w 136"/>
                  <a:gd name="T1" fmla="*/ 0 h 128"/>
                  <a:gd name="T2" fmla="*/ 136 w 136"/>
                  <a:gd name="T3" fmla="*/ 22 h 128"/>
                  <a:gd name="T4" fmla="*/ 24 w 136"/>
                  <a:gd name="T5" fmla="*/ 110 h 128"/>
                  <a:gd name="T6" fmla="*/ 26 w 136"/>
                  <a:gd name="T7" fmla="*/ 114 h 128"/>
                  <a:gd name="T8" fmla="*/ 37 w 136"/>
                  <a:gd name="T9" fmla="*/ 127 h 128"/>
                  <a:gd name="T10" fmla="*/ 35 w 136"/>
                  <a:gd name="T11" fmla="*/ 128 h 128"/>
                  <a:gd name="T12" fmla="*/ 0 w 136"/>
                  <a:gd name="T13" fmla="*/ 88 h 128"/>
                  <a:gd name="T14" fmla="*/ 0 w 136"/>
                  <a:gd name="T15" fmla="*/ 88 h 128"/>
                  <a:gd name="T16" fmla="*/ 0 w 136"/>
                  <a:gd name="T17" fmla="*/ 88 h 128"/>
                  <a:gd name="T18" fmla="*/ 115 w 136"/>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28">
                    <a:moveTo>
                      <a:pt x="115" y="0"/>
                    </a:moveTo>
                    <a:cubicBezTo>
                      <a:pt x="136" y="22"/>
                      <a:pt x="136" y="22"/>
                      <a:pt x="136" y="22"/>
                    </a:cubicBezTo>
                    <a:cubicBezTo>
                      <a:pt x="72" y="73"/>
                      <a:pt x="113" y="40"/>
                      <a:pt x="24" y="110"/>
                    </a:cubicBezTo>
                    <a:cubicBezTo>
                      <a:pt x="26" y="114"/>
                      <a:pt x="26" y="114"/>
                      <a:pt x="26" y="114"/>
                    </a:cubicBezTo>
                    <a:cubicBezTo>
                      <a:pt x="37" y="127"/>
                      <a:pt x="37" y="127"/>
                      <a:pt x="37" y="127"/>
                    </a:cubicBezTo>
                    <a:cubicBezTo>
                      <a:pt x="35" y="128"/>
                      <a:pt x="35" y="128"/>
                      <a:pt x="35" y="128"/>
                    </a:cubicBezTo>
                    <a:cubicBezTo>
                      <a:pt x="0" y="88"/>
                      <a:pt x="0" y="88"/>
                      <a:pt x="0" y="88"/>
                    </a:cubicBezTo>
                    <a:cubicBezTo>
                      <a:pt x="0" y="88"/>
                      <a:pt x="0" y="88"/>
                      <a:pt x="0" y="88"/>
                    </a:cubicBezTo>
                    <a:cubicBezTo>
                      <a:pt x="0" y="88"/>
                      <a:pt x="0" y="88"/>
                      <a:pt x="0" y="88"/>
                    </a:cubicBezTo>
                    <a:cubicBezTo>
                      <a:pt x="20" y="72"/>
                      <a:pt x="82" y="25"/>
                      <a:pt x="115"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3" name="Freeform: Shape 38"/>
              <p:cNvSpPr>
                <a:spLocks/>
              </p:cNvSpPr>
              <p:nvPr/>
            </p:nvSpPr>
            <p:spPr bwMode="auto">
              <a:xfrm>
                <a:off x="6178738" y="4364190"/>
                <a:ext cx="549468" cy="568562"/>
              </a:xfrm>
              <a:custGeom>
                <a:avLst/>
                <a:gdLst>
                  <a:gd name="T0" fmla="*/ 0 w 109"/>
                  <a:gd name="T1" fmla="*/ 5 h 113"/>
                  <a:gd name="T2" fmla="*/ 0 w 109"/>
                  <a:gd name="T3" fmla="*/ 0 h 113"/>
                  <a:gd name="T4" fmla="*/ 109 w 109"/>
                  <a:gd name="T5" fmla="*/ 109 h 113"/>
                  <a:gd name="T6" fmla="*/ 108 w 109"/>
                  <a:gd name="T7" fmla="*/ 113 h 113"/>
                  <a:gd name="T8" fmla="*/ 0 w 109"/>
                  <a:gd name="T9" fmla="*/ 5 h 113"/>
                </a:gdLst>
                <a:ahLst/>
                <a:cxnLst>
                  <a:cxn ang="0">
                    <a:pos x="T0" y="T1"/>
                  </a:cxn>
                  <a:cxn ang="0">
                    <a:pos x="T2" y="T3"/>
                  </a:cxn>
                  <a:cxn ang="0">
                    <a:pos x="T4" y="T5"/>
                  </a:cxn>
                  <a:cxn ang="0">
                    <a:pos x="T6" y="T7"/>
                  </a:cxn>
                  <a:cxn ang="0">
                    <a:pos x="T8" y="T9"/>
                  </a:cxn>
                </a:cxnLst>
                <a:rect l="0" t="0" r="r" b="b"/>
                <a:pathLst>
                  <a:path w="109" h="113">
                    <a:moveTo>
                      <a:pt x="0" y="5"/>
                    </a:moveTo>
                    <a:cubicBezTo>
                      <a:pt x="0" y="0"/>
                      <a:pt x="0" y="0"/>
                      <a:pt x="0" y="0"/>
                    </a:cubicBezTo>
                    <a:cubicBezTo>
                      <a:pt x="109" y="109"/>
                      <a:pt x="109" y="109"/>
                      <a:pt x="109" y="109"/>
                    </a:cubicBezTo>
                    <a:cubicBezTo>
                      <a:pt x="108" y="113"/>
                      <a:pt x="108" y="113"/>
                      <a:pt x="108" y="113"/>
                    </a:cubicBezTo>
                    <a:cubicBezTo>
                      <a:pt x="107" y="112"/>
                      <a:pt x="6" y="11"/>
                      <a:pt x="0" y="5"/>
                    </a:cubicBezTo>
                    <a:close/>
                  </a:path>
                </a:pathLst>
              </a:custGeom>
              <a:solidFill>
                <a:schemeClr val="accent3">
                  <a:lumMod val="75000"/>
                </a:schemeClr>
              </a:solidFill>
              <a:ln>
                <a:noFill/>
              </a:ln>
            </p:spPr>
            <p:txBody>
              <a:bodyPr anchor="ctr"/>
              <a:lstStyle/>
              <a:p>
                <a:pPr algn="ctr"/>
                <a:endParaRPr/>
              </a:p>
            </p:txBody>
          </p:sp>
          <p:sp>
            <p:nvSpPr>
              <p:cNvPr id="44" name="Freeform: Shape 39"/>
              <p:cNvSpPr>
                <a:spLocks/>
              </p:cNvSpPr>
              <p:nvPr/>
            </p:nvSpPr>
            <p:spPr bwMode="auto">
              <a:xfrm>
                <a:off x="5031007" y="4440564"/>
                <a:ext cx="831628" cy="672515"/>
              </a:xfrm>
              <a:custGeom>
                <a:avLst/>
                <a:gdLst>
                  <a:gd name="T0" fmla="*/ 0 w 165"/>
                  <a:gd name="T1" fmla="*/ 92 h 134"/>
                  <a:gd name="T2" fmla="*/ 37 w 165"/>
                  <a:gd name="T3" fmla="*/ 134 h 134"/>
                  <a:gd name="T4" fmla="*/ 39 w 165"/>
                  <a:gd name="T5" fmla="*/ 132 h 134"/>
                  <a:gd name="T6" fmla="*/ 27 w 165"/>
                  <a:gd name="T7" fmla="*/ 119 h 134"/>
                  <a:gd name="T8" fmla="*/ 26 w 165"/>
                  <a:gd name="T9" fmla="*/ 115 h 134"/>
                  <a:gd name="T10" fmla="*/ 140 w 165"/>
                  <a:gd name="T11" fmla="*/ 24 h 134"/>
                  <a:gd name="T12" fmla="*/ 118 w 165"/>
                  <a:gd name="T13" fmla="*/ 0 h 134"/>
                  <a:gd name="T14" fmla="*/ 0 w 165"/>
                  <a:gd name="T15" fmla="*/ 92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34">
                    <a:moveTo>
                      <a:pt x="0" y="92"/>
                    </a:moveTo>
                    <a:cubicBezTo>
                      <a:pt x="37" y="134"/>
                      <a:pt x="37" y="134"/>
                      <a:pt x="37" y="134"/>
                    </a:cubicBezTo>
                    <a:cubicBezTo>
                      <a:pt x="39" y="132"/>
                      <a:pt x="39" y="132"/>
                      <a:pt x="39" y="132"/>
                    </a:cubicBezTo>
                    <a:cubicBezTo>
                      <a:pt x="27" y="119"/>
                      <a:pt x="27" y="119"/>
                      <a:pt x="27" y="119"/>
                    </a:cubicBezTo>
                    <a:cubicBezTo>
                      <a:pt x="26" y="115"/>
                      <a:pt x="26" y="115"/>
                      <a:pt x="26" y="115"/>
                    </a:cubicBezTo>
                    <a:cubicBezTo>
                      <a:pt x="165" y="4"/>
                      <a:pt x="27" y="114"/>
                      <a:pt x="140" y="24"/>
                    </a:cubicBezTo>
                    <a:cubicBezTo>
                      <a:pt x="118" y="0"/>
                      <a:pt x="118" y="0"/>
                      <a:pt x="118" y="0"/>
                    </a:cubicBezTo>
                    <a:cubicBezTo>
                      <a:pt x="84" y="26"/>
                      <a:pt x="30" y="68"/>
                      <a:pt x="0" y="92"/>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5" name="Freeform: Shape 40"/>
              <p:cNvSpPr>
                <a:spLocks/>
              </p:cNvSpPr>
              <p:nvPr/>
            </p:nvSpPr>
            <p:spPr bwMode="auto">
              <a:xfrm>
                <a:off x="7116440" y="4272966"/>
                <a:ext cx="231243" cy="222757"/>
              </a:xfrm>
              <a:custGeom>
                <a:avLst/>
                <a:gdLst>
                  <a:gd name="T0" fmla="*/ 2 w 46"/>
                  <a:gd name="T1" fmla="*/ 39 h 44"/>
                  <a:gd name="T2" fmla="*/ 46 w 46"/>
                  <a:gd name="T3" fmla="*/ 0 h 44"/>
                  <a:gd name="T4" fmla="*/ 44 w 46"/>
                  <a:gd name="T5" fmla="*/ 6 h 44"/>
                  <a:gd name="T6" fmla="*/ 0 w 46"/>
                  <a:gd name="T7" fmla="*/ 44 h 44"/>
                  <a:gd name="T8" fmla="*/ 2 w 46"/>
                  <a:gd name="T9" fmla="*/ 39 h 44"/>
                </a:gdLst>
                <a:ahLst/>
                <a:cxnLst>
                  <a:cxn ang="0">
                    <a:pos x="T0" y="T1"/>
                  </a:cxn>
                  <a:cxn ang="0">
                    <a:pos x="T2" y="T3"/>
                  </a:cxn>
                  <a:cxn ang="0">
                    <a:pos x="T4" y="T5"/>
                  </a:cxn>
                  <a:cxn ang="0">
                    <a:pos x="T6" y="T7"/>
                  </a:cxn>
                  <a:cxn ang="0">
                    <a:pos x="T8" y="T9"/>
                  </a:cxn>
                </a:cxnLst>
                <a:rect l="0" t="0" r="r" b="b"/>
                <a:pathLst>
                  <a:path w="46" h="44">
                    <a:moveTo>
                      <a:pt x="2" y="39"/>
                    </a:moveTo>
                    <a:cubicBezTo>
                      <a:pt x="4" y="37"/>
                      <a:pt x="8" y="33"/>
                      <a:pt x="46" y="0"/>
                    </a:cubicBezTo>
                    <a:cubicBezTo>
                      <a:pt x="44" y="6"/>
                      <a:pt x="44" y="6"/>
                      <a:pt x="44" y="6"/>
                    </a:cubicBezTo>
                    <a:cubicBezTo>
                      <a:pt x="44" y="7"/>
                      <a:pt x="1" y="44"/>
                      <a:pt x="0" y="44"/>
                    </a:cubicBezTo>
                    <a:lnTo>
                      <a:pt x="2" y="39"/>
                    </a:lnTo>
                    <a:close/>
                  </a:path>
                </a:pathLst>
              </a:custGeom>
              <a:solidFill>
                <a:schemeClr val="accent3">
                  <a:lumMod val="75000"/>
                </a:schemeClr>
              </a:solidFill>
              <a:ln>
                <a:noFill/>
              </a:ln>
            </p:spPr>
            <p:txBody>
              <a:bodyPr anchor="ctr"/>
              <a:lstStyle/>
              <a:p>
                <a:pPr algn="ctr"/>
                <a:endParaRPr/>
              </a:p>
            </p:txBody>
          </p:sp>
          <p:sp>
            <p:nvSpPr>
              <p:cNvPr id="46" name="Freeform: Shape 41"/>
              <p:cNvSpPr>
                <a:spLocks/>
              </p:cNvSpPr>
              <p:nvPr/>
            </p:nvSpPr>
            <p:spPr bwMode="auto">
              <a:xfrm>
                <a:off x="5162540" y="4540274"/>
                <a:ext cx="729796" cy="700094"/>
              </a:xfrm>
              <a:custGeom>
                <a:avLst/>
                <a:gdLst>
                  <a:gd name="T0" fmla="*/ 120 w 145"/>
                  <a:gd name="T1" fmla="*/ 0 h 139"/>
                  <a:gd name="T2" fmla="*/ 144 w 145"/>
                  <a:gd name="T3" fmla="*/ 25 h 139"/>
                  <a:gd name="T4" fmla="*/ 144 w 145"/>
                  <a:gd name="T5" fmla="*/ 25 h 139"/>
                  <a:gd name="T6" fmla="*/ 27 w 145"/>
                  <a:gd name="T7" fmla="*/ 120 h 139"/>
                  <a:gd name="T8" fmla="*/ 28 w 145"/>
                  <a:gd name="T9" fmla="*/ 124 h 139"/>
                  <a:gd name="T10" fmla="*/ 40 w 145"/>
                  <a:gd name="T11" fmla="*/ 137 h 139"/>
                  <a:gd name="T12" fmla="*/ 38 w 145"/>
                  <a:gd name="T13" fmla="*/ 139 h 139"/>
                  <a:gd name="T14" fmla="*/ 0 w 145"/>
                  <a:gd name="T15" fmla="*/ 95 h 139"/>
                  <a:gd name="T16" fmla="*/ 120 w 145"/>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39">
                    <a:moveTo>
                      <a:pt x="120" y="0"/>
                    </a:moveTo>
                    <a:cubicBezTo>
                      <a:pt x="144" y="25"/>
                      <a:pt x="144" y="25"/>
                      <a:pt x="144" y="25"/>
                    </a:cubicBezTo>
                    <a:cubicBezTo>
                      <a:pt x="144" y="25"/>
                      <a:pt x="144" y="25"/>
                      <a:pt x="144" y="25"/>
                    </a:cubicBezTo>
                    <a:cubicBezTo>
                      <a:pt x="55" y="97"/>
                      <a:pt x="145" y="24"/>
                      <a:pt x="27" y="120"/>
                    </a:cubicBezTo>
                    <a:cubicBezTo>
                      <a:pt x="28" y="124"/>
                      <a:pt x="28" y="124"/>
                      <a:pt x="28" y="124"/>
                    </a:cubicBezTo>
                    <a:cubicBezTo>
                      <a:pt x="40" y="137"/>
                      <a:pt x="40" y="137"/>
                      <a:pt x="40" y="137"/>
                    </a:cubicBezTo>
                    <a:cubicBezTo>
                      <a:pt x="38" y="139"/>
                      <a:pt x="38" y="139"/>
                      <a:pt x="38" y="139"/>
                    </a:cubicBezTo>
                    <a:cubicBezTo>
                      <a:pt x="0" y="95"/>
                      <a:pt x="0" y="95"/>
                      <a:pt x="0" y="95"/>
                    </a:cubicBezTo>
                    <a:cubicBezTo>
                      <a:pt x="22" y="77"/>
                      <a:pt x="99" y="16"/>
                      <a:pt x="120"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7" name="Freeform: Shape 42"/>
              <p:cNvSpPr>
                <a:spLocks/>
              </p:cNvSpPr>
              <p:nvPr/>
            </p:nvSpPr>
            <p:spPr bwMode="auto">
              <a:xfrm>
                <a:off x="5298316" y="4408742"/>
                <a:ext cx="1506264" cy="1323815"/>
              </a:xfrm>
              <a:custGeom>
                <a:avLst/>
                <a:gdLst>
                  <a:gd name="T0" fmla="*/ 180 w 299"/>
                  <a:gd name="T1" fmla="*/ 1 h 263"/>
                  <a:gd name="T2" fmla="*/ 283 w 299"/>
                  <a:gd name="T3" fmla="*/ 104 h 263"/>
                  <a:gd name="T4" fmla="*/ 283 w 299"/>
                  <a:gd name="T5" fmla="*/ 105 h 263"/>
                  <a:gd name="T6" fmla="*/ 297 w 299"/>
                  <a:gd name="T7" fmla="*/ 93 h 263"/>
                  <a:gd name="T8" fmla="*/ 299 w 299"/>
                  <a:gd name="T9" fmla="*/ 96 h 263"/>
                  <a:gd name="T10" fmla="*/ 299 w 299"/>
                  <a:gd name="T11" fmla="*/ 96 h 263"/>
                  <a:gd name="T12" fmla="*/ 108 w 299"/>
                  <a:gd name="T13" fmla="*/ 263 h 263"/>
                  <a:gd name="T14" fmla="*/ 0 w 299"/>
                  <a:gd name="T15" fmla="*/ 146 h 263"/>
                  <a:gd name="T16" fmla="*/ 180 w 299"/>
                  <a:gd name="T17" fmla="*/ 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63">
                    <a:moveTo>
                      <a:pt x="180" y="1"/>
                    </a:moveTo>
                    <a:cubicBezTo>
                      <a:pt x="282" y="103"/>
                      <a:pt x="283" y="104"/>
                      <a:pt x="283" y="104"/>
                    </a:cubicBezTo>
                    <a:cubicBezTo>
                      <a:pt x="283" y="105"/>
                      <a:pt x="283" y="105"/>
                      <a:pt x="283" y="105"/>
                    </a:cubicBezTo>
                    <a:cubicBezTo>
                      <a:pt x="285" y="104"/>
                      <a:pt x="295" y="94"/>
                      <a:pt x="297" y="93"/>
                    </a:cubicBezTo>
                    <a:cubicBezTo>
                      <a:pt x="299" y="96"/>
                      <a:pt x="299" y="96"/>
                      <a:pt x="299" y="96"/>
                    </a:cubicBezTo>
                    <a:cubicBezTo>
                      <a:pt x="299" y="96"/>
                      <a:pt x="299" y="96"/>
                      <a:pt x="299" y="96"/>
                    </a:cubicBezTo>
                    <a:cubicBezTo>
                      <a:pt x="277" y="116"/>
                      <a:pt x="116" y="256"/>
                      <a:pt x="108" y="263"/>
                    </a:cubicBezTo>
                    <a:cubicBezTo>
                      <a:pt x="0" y="146"/>
                      <a:pt x="0" y="146"/>
                      <a:pt x="0" y="146"/>
                    </a:cubicBezTo>
                    <a:cubicBezTo>
                      <a:pt x="93" y="70"/>
                      <a:pt x="180" y="0"/>
                      <a:pt x="180" y="1"/>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8" name="Freeform: Shape 43"/>
              <p:cNvSpPr>
                <a:spLocks/>
              </p:cNvSpPr>
              <p:nvPr/>
            </p:nvSpPr>
            <p:spPr bwMode="auto">
              <a:xfrm>
                <a:off x="4910082" y="4792733"/>
                <a:ext cx="182449" cy="220636"/>
              </a:xfrm>
              <a:custGeom>
                <a:avLst/>
                <a:gdLst>
                  <a:gd name="T0" fmla="*/ 2 w 36"/>
                  <a:gd name="T1" fmla="*/ 4 h 44"/>
                  <a:gd name="T2" fmla="*/ 0 w 36"/>
                  <a:gd name="T3" fmla="*/ 0 h 44"/>
                  <a:gd name="T4" fmla="*/ 35 w 36"/>
                  <a:gd name="T5" fmla="*/ 40 h 44"/>
                  <a:gd name="T6" fmla="*/ 36 w 36"/>
                  <a:gd name="T7" fmla="*/ 44 h 44"/>
                  <a:gd name="T8" fmla="*/ 2 w 36"/>
                  <a:gd name="T9" fmla="*/ 4 h 44"/>
                </a:gdLst>
                <a:ahLst/>
                <a:cxnLst>
                  <a:cxn ang="0">
                    <a:pos x="T0" y="T1"/>
                  </a:cxn>
                  <a:cxn ang="0">
                    <a:pos x="T2" y="T3"/>
                  </a:cxn>
                  <a:cxn ang="0">
                    <a:pos x="T4" y="T5"/>
                  </a:cxn>
                  <a:cxn ang="0">
                    <a:pos x="T6" y="T7"/>
                  </a:cxn>
                  <a:cxn ang="0">
                    <a:pos x="T8" y="T9"/>
                  </a:cxn>
                </a:cxnLst>
                <a:rect l="0" t="0" r="r" b="b"/>
                <a:pathLst>
                  <a:path w="36" h="44">
                    <a:moveTo>
                      <a:pt x="2" y="4"/>
                    </a:moveTo>
                    <a:cubicBezTo>
                      <a:pt x="0" y="0"/>
                      <a:pt x="0" y="0"/>
                      <a:pt x="0" y="0"/>
                    </a:cubicBezTo>
                    <a:cubicBezTo>
                      <a:pt x="35" y="40"/>
                      <a:pt x="35" y="40"/>
                      <a:pt x="35" y="40"/>
                    </a:cubicBezTo>
                    <a:cubicBezTo>
                      <a:pt x="36" y="44"/>
                      <a:pt x="36" y="44"/>
                      <a:pt x="36" y="44"/>
                    </a:cubicBezTo>
                    <a:cubicBezTo>
                      <a:pt x="20" y="25"/>
                      <a:pt x="14" y="18"/>
                      <a:pt x="2" y="4"/>
                    </a:cubicBezTo>
                    <a:close/>
                  </a:path>
                </a:pathLst>
              </a:custGeom>
              <a:solidFill>
                <a:schemeClr val="accent2">
                  <a:lumMod val="75000"/>
                </a:schemeClr>
              </a:solidFill>
              <a:ln>
                <a:noFill/>
              </a:ln>
            </p:spPr>
            <p:txBody>
              <a:bodyPr anchor="ctr"/>
              <a:lstStyle/>
              <a:p>
                <a:pPr algn="ctr"/>
                <a:endParaRPr/>
              </a:p>
            </p:txBody>
          </p:sp>
          <p:sp>
            <p:nvSpPr>
              <p:cNvPr id="49" name="Freeform: Shape 44"/>
              <p:cNvSpPr>
                <a:spLocks/>
              </p:cNvSpPr>
              <p:nvPr/>
            </p:nvSpPr>
            <p:spPr bwMode="auto">
              <a:xfrm>
                <a:off x="5031007" y="4903051"/>
                <a:ext cx="190935" cy="231243"/>
              </a:xfrm>
              <a:custGeom>
                <a:avLst/>
                <a:gdLst>
                  <a:gd name="T0" fmla="*/ 2 w 38"/>
                  <a:gd name="T1" fmla="*/ 4 h 46"/>
                  <a:gd name="T2" fmla="*/ 0 w 38"/>
                  <a:gd name="T3" fmla="*/ 0 h 46"/>
                  <a:gd name="T4" fmla="*/ 37 w 38"/>
                  <a:gd name="T5" fmla="*/ 42 h 46"/>
                  <a:gd name="T6" fmla="*/ 38 w 38"/>
                  <a:gd name="T7" fmla="*/ 46 h 46"/>
                  <a:gd name="T8" fmla="*/ 2 w 38"/>
                  <a:gd name="T9" fmla="*/ 4 h 46"/>
                </a:gdLst>
                <a:ahLst/>
                <a:cxnLst>
                  <a:cxn ang="0">
                    <a:pos x="T0" y="T1"/>
                  </a:cxn>
                  <a:cxn ang="0">
                    <a:pos x="T2" y="T3"/>
                  </a:cxn>
                  <a:cxn ang="0">
                    <a:pos x="T4" y="T5"/>
                  </a:cxn>
                  <a:cxn ang="0">
                    <a:pos x="T6" y="T7"/>
                  </a:cxn>
                  <a:cxn ang="0">
                    <a:pos x="T8" y="T9"/>
                  </a:cxn>
                </a:cxnLst>
                <a:rect l="0" t="0" r="r" b="b"/>
                <a:pathLst>
                  <a:path w="38" h="46">
                    <a:moveTo>
                      <a:pt x="2" y="4"/>
                    </a:moveTo>
                    <a:cubicBezTo>
                      <a:pt x="0" y="0"/>
                      <a:pt x="0" y="0"/>
                      <a:pt x="0" y="0"/>
                    </a:cubicBezTo>
                    <a:cubicBezTo>
                      <a:pt x="37" y="42"/>
                      <a:pt x="37" y="42"/>
                      <a:pt x="37" y="42"/>
                    </a:cubicBezTo>
                    <a:cubicBezTo>
                      <a:pt x="38" y="46"/>
                      <a:pt x="38" y="46"/>
                      <a:pt x="38" y="46"/>
                    </a:cubicBezTo>
                    <a:cubicBezTo>
                      <a:pt x="9" y="12"/>
                      <a:pt x="21" y="27"/>
                      <a:pt x="2" y="4"/>
                    </a:cubicBezTo>
                    <a:close/>
                  </a:path>
                </a:pathLst>
              </a:custGeom>
              <a:solidFill>
                <a:schemeClr val="accent2">
                  <a:lumMod val="75000"/>
                </a:schemeClr>
              </a:solidFill>
              <a:ln>
                <a:noFill/>
              </a:ln>
            </p:spPr>
            <p:txBody>
              <a:bodyPr anchor="ctr"/>
              <a:lstStyle/>
              <a:p>
                <a:pPr algn="ctr"/>
                <a:endParaRPr/>
              </a:p>
            </p:txBody>
          </p:sp>
          <p:sp>
            <p:nvSpPr>
              <p:cNvPr id="50" name="Freeform: Shape 45"/>
              <p:cNvSpPr>
                <a:spLocks/>
              </p:cNvSpPr>
              <p:nvPr/>
            </p:nvSpPr>
            <p:spPr bwMode="auto">
              <a:xfrm>
                <a:off x="4316062" y="4132947"/>
                <a:ext cx="670394" cy="784954"/>
              </a:xfrm>
              <a:custGeom>
                <a:avLst/>
                <a:gdLst>
                  <a:gd name="T0" fmla="*/ 311 w 316"/>
                  <a:gd name="T1" fmla="*/ 363 h 370"/>
                  <a:gd name="T2" fmla="*/ 0 w 316"/>
                  <a:gd name="T3" fmla="*/ 0 h 370"/>
                  <a:gd name="T4" fmla="*/ 5 w 316"/>
                  <a:gd name="T5" fmla="*/ 12 h 370"/>
                  <a:gd name="T6" fmla="*/ 316 w 316"/>
                  <a:gd name="T7" fmla="*/ 370 h 370"/>
                  <a:gd name="T8" fmla="*/ 311 w 316"/>
                  <a:gd name="T9" fmla="*/ 363 h 370"/>
                </a:gdLst>
                <a:ahLst/>
                <a:cxnLst>
                  <a:cxn ang="0">
                    <a:pos x="T0" y="T1"/>
                  </a:cxn>
                  <a:cxn ang="0">
                    <a:pos x="T2" y="T3"/>
                  </a:cxn>
                  <a:cxn ang="0">
                    <a:pos x="T4" y="T5"/>
                  </a:cxn>
                  <a:cxn ang="0">
                    <a:pos x="T6" y="T7"/>
                  </a:cxn>
                  <a:cxn ang="0">
                    <a:pos x="T8" y="T9"/>
                  </a:cxn>
                </a:cxnLst>
                <a:rect l="0" t="0" r="r" b="b"/>
                <a:pathLst>
                  <a:path w="316" h="370">
                    <a:moveTo>
                      <a:pt x="311" y="363"/>
                    </a:moveTo>
                    <a:lnTo>
                      <a:pt x="0" y="0"/>
                    </a:lnTo>
                    <a:lnTo>
                      <a:pt x="5" y="12"/>
                    </a:lnTo>
                    <a:lnTo>
                      <a:pt x="316" y="370"/>
                    </a:lnTo>
                    <a:lnTo>
                      <a:pt x="311" y="363"/>
                    </a:lnTo>
                    <a:close/>
                  </a:path>
                </a:pathLst>
              </a:custGeom>
              <a:solidFill>
                <a:schemeClr val="accent1">
                  <a:lumMod val="75000"/>
                </a:schemeClr>
              </a:solidFill>
              <a:ln>
                <a:noFill/>
              </a:ln>
            </p:spPr>
            <p:txBody>
              <a:bodyPr anchor="ctr"/>
              <a:lstStyle/>
              <a:p>
                <a:pPr algn="ctr"/>
                <a:endParaRPr/>
              </a:p>
            </p:txBody>
          </p:sp>
          <p:sp>
            <p:nvSpPr>
              <p:cNvPr id="51" name="Freeform: Shape 46"/>
              <p:cNvSpPr>
                <a:spLocks/>
              </p:cNvSpPr>
              <p:nvPr/>
            </p:nvSpPr>
            <p:spPr bwMode="auto">
              <a:xfrm>
                <a:off x="4975848" y="4892443"/>
                <a:ext cx="25458" cy="29701"/>
              </a:xfrm>
              <a:custGeom>
                <a:avLst/>
                <a:gdLst>
                  <a:gd name="T0" fmla="*/ 7 w 12"/>
                  <a:gd name="T1" fmla="*/ 0 h 14"/>
                  <a:gd name="T2" fmla="*/ 0 w 12"/>
                  <a:gd name="T3" fmla="*/ 5 h 14"/>
                  <a:gd name="T4" fmla="*/ 5 w 12"/>
                  <a:gd name="T5" fmla="*/ 12 h 14"/>
                  <a:gd name="T6" fmla="*/ 5 w 12"/>
                  <a:gd name="T7" fmla="*/ 14 h 14"/>
                  <a:gd name="T8" fmla="*/ 12 w 12"/>
                  <a:gd name="T9" fmla="*/ 7 h 14"/>
                  <a:gd name="T10" fmla="*/ 7 w 12"/>
                  <a:gd name="T11" fmla="*/ 0 h 14"/>
                </a:gdLst>
                <a:ahLst/>
                <a:cxnLst>
                  <a:cxn ang="0">
                    <a:pos x="T0" y="T1"/>
                  </a:cxn>
                  <a:cxn ang="0">
                    <a:pos x="T2" y="T3"/>
                  </a:cxn>
                  <a:cxn ang="0">
                    <a:pos x="T4" y="T5"/>
                  </a:cxn>
                  <a:cxn ang="0">
                    <a:pos x="T6" y="T7"/>
                  </a:cxn>
                  <a:cxn ang="0">
                    <a:pos x="T8" y="T9"/>
                  </a:cxn>
                  <a:cxn ang="0">
                    <a:pos x="T10" y="T11"/>
                  </a:cxn>
                </a:cxnLst>
                <a:rect l="0" t="0" r="r" b="b"/>
                <a:pathLst>
                  <a:path w="12" h="14">
                    <a:moveTo>
                      <a:pt x="7" y="0"/>
                    </a:moveTo>
                    <a:lnTo>
                      <a:pt x="0" y="5"/>
                    </a:lnTo>
                    <a:lnTo>
                      <a:pt x="5" y="12"/>
                    </a:lnTo>
                    <a:lnTo>
                      <a:pt x="5" y="14"/>
                    </a:lnTo>
                    <a:lnTo>
                      <a:pt x="12" y="7"/>
                    </a:lnTo>
                    <a:lnTo>
                      <a:pt x="7" y="0"/>
                    </a:lnTo>
                    <a:close/>
                  </a:path>
                </a:pathLst>
              </a:custGeom>
              <a:solidFill>
                <a:schemeClr val="accent1">
                  <a:lumMod val="75000"/>
                </a:schemeClr>
              </a:solidFill>
              <a:ln>
                <a:noFill/>
              </a:ln>
            </p:spPr>
            <p:txBody>
              <a:bodyPr anchor="ctr"/>
              <a:lstStyle/>
              <a:p>
                <a:pPr algn="ctr"/>
                <a:endParaRPr/>
              </a:p>
            </p:txBody>
          </p:sp>
          <p:sp>
            <p:nvSpPr>
              <p:cNvPr id="52" name="Freeform: Shape 47"/>
              <p:cNvSpPr>
                <a:spLocks/>
              </p:cNvSpPr>
              <p:nvPr/>
            </p:nvSpPr>
            <p:spPr bwMode="auto">
              <a:xfrm>
                <a:off x="5086166" y="4987911"/>
                <a:ext cx="25458" cy="25458"/>
              </a:xfrm>
              <a:custGeom>
                <a:avLst/>
                <a:gdLst>
                  <a:gd name="T0" fmla="*/ 2 w 5"/>
                  <a:gd name="T1" fmla="*/ 0 h 5"/>
                  <a:gd name="T2" fmla="*/ 5 w 5"/>
                  <a:gd name="T3" fmla="*/ 3 h 5"/>
                  <a:gd name="T4" fmla="*/ 1 w 5"/>
                  <a:gd name="T5" fmla="*/ 5 h 5"/>
                  <a:gd name="T6" fmla="*/ 0 w 5"/>
                  <a:gd name="T7" fmla="*/ 1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2" y="1"/>
                      <a:pt x="4" y="3"/>
                      <a:pt x="5" y="3"/>
                    </a:cubicBezTo>
                    <a:cubicBezTo>
                      <a:pt x="1" y="5"/>
                      <a:pt x="1" y="5"/>
                      <a:pt x="1" y="5"/>
                    </a:cubicBezTo>
                    <a:cubicBezTo>
                      <a:pt x="0" y="1"/>
                      <a:pt x="0" y="1"/>
                      <a:pt x="0" y="1"/>
                    </a:cubicBezTo>
                    <a:lnTo>
                      <a:pt x="2" y="0"/>
                    </a:lnTo>
                    <a:close/>
                  </a:path>
                </a:pathLst>
              </a:custGeom>
              <a:solidFill>
                <a:schemeClr val="accent2">
                  <a:lumMod val="75000"/>
                </a:schemeClr>
              </a:solidFill>
              <a:ln>
                <a:noFill/>
              </a:ln>
            </p:spPr>
            <p:txBody>
              <a:bodyPr anchor="ctr"/>
              <a:lstStyle/>
              <a:p>
                <a:pPr algn="ctr"/>
                <a:endParaRPr/>
              </a:p>
            </p:txBody>
          </p:sp>
          <p:sp>
            <p:nvSpPr>
              <p:cNvPr id="53" name="Freeform: Shape 48"/>
              <p:cNvSpPr>
                <a:spLocks/>
              </p:cNvSpPr>
              <p:nvPr/>
            </p:nvSpPr>
            <p:spPr bwMode="auto">
              <a:xfrm>
                <a:off x="5162540" y="5017612"/>
                <a:ext cx="197299" cy="241851"/>
              </a:xfrm>
              <a:custGeom>
                <a:avLst/>
                <a:gdLst>
                  <a:gd name="T0" fmla="*/ 1 w 39"/>
                  <a:gd name="T1" fmla="*/ 4 h 48"/>
                  <a:gd name="T2" fmla="*/ 39 w 39"/>
                  <a:gd name="T3" fmla="*/ 48 h 48"/>
                  <a:gd name="T4" fmla="*/ 38 w 39"/>
                  <a:gd name="T5" fmla="*/ 44 h 48"/>
                  <a:gd name="T6" fmla="*/ 0 w 39"/>
                  <a:gd name="T7" fmla="*/ 0 h 48"/>
                  <a:gd name="T8" fmla="*/ 1 w 39"/>
                  <a:gd name="T9" fmla="*/ 4 h 48"/>
                </a:gdLst>
                <a:ahLst/>
                <a:cxnLst>
                  <a:cxn ang="0">
                    <a:pos x="T0" y="T1"/>
                  </a:cxn>
                  <a:cxn ang="0">
                    <a:pos x="T2" y="T3"/>
                  </a:cxn>
                  <a:cxn ang="0">
                    <a:pos x="T4" y="T5"/>
                  </a:cxn>
                  <a:cxn ang="0">
                    <a:pos x="T6" y="T7"/>
                  </a:cxn>
                  <a:cxn ang="0">
                    <a:pos x="T8" y="T9"/>
                  </a:cxn>
                </a:cxnLst>
                <a:rect l="0" t="0" r="r" b="b"/>
                <a:pathLst>
                  <a:path w="39" h="48">
                    <a:moveTo>
                      <a:pt x="1" y="4"/>
                    </a:moveTo>
                    <a:cubicBezTo>
                      <a:pt x="5" y="9"/>
                      <a:pt x="35" y="43"/>
                      <a:pt x="39" y="48"/>
                    </a:cubicBezTo>
                    <a:cubicBezTo>
                      <a:pt x="38" y="44"/>
                      <a:pt x="38" y="44"/>
                      <a:pt x="38" y="44"/>
                    </a:cubicBezTo>
                    <a:cubicBezTo>
                      <a:pt x="0" y="0"/>
                      <a:pt x="0" y="0"/>
                      <a:pt x="0" y="0"/>
                    </a:cubicBezTo>
                    <a:lnTo>
                      <a:pt x="1" y="4"/>
                    </a:lnTo>
                    <a:close/>
                  </a:path>
                </a:pathLst>
              </a:custGeom>
              <a:solidFill>
                <a:schemeClr val="accent2">
                  <a:lumMod val="75000"/>
                </a:schemeClr>
              </a:solidFill>
              <a:ln>
                <a:noFill/>
              </a:ln>
            </p:spPr>
            <p:txBody>
              <a:bodyPr anchor="ctr"/>
              <a:lstStyle/>
              <a:p>
                <a:pPr algn="ctr"/>
                <a:endParaRPr/>
              </a:p>
            </p:txBody>
          </p:sp>
          <p:sp>
            <p:nvSpPr>
              <p:cNvPr id="54" name="Freeform: Shape 49"/>
              <p:cNvSpPr>
                <a:spLocks/>
              </p:cNvSpPr>
              <p:nvPr/>
            </p:nvSpPr>
            <p:spPr bwMode="auto">
              <a:xfrm>
                <a:off x="5217699" y="5104593"/>
                <a:ext cx="21215" cy="29701"/>
              </a:xfrm>
              <a:custGeom>
                <a:avLst/>
                <a:gdLst>
                  <a:gd name="T0" fmla="*/ 5 w 10"/>
                  <a:gd name="T1" fmla="*/ 0 h 14"/>
                  <a:gd name="T2" fmla="*/ 0 w 10"/>
                  <a:gd name="T3" fmla="*/ 4 h 14"/>
                  <a:gd name="T4" fmla="*/ 2 w 10"/>
                  <a:gd name="T5" fmla="*/ 14 h 14"/>
                  <a:gd name="T6" fmla="*/ 10 w 10"/>
                  <a:gd name="T7" fmla="*/ 7 h 14"/>
                  <a:gd name="T8" fmla="*/ 5 w 10"/>
                  <a:gd name="T9" fmla="*/ 0 h 14"/>
                </a:gdLst>
                <a:ahLst/>
                <a:cxnLst>
                  <a:cxn ang="0">
                    <a:pos x="T0" y="T1"/>
                  </a:cxn>
                  <a:cxn ang="0">
                    <a:pos x="T2" y="T3"/>
                  </a:cxn>
                  <a:cxn ang="0">
                    <a:pos x="T4" y="T5"/>
                  </a:cxn>
                  <a:cxn ang="0">
                    <a:pos x="T6" y="T7"/>
                  </a:cxn>
                  <a:cxn ang="0">
                    <a:pos x="T8" y="T9"/>
                  </a:cxn>
                </a:cxnLst>
                <a:rect l="0" t="0" r="r" b="b"/>
                <a:pathLst>
                  <a:path w="10" h="14">
                    <a:moveTo>
                      <a:pt x="5" y="0"/>
                    </a:moveTo>
                    <a:lnTo>
                      <a:pt x="0" y="4"/>
                    </a:lnTo>
                    <a:lnTo>
                      <a:pt x="2" y="14"/>
                    </a:lnTo>
                    <a:lnTo>
                      <a:pt x="10" y="7"/>
                    </a:lnTo>
                    <a:lnTo>
                      <a:pt x="5" y="0"/>
                    </a:lnTo>
                    <a:close/>
                  </a:path>
                </a:pathLst>
              </a:custGeom>
              <a:solidFill>
                <a:schemeClr val="accent2">
                  <a:lumMod val="75000"/>
                </a:schemeClr>
              </a:solidFill>
              <a:ln>
                <a:noFill/>
              </a:ln>
            </p:spPr>
            <p:txBody>
              <a:bodyPr anchor="ctr"/>
              <a:lstStyle/>
              <a:p>
                <a:pPr algn="ctr"/>
                <a:endParaRPr/>
              </a:p>
            </p:txBody>
          </p:sp>
          <p:sp>
            <p:nvSpPr>
              <p:cNvPr id="55" name="Freeform: Shape 50"/>
              <p:cNvSpPr>
                <a:spLocks/>
              </p:cNvSpPr>
              <p:nvPr/>
            </p:nvSpPr>
            <p:spPr bwMode="auto">
              <a:xfrm>
                <a:off x="5298316" y="5144901"/>
                <a:ext cx="543104" cy="602506"/>
              </a:xfrm>
              <a:custGeom>
                <a:avLst/>
                <a:gdLst>
                  <a:gd name="T0" fmla="*/ 2 w 256"/>
                  <a:gd name="T1" fmla="*/ 9 h 284"/>
                  <a:gd name="T2" fmla="*/ 0 w 256"/>
                  <a:gd name="T3" fmla="*/ 0 h 284"/>
                  <a:gd name="T4" fmla="*/ 256 w 256"/>
                  <a:gd name="T5" fmla="*/ 277 h 284"/>
                  <a:gd name="T6" fmla="*/ 256 w 256"/>
                  <a:gd name="T7" fmla="*/ 284 h 284"/>
                  <a:gd name="T8" fmla="*/ 2 w 256"/>
                  <a:gd name="T9" fmla="*/ 9 h 284"/>
                </a:gdLst>
                <a:ahLst/>
                <a:cxnLst>
                  <a:cxn ang="0">
                    <a:pos x="T0" y="T1"/>
                  </a:cxn>
                  <a:cxn ang="0">
                    <a:pos x="T2" y="T3"/>
                  </a:cxn>
                  <a:cxn ang="0">
                    <a:pos x="T4" y="T5"/>
                  </a:cxn>
                  <a:cxn ang="0">
                    <a:pos x="T6" y="T7"/>
                  </a:cxn>
                  <a:cxn ang="0">
                    <a:pos x="T8" y="T9"/>
                  </a:cxn>
                </a:cxnLst>
                <a:rect l="0" t="0" r="r" b="b"/>
                <a:pathLst>
                  <a:path w="256" h="284">
                    <a:moveTo>
                      <a:pt x="2" y="9"/>
                    </a:moveTo>
                    <a:lnTo>
                      <a:pt x="0" y="0"/>
                    </a:lnTo>
                    <a:lnTo>
                      <a:pt x="256" y="277"/>
                    </a:lnTo>
                    <a:lnTo>
                      <a:pt x="256" y="284"/>
                    </a:lnTo>
                    <a:lnTo>
                      <a:pt x="2" y="9"/>
                    </a:lnTo>
                    <a:close/>
                  </a:path>
                </a:pathLst>
              </a:custGeom>
              <a:solidFill>
                <a:schemeClr val="accent2">
                  <a:lumMod val="75000"/>
                </a:schemeClr>
              </a:solidFill>
              <a:ln>
                <a:noFill/>
              </a:ln>
            </p:spPr>
            <p:txBody>
              <a:bodyPr anchor="ctr"/>
              <a:lstStyle/>
              <a:p>
                <a:pPr algn="ctr"/>
                <a:endParaRPr/>
              </a:p>
            </p:txBody>
          </p:sp>
          <p:sp>
            <p:nvSpPr>
              <p:cNvPr id="56" name="Freeform: Shape 51"/>
              <p:cNvSpPr>
                <a:spLocks/>
              </p:cNvSpPr>
              <p:nvPr/>
            </p:nvSpPr>
            <p:spPr bwMode="auto">
              <a:xfrm>
                <a:off x="5353475" y="5229761"/>
                <a:ext cx="25458" cy="29701"/>
              </a:xfrm>
              <a:custGeom>
                <a:avLst/>
                <a:gdLst>
                  <a:gd name="T0" fmla="*/ 5 w 12"/>
                  <a:gd name="T1" fmla="*/ 0 h 14"/>
                  <a:gd name="T2" fmla="*/ 0 w 12"/>
                  <a:gd name="T3" fmla="*/ 5 h 14"/>
                  <a:gd name="T4" fmla="*/ 3 w 12"/>
                  <a:gd name="T5" fmla="*/ 14 h 14"/>
                  <a:gd name="T6" fmla="*/ 12 w 12"/>
                  <a:gd name="T7" fmla="*/ 7 h 14"/>
                  <a:gd name="T8" fmla="*/ 5 w 12"/>
                  <a:gd name="T9" fmla="*/ 0 h 14"/>
                </a:gdLst>
                <a:ahLst/>
                <a:cxnLst>
                  <a:cxn ang="0">
                    <a:pos x="T0" y="T1"/>
                  </a:cxn>
                  <a:cxn ang="0">
                    <a:pos x="T2" y="T3"/>
                  </a:cxn>
                  <a:cxn ang="0">
                    <a:pos x="T4" y="T5"/>
                  </a:cxn>
                  <a:cxn ang="0">
                    <a:pos x="T6" y="T7"/>
                  </a:cxn>
                  <a:cxn ang="0">
                    <a:pos x="T8" y="T9"/>
                  </a:cxn>
                </a:cxnLst>
                <a:rect l="0" t="0" r="r" b="b"/>
                <a:pathLst>
                  <a:path w="12" h="14">
                    <a:moveTo>
                      <a:pt x="5" y="0"/>
                    </a:moveTo>
                    <a:lnTo>
                      <a:pt x="0" y="5"/>
                    </a:lnTo>
                    <a:lnTo>
                      <a:pt x="3" y="14"/>
                    </a:lnTo>
                    <a:lnTo>
                      <a:pt x="12" y="7"/>
                    </a:lnTo>
                    <a:lnTo>
                      <a:pt x="5" y="0"/>
                    </a:lnTo>
                    <a:close/>
                  </a:path>
                </a:pathLst>
              </a:custGeom>
              <a:solidFill>
                <a:schemeClr val="accent2">
                  <a:lumMod val="75000"/>
                </a:schemeClr>
              </a:solidFill>
              <a:ln>
                <a:noFill/>
              </a:ln>
            </p:spPr>
            <p:txBody>
              <a:bodyPr anchor="ctr"/>
              <a:lstStyle/>
              <a:p>
                <a:pPr algn="ctr"/>
                <a:endParaRPr/>
              </a:p>
            </p:txBody>
          </p:sp>
          <p:sp>
            <p:nvSpPr>
              <p:cNvPr id="57" name="Freeform: Shape 52"/>
              <p:cNvSpPr>
                <a:spLocks/>
              </p:cNvSpPr>
              <p:nvPr/>
            </p:nvSpPr>
            <p:spPr bwMode="auto">
              <a:xfrm>
                <a:off x="5841420" y="4892443"/>
                <a:ext cx="963160" cy="854964"/>
              </a:xfrm>
              <a:custGeom>
                <a:avLst/>
                <a:gdLst>
                  <a:gd name="T0" fmla="*/ 0 w 191"/>
                  <a:gd name="T1" fmla="*/ 167 h 170"/>
                  <a:gd name="T2" fmla="*/ 191 w 191"/>
                  <a:gd name="T3" fmla="*/ 0 h 170"/>
                  <a:gd name="T4" fmla="*/ 190 w 191"/>
                  <a:gd name="T5" fmla="*/ 4 h 170"/>
                  <a:gd name="T6" fmla="*/ 0 w 191"/>
                  <a:gd name="T7" fmla="*/ 170 h 170"/>
                  <a:gd name="T8" fmla="*/ 0 w 191"/>
                  <a:gd name="T9" fmla="*/ 167 h 170"/>
                </a:gdLst>
                <a:ahLst/>
                <a:cxnLst>
                  <a:cxn ang="0">
                    <a:pos x="T0" y="T1"/>
                  </a:cxn>
                  <a:cxn ang="0">
                    <a:pos x="T2" y="T3"/>
                  </a:cxn>
                  <a:cxn ang="0">
                    <a:pos x="T4" y="T5"/>
                  </a:cxn>
                  <a:cxn ang="0">
                    <a:pos x="T6" y="T7"/>
                  </a:cxn>
                  <a:cxn ang="0">
                    <a:pos x="T8" y="T9"/>
                  </a:cxn>
                </a:cxnLst>
                <a:rect l="0" t="0" r="r" b="b"/>
                <a:pathLst>
                  <a:path w="191" h="170">
                    <a:moveTo>
                      <a:pt x="0" y="167"/>
                    </a:moveTo>
                    <a:cubicBezTo>
                      <a:pt x="8" y="160"/>
                      <a:pt x="171" y="18"/>
                      <a:pt x="191" y="0"/>
                    </a:cubicBezTo>
                    <a:cubicBezTo>
                      <a:pt x="190" y="4"/>
                      <a:pt x="190" y="4"/>
                      <a:pt x="190" y="4"/>
                    </a:cubicBezTo>
                    <a:cubicBezTo>
                      <a:pt x="190" y="5"/>
                      <a:pt x="1" y="170"/>
                      <a:pt x="0" y="170"/>
                    </a:cubicBezTo>
                    <a:lnTo>
                      <a:pt x="0" y="167"/>
                    </a:lnTo>
                    <a:close/>
                  </a:path>
                </a:pathLst>
              </a:custGeom>
              <a:solidFill>
                <a:schemeClr val="accent2">
                  <a:lumMod val="75000"/>
                </a:schemeClr>
              </a:solidFill>
              <a:ln>
                <a:noFill/>
              </a:ln>
            </p:spPr>
            <p:txBody>
              <a:bodyPr anchor="ctr"/>
              <a:lstStyle/>
              <a:p>
                <a:pPr algn="ctr"/>
                <a:endParaRPr/>
              </a:p>
            </p:txBody>
          </p:sp>
        </p:grpSp>
        <p:sp>
          <p:nvSpPr>
            <p:cNvPr id="5" name="TextBox 53"/>
            <p:cNvSpPr txBox="1"/>
            <p:nvPr/>
          </p:nvSpPr>
          <p:spPr>
            <a:xfrm rot="2914667">
              <a:off x="1129466" y="2951943"/>
              <a:ext cx="451058" cy="392402"/>
            </a:xfrm>
            <a:prstGeom prst="rect">
              <a:avLst/>
            </a:prstGeom>
            <a:noFill/>
          </p:spPr>
          <p:txBody>
            <a:bodyPr wrap="none" lIns="91422" tIns="45711" rIns="91422" bIns="45711">
              <a:normAutofit fontScale="92500" lnSpcReduction="20000"/>
            </a:bodyPr>
            <a:lstStyle/>
            <a:p>
              <a:pPr algn="ctr"/>
              <a:r>
                <a:rPr lang="en-US" sz="2800" b="1">
                  <a:solidFill>
                    <a:schemeClr val="bg1"/>
                  </a:solidFill>
                </a:rPr>
                <a:t>01</a:t>
              </a:r>
            </a:p>
          </p:txBody>
        </p:sp>
        <p:sp>
          <p:nvSpPr>
            <p:cNvPr id="6" name="TextBox 54"/>
            <p:cNvSpPr txBox="1"/>
            <p:nvPr/>
          </p:nvSpPr>
          <p:spPr>
            <a:xfrm rot="19197881">
              <a:off x="1982317" y="3552438"/>
              <a:ext cx="496744" cy="438568"/>
            </a:xfrm>
            <a:prstGeom prst="rect">
              <a:avLst/>
            </a:prstGeom>
            <a:noFill/>
          </p:spPr>
          <p:txBody>
            <a:bodyPr wrap="none" lIns="91422" tIns="45711" rIns="91422" bIns="45711">
              <a:normAutofit fontScale="92500" lnSpcReduction="20000"/>
            </a:bodyPr>
            <a:lstStyle/>
            <a:p>
              <a:pPr algn="ctr"/>
              <a:r>
                <a:rPr lang="en-US" sz="3200" b="1" dirty="0">
                  <a:solidFill>
                    <a:schemeClr val="bg1"/>
                  </a:solidFill>
                </a:rPr>
                <a:t>02</a:t>
              </a:r>
            </a:p>
          </p:txBody>
        </p:sp>
        <p:sp>
          <p:nvSpPr>
            <p:cNvPr id="7" name="TextBox 55"/>
            <p:cNvSpPr txBox="1"/>
            <p:nvPr/>
          </p:nvSpPr>
          <p:spPr>
            <a:xfrm rot="2492360">
              <a:off x="2816809" y="2488125"/>
              <a:ext cx="496744" cy="438568"/>
            </a:xfrm>
            <a:prstGeom prst="rect">
              <a:avLst/>
            </a:prstGeom>
            <a:noFill/>
          </p:spPr>
          <p:txBody>
            <a:bodyPr wrap="none" lIns="91422" tIns="45711" rIns="91422" bIns="45711">
              <a:normAutofit fontScale="92500" lnSpcReduction="20000"/>
            </a:bodyPr>
            <a:lstStyle/>
            <a:p>
              <a:pPr algn="ctr"/>
              <a:r>
                <a:rPr lang="en-US" sz="3200" b="1">
                  <a:solidFill>
                    <a:schemeClr val="bg1"/>
                  </a:solidFill>
                </a:rPr>
                <a:t>03</a:t>
              </a:r>
            </a:p>
          </p:txBody>
        </p:sp>
        <p:sp>
          <p:nvSpPr>
            <p:cNvPr id="8" name="TextBox 56"/>
            <p:cNvSpPr txBox="1"/>
            <p:nvPr/>
          </p:nvSpPr>
          <p:spPr>
            <a:xfrm rot="19507174">
              <a:off x="1826062" y="1585155"/>
              <a:ext cx="496744" cy="438568"/>
            </a:xfrm>
            <a:prstGeom prst="rect">
              <a:avLst/>
            </a:prstGeom>
            <a:noFill/>
          </p:spPr>
          <p:txBody>
            <a:bodyPr wrap="none" lIns="91422" tIns="45711" rIns="91422" bIns="45711">
              <a:normAutofit fontScale="92500" lnSpcReduction="20000"/>
            </a:bodyPr>
            <a:lstStyle/>
            <a:p>
              <a:pPr algn="ctr"/>
              <a:r>
                <a:rPr lang="en-US" sz="3200" b="1">
                  <a:solidFill>
                    <a:schemeClr val="bg1"/>
                  </a:solidFill>
                </a:rPr>
                <a:t>04</a:t>
              </a:r>
            </a:p>
          </p:txBody>
        </p:sp>
      </p:grpSp>
      <p:sp>
        <p:nvSpPr>
          <p:cNvPr id="58" name="Freeform: Shape 65"/>
          <p:cNvSpPr>
            <a:spLocks noChangeAspect="1"/>
          </p:cNvSpPr>
          <p:nvPr/>
        </p:nvSpPr>
        <p:spPr bwMode="auto">
          <a:xfrm>
            <a:off x="6285284" y="4947557"/>
            <a:ext cx="558882" cy="724513"/>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4"/>
          </a:solidFill>
          <a:ln>
            <a:noFill/>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66"/>
          <p:cNvSpPr>
            <a:spLocks noChangeAspect="1"/>
          </p:cNvSpPr>
          <p:nvPr/>
        </p:nvSpPr>
        <p:spPr bwMode="auto">
          <a:xfrm>
            <a:off x="6285284" y="2182744"/>
            <a:ext cx="606721" cy="525079"/>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Freeform: Shape 67"/>
          <p:cNvSpPr>
            <a:spLocks noChangeAspect="1"/>
          </p:cNvSpPr>
          <p:nvPr/>
        </p:nvSpPr>
        <p:spPr bwMode="auto">
          <a:xfrm>
            <a:off x="6285284" y="3158833"/>
            <a:ext cx="560840" cy="41200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2"/>
          </a:solidFill>
          <a:ln>
            <a:noFill/>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68"/>
          <p:cNvSpPr>
            <a:spLocks noChangeAspect="1"/>
          </p:cNvSpPr>
          <p:nvPr/>
        </p:nvSpPr>
        <p:spPr bwMode="auto">
          <a:xfrm>
            <a:off x="6285284" y="4065821"/>
            <a:ext cx="684788" cy="530393"/>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3"/>
          </a:solidFill>
          <a:ln>
            <a:noFill/>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2" name="Group 71"/>
          <p:cNvGrpSpPr/>
          <p:nvPr/>
        </p:nvGrpSpPr>
        <p:grpSpPr>
          <a:xfrm>
            <a:off x="7225192" y="2059244"/>
            <a:ext cx="4854805" cy="745299"/>
            <a:chOff x="6658230" y="1603016"/>
            <a:chExt cx="4442325" cy="681976"/>
          </a:xfrm>
        </p:grpSpPr>
        <p:sp>
          <p:nvSpPr>
            <p:cNvPr id="63" name="TextBox 69"/>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64" name="TextBox 70"/>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65" name="Group 72"/>
          <p:cNvGrpSpPr/>
          <p:nvPr/>
        </p:nvGrpSpPr>
        <p:grpSpPr>
          <a:xfrm>
            <a:off x="7225192" y="3027811"/>
            <a:ext cx="4854805" cy="745299"/>
            <a:chOff x="6658230" y="1603016"/>
            <a:chExt cx="4442325" cy="681976"/>
          </a:xfrm>
        </p:grpSpPr>
        <p:sp>
          <p:nvSpPr>
            <p:cNvPr id="66" name="TextBox 73"/>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67" name="TextBox 74"/>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68" name="Group 75"/>
          <p:cNvGrpSpPr/>
          <p:nvPr/>
        </p:nvGrpSpPr>
        <p:grpSpPr>
          <a:xfrm>
            <a:off x="7225192" y="3963674"/>
            <a:ext cx="4854805" cy="745299"/>
            <a:chOff x="6658230" y="1603016"/>
            <a:chExt cx="4442325" cy="681976"/>
          </a:xfrm>
        </p:grpSpPr>
        <p:sp>
          <p:nvSpPr>
            <p:cNvPr id="69" name="TextBox 76"/>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0" name="TextBox 77"/>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71" name="Group 78"/>
          <p:cNvGrpSpPr/>
          <p:nvPr/>
        </p:nvGrpSpPr>
        <p:grpSpPr>
          <a:xfrm>
            <a:off x="7225192" y="4953948"/>
            <a:ext cx="4854806" cy="745299"/>
            <a:chOff x="6658229" y="1603016"/>
            <a:chExt cx="4442326" cy="681976"/>
          </a:xfrm>
        </p:grpSpPr>
        <p:sp>
          <p:nvSpPr>
            <p:cNvPr id="72" name="TextBox 79"/>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3" name="TextBox 80"/>
            <p:cNvSpPr txBox="1">
              <a:spLocks/>
            </p:cNvSpPr>
            <p:nvPr/>
          </p:nvSpPr>
          <p:spPr>
            <a:xfrm>
              <a:off x="6658229"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12296981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14" presetClass="entr" presetSubtype="1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2300"/>
                            </p:stCondLst>
                            <p:childTnLst>
                              <p:par>
                                <p:cTn id="15" presetID="42"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1000"/>
                                        <p:tgtEl>
                                          <p:spTgt spid="59"/>
                                        </p:tgtEl>
                                      </p:cBhvr>
                                    </p:animEffect>
                                    <p:anim calcmode="lin" valueType="num">
                                      <p:cBhvr>
                                        <p:cTn id="23" dur="1000" fill="hold"/>
                                        <p:tgtEl>
                                          <p:spTgt spid="59"/>
                                        </p:tgtEl>
                                        <p:attrNameLst>
                                          <p:attrName>ppt_x</p:attrName>
                                        </p:attrNameLst>
                                      </p:cBhvr>
                                      <p:tavLst>
                                        <p:tav tm="0">
                                          <p:val>
                                            <p:strVal val="#ppt_x"/>
                                          </p:val>
                                        </p:tav>
                                        <p:tav tm="100000">
                                          <p:val>
                                            <p:strVal val="#ppt_x"/>
                                          </p:val>
                                        </p:tav>
                                      </p:tavLst>
                                    </p:anim>
                                    <p:anim calcmode="lin" valueType="num">
                                      <p:cBhvr>
                                        <p:cTn id="24" dur="1000" fill="hold"/>
                                        <p:tgtEl>
                                          <p:spTgt spid="5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0"/>
                                        <p:tgtEl>
                                          <p:spTgt spid="60"/>
                                        </p:tgtEl>
                                      </p:cBhvr>
                                    </p:animEffect>
                                    <p:anim calcmode="lin" valueType="num">
                                      <p:cBhvr>
                                        <p:cTn id="28" dur="1000" fill="hold"/>
                                        <p:tgtEl>
                                          <p:spTgt spid="60"/>
                                        </p:tgtEl>
                                        <p:attrNameLst>
                                          <p:attrName>ppt_x</p:attrName>
                                        </p:attrNameLst>
                                      </p:cBhvr>
                                      <p:tavLst>
                                        <p:tav tm="0">
                                          <p:val>
                                            <p:strVal val="#ppt_x"/>
                                          </p:val>
                                        </p:tav>
                                        <p:tav tm="100000">
                                          <p:val>
                                            <p:strVal val="#ppt_x"/>
                                          </p:val>
                                        </p:tav>
                                      </p:tavLst>
                                    </p:anim>
                                    <p:anim calcmode="lin" valueType="num">
                                      <p:cBhvr>
                                        <p:cTn id="29" dur="1000" fill="hold"/>
                                        <p:tgtEl>
                                          <p:spTgt spid="6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anim calcmode="lin" valueType="num">
                                      <p:cBhvr>
                                        <p:cTn id="33" dur="1000" fill="hold"/>
                                        <p:tgtEl>
                                          <p:spTgt spid="61"/>
                                        </p:tgtEl>
                                        <p:attrNameLst>
                                          <p:attrName>ppt_x</p:attrName>
                                        </p:attrNameLst>
                                      </p:cBhvr>
                                      <p:tavLst>
                                        <p:tav tm="0">
                                          <p:val>
                                            <p:strVal val="#ppt_x"/>
                                          </p:val>
                                        </p:tav>
                                        <p:tav tm="100000">
                                          <p:val>
                                            <p:strVal val="#ppt_x"/>
                                          </p:val>
                                        </p:tav>
                                      </p:tavLst>
                                    </p:anim>
                                    <p:anim calcmode="lin" valueType="num">
                                      <p:cBhvr>
                                        <p:cTn id="34" dur="1000" fill="hold"/>
                                        <p:tgtEl>
                                          <p:spTgt spid="6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anim calcmode="lin" valueType="num">
                                      <p:cBhvr>
                                        <p:cTn id="38" dur="1000" fill="hold"/>
                                        <p:tgtEl>
                                          <p:spTgt spid="62"/>
                                        </p:tgtEl>
                                        <p:attrNameLst>
                                          <p:attrName>ppt_x</p:attrName>
                                        </p:attrNameLst>
                                      </p:cBhvr>
                                      <p:tavLst>
                                        <p:tav tm="0">
                                          <p:val>
                                            <p:strVal val="#ppt_x"/>
                                          </p:val>
                                        </p:tav>
                                        <p:tav tm="100000">
                                          <p:val>
                                            <p:strVal val="#ppt_x"/>
                                          </p:val>
                                        </p:tav>
                                      </p:tavLst>
                                    </p:anim>
                                    <p:anim calcmode="lin" valueType="num">
                                      <p:cBhvr>
                                        <p:cTn id="39" dur="1000" fill="hold"/>
                                        <p:tgtEl>
                                          <p:spTgt spid="6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1000"/>
                                        <p:tgtEl>
                                          <p:spTgt spid="68"/>
                                        </p:tgtEl>
                                      </p:cBhvr>
                                    </p:animEffect>
                                    <p:anim calcmode="lin" valueType="num">
                                      <p:cBhvr>
                                        <p:cTn id="48" dur="1000" fill="hold"/>
                                        <p:tgtEl>
                                          <p:spTgt spid="68"/>
                                        </p:tgtEl>
                                        <p:attrNameLst>
                                          <p:attrName>ppt_x</p:attrName>
                                        </p:attrNameLst>
                                      </p:cBhvr>
                                      <p:tavLst>
                                        <p:tav tm="0">
                                          <p:val>
                                            <p:strVal val="#ppt_x"/>
                                          </p:val>
                                        </p:tav>
                                        <p:tav tm="100000">
                                          <p:val>
                                            <p:strVal val="#ppt_x"/>
                                          </p:val>
                                        </p:tav>
                                      </p:tavLst>
                                    </p:anim>
                                    <p:anim calcmode="lin" valueType="num">
                                      <p:cBhvr>
                                        <p:cTn id="49" dur="1000" fill="hold"/>
                                        <p:tgtEl>
                                          <p:spTgt spid="6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animBg="1"/>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74" name="22e26f2d-35b2-4758-87e4-99e3bc08fc93">
            <a:extLst>
              <a:ext uri="{FF2B5EF4-FFF2-40B4-BE49-F238E27FC236}">
                <a16:creationId xmlns:a16="http://schemas.microsoft.com/office/drawing/2014/main" xmlns="" id="{34EDD4F0-D24D-47C5-A6A6-B4611C66475C}"/>
              </a:ext>
            </a:extLst>
          </p:cNvPr>
          <p:cNvGrpSpPr>
            <a:grpSpLocks noChangeAspect="1"/>
          </p:cNvGrpSpPr>
          <p:nvPr/>
        </p:nvGrpSpPr>
        <p:grpSpPr>
          <a:xfrm>
            <a:off x="744166" y="1952688"/>
            <a:ext cx="10507211" cy="4133018"/>
            <a:chOff x="818274" y="1791323"/>
            <a:chExt cx="10507211" cy="4133018"/>
          </a:xfrm>
        </p:grpSpPr>
        <p:sp>
          <p:nvSpPr>
            <p:cNvPr id="75" name="箭头: 圆角右 1">
              <a:extLst>
                <a:ext uri="{FF2B5EF4-FFF2-40B4-BE49-F238E27FC236}">
                  <a16:creationId xmlns:a16="http://schemas.microsoft.com/office/drawing/2014/main" xmlns="" id="{9F14554E-1A4F-4FCA-8CF8-A2CF8C5BCE36}"/>
                </a:ext>
              </a:extLst>
            </p:cNvPr>
            <p:cNvSpPr/>
            <p:nvPr/>
          </p:nvSpPr>
          <p:spPr>
            <a:xfrm>
              <a:off x="8896593" y="2582635"/>
              <a:ext cx="2428892" cy="1550916"/>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6" name="箭头: 圆角右 2">
              <a:extLst>
                <a:ext uri="{FF2B5EF4-FFF2-40B4-BE49-F238E27FC236}">
                  <a16:creationId xmlns:a16="http://schemas.microsoft.com/office/drawing/2014/main" xmlns="" id="{1D3AAECA-2AEC-458F-9BF5-8C6B90328968}"/>
                </a:ext>
              </a:extLst>
            </p:cNvPr>
            <p:cNvSpPr/>
            <p:nvPr/>
          </p:nvSpPr>
          <p:spPr>
            <a:xfrm>
              <a:off x="1071532" y="4133551"/>
              <a:ext cx="2428892" cy="1550916"/>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7" name="箭头: 圆角右 3">
              <a:extLst>
                <a:ext uri="{FF2B5EF4-FFF2-40B4-BE49-F238E27FC236}">
                  <a16:creationId xmlns:a16="http://schemas.microsoft.com/office/drawing/2014/main" xmlns="" id="{4799671D-B5D2-4EC6-A775-F8D04A69543C}"/>
                </a:ext>
              </a:extLst>
            </p:cNvPr>
            <p:cNvSpPr/>
            <p:nvPr/>
          </p:nvSpPr>
          <p:spPr>
            <a:xfrm>
              <a:off x="6331404" y="3185768"/>
              <a:ext cx="2428892" cy="1550916"/>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8" name="箭头: 圆角右 4">
              <a:extLst>
                <a:ext uri="{FF2B5EF4-FFF2-40B4-BE49-F238E27FC236}">
                  <a16:creationId xmlns:a16="http://schemas.microsoft.com/office/drawing/2014/main" xmlns="" id="{43FF896F-D765-4A32-8E3E-6FF30AF6D1EE}"/>
                </a:ext>
              </a:extLst>
            </p:cNvPr>
            <p:cNvSpPr/>
            <p:nvPr/>
          </p:nvSpPr>
          <p:spPr>
            <a:xfrm>
              <a:off x="3693062" y="3616579"/>
              <a:ext cx="2428892" cy="1550916"/>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grpSp>
          <p:nvGrpSpPr>
            <p:cNvPr id="79" name="组合 8">
              <a:extLst>
                <a:ext uri="{FF2B5EF4-FFF2-40B4-BE49-F238E27FC236}">
                  <a16:creationId xmlns:a16="http://schemas.microsoft.com/office/drawing/2014/main" xmlns="" id="{B4795C91-D055-4CEF-AD33-7950CBAEE3E0}"/>
                </a:ext>
              </a:extLst>
            </p:cNvPr>
            <p:cNvGrpSpPr/>
            <p:nvPr/>
          </p:nvGrpSpPr>
          <p:grpSpPr>
            <a:xfrm>
              <a:off x="1498339" y="4927621"/>
              <a:ext cx="1575278" cy="996720"/>
              <a:chOff x="1531670" y="2415703"/>
              <a:chExt cx="1575278" cy="996720"/>
            </a:xfrm>
          </p:grpSpPr>
          <p:sp>
            <p:nvSpPr>
              <p:cNvPr id="101" name="任意多边形: 形状 6">
                <a:extLst>
                  <a:ext uri="{FF2B5EF4-FFF2-40B4-BE49-F238E27FC236}">
                    <a16:creationId xmlns:a16="http://schemas.microsoft.com/office/drawing/2014/main" xmlns="" id="{6A7C55AF-04DB-4433-86A3-6D53754F1589}"/>
                  </a:ext>
                </a:extLst>
              </p:cNvPr>
              <p:cNvSpPr>
                <a:spLocks/>
              </p:cNvSpPr>
              <p:nvPr/>
            </p:nvSpPr>
            <p:spPr bwMode="auto">
              <a:xfrm>
                <a:off x="2116389" y="2415703"/>
                <a:ext cx="405841" cy="3870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2" name="文本框 7">
                <a:extLst>
                  <a:ext uri="{FF2B5EF4-FFF2-40B4-BE49-F238E27FC236}">
                    <a16:creationId xmlns:a16="http://schemas.microsoft.com/office/drawing/2014/main" xmlns="" id="{40036414-5C5D-4EB6-A3E2-B6ABCF47BDA9}"/>
                  </a:ext>
                </a:extLst>
              </p:cNvPr>
              <p:cNvSpPr txBox="1"/>
              <p:nvPr/>
            </p:nvSpPr>
            <p:spPr>
              <a:xfrm>
                <a:off x="1531670"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0" name="组合 9">
              <a:extLst>
                <a:ext uri="{FF2B5EF4-FFF2-40B4-BE49-F238E27FC236}">
                  <a16:creationId xmlns:a16="http://schemas.microsoft.com/office/drawing/2014/main" xmlns="" id="{30C43497-051E-4FAA-935C-4B1BCC2C5D30}"/>
                </a:ext>
              </a:extLst>
            </p:cNvPr>
            <p:cNvGrpSpPr/>
            <p:nvPr/>
          </p:nvGrpSpPr>
          <p:grpSpPr>
            <a:xfrm>
              <a:off x="4119869" y="4420147"/>
              <a:ext cx="1575278" cy="1005834"/>
              <a:chOff x="4229828" y="2406589"/>
              <a:chExt cx="1575278" cy="1005834"/>
            </a:xfrm>
          </p:grpSpPr>
          <p:sp>
            <p:nvSpPr>
              <p:cNvPr id="99" name="任意多边形: 形状 9">
                <a:extLst>
                  <a:ext uri="{FF2B5EF4-FFF2-40B4-BE49-F238E27FC236}">
                    <a16:creationId xmlns:a16="http://schemas.microsoft.com/office/drawing/2014/main" xmlns="" id="{0E6196C3-B6C7-481E-9A73-A183906060E6}"/>
                  </a:ext>
                </a:extLst>
              </p:cNvPr>
              <p:cNvSpPr>
                <a:spLocks/>
              </p:cNvSpPr>
              <p:nvPr/>
            </p:nvSpPr>
            <p:spPr bwMode="auto">
              <a:xfrm>
                <a:off x="4814547" y="2406589"/>
                <a:ext cx="405841" cy="405275"/>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0" name="文本框 10">
                <a:extLst>
                  <a:ext uri="{FF2B5EF4-FFF2-40B4-BE49-F238E27FC236}">
                    <a16:creationId xmlns:a16="http://schemas.microsoft.com/office/drawing/2014/main" xmlns="" id="{EEB2DA01-1380-43F6-B8C0-6AD1DC1DE086}"/>
                  </a:ext>
                </a:extLst>
              </p:cNvPr>
              <p:cNvSpPr txBox="1"/>
              <p:nvPr/>
            </p:nvSpPr>
            <p:spPr>
              <a:xfrm>
                <a:off x="4229828"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1" name="组合 10">
              <a:extLst>
                <a:ext uri="{FF2B5EF4-FFF2-40B4-BE49-F238E27FC236}">
                  <a16:creationId xmlns:a16="http://schemas.microsoft.com/office/drawing/2014/main" xmlns="" id="{4D042202-A3B7-4989-8249-C30D6C363FCE}"/>
                </a:ext>
              </a:extLst>
            </p:cNvPr>
            <p:cNvGrpSpPr/>
            <p:nvPr/>
          </p:nvGrpSpPr>
          <p:grpSpPr>
            <a:xfrm>
              <a:off x="6758211" y="3984962"/>
              <a:ext cx="1575278" cy="986721"/>
              <a:chOff x="6425339" y="2425702"/>
              <a:chExt cx="1575278" cy="986721"/>
            </a:xfrm>
          </p:grpSpPr>
          <p:sp>
            <p:nvSpPr>
              <p:cNvPr id="97" name="任意多边形: 形状 12">
                <a:extLst>
                  <a:ext uri="{FF2B5EF4-FFF2-40B4-BE49-F238E27FC236}">
                    <a16:creationId xmlns:a16="http://schemas.microsoft.com/office/drawing/2014/main" xmlns="" id="{687AAF91-7754-4F55-BE2E-9B59EB7343E3}"/>
                  </a:ext>
                </a:extLst>
              </p:cNvPr>
              <p:cNvSpPr>
                <a:spLocks/>
              </p:cNvSpPr>
              <p:nvPr/>
            </p:nvSpPr>
            <p:spPr bwMode="auto">
              <a:xfrm>
                <a:off x="7010058" y="2425702"/>
                <a:ext cx="405841" cy="367048"/>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8" name="文本框 13">
                <a:extLst>
                  <a:ext uri="{FF2B5EF4-FFF2-40B4-BE49-F238E27FC236}">
                    <a16:creationId xmlns:a16="http://schemas.microsoft.com/office/drawing/2014/main" xmlns="" id="{27BDC4CC-65A3-49E2-8326-245179D3255F}"/>
                  </a:ext>
                </a:extLst>
              </p:cNvPr>
              <p:cNvSpPr txBox="1"/>
              <p:nvPr/>
            </p:nvSpPr>
            <p:spPr>
              <a:xfrm>
                <a:off x="6425339"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2" name="组合 11">
              <a:extLst>
                <a:ext uri="{FF2B5EF4-FFF2-40B4-BE49-F238E27FC236}">
                  <a16:creationId xmlns:a16="http://schemas.microsoft.com/office/drawing/2014/main" xmlns="" id="{9D36DA44-12D4-4AF5-9002-9EE8F470198F}"/>
                </a:ext>
              </a:extLst>
            </p:cNvPr>
            <p:cNvGrpSpPr/>
            <p:nvPr/>
          </p:nvGrpSpPr>
          <p:grpSpPr>
            <a:xfrm>
              <a:off x="9323400" y="3429000"/>
              <a:ext cx="1575278" cy="1006117"/>
              <a:chOff x="8592850" y="2406306"/>
              <a:chExt cx="1575278" cy="1006117"/>
            </a:xfrm>
          </p:grpSpPr>
          <p:sp>
            <p:nvSpPr>
              <p:cNvPr id="95" name="任意多边形: 形状 17">
                <a:extLst>
                  <a:ext uri="{FF2B5EF4-FFF2-40B4-BE49-F238E27FC236}">
                    <a16:creationId xmlns:a16="http://schemas.microsoft.com/office/drawing/2014/main" xmlns="" id="{C518C1F0-D6E4-42B6-AF9F-9893CEC4E000}"/>
                  </a:ext>
                </a:extLst>
              </p:cNvPr>
              <p:cNvSpPr>
                <a:spLocks/>
              </p:cNvSpPr>
              <p:nvPr/>
            </p:nvSpPr>
            <p:spPr bwMode="auto">
              <a:xfrm>
                <a:off x="9201517" y="2406306"/>
                <a:ext cx="357945" cy="405841"/>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6" name="文本框 18">
                <a:extLst>
                  <a:ext uri="{FF2B5EF4-FFF2-40B4-BE49-F238E27FC236}">
                    <a16:creationId xmlns:a16="http://schemas.microsoft.com/office/drawing/2014/main" xmlns="" id="{CAB560D5-01EA-49EF-902A-61057D6AE173}"/>
                  </a:ext>
                </a:extLst>
              </p:cNvPr>
              <p:cNvSpPr txBox="1"/>
              <p:nvPr/>
            </p:nvSpPr>
            <p:spPr>
              <a:xfrm>
                <a:off x="8592850"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3" name="组合 12">
              <a:extLst>
                <a:ext uri="{FF2B5EF4-FFF2-40B4-BE49-F238E27FC236}">
                  <a16:creationId xmlns:a16="http://schemas.microsoft.com/office/drawing/2014/main" xmlns="" id="{1713FE14-FA95-4728-BB6E-AE104F88A05D}"/>
                </a:ext>
              </a:extLst>
            </p:cNvPr>
            <p:cNvGrpSpPr/>
            <p:nvPr/>
          </p:nvGrpSpPr>
          <p:grpSpPr>
            <a:xfrm>
              <a:off x="818274" y="3271271"/>
              <a:ext cx="2642096" cy="980620"/>
              <a:chOff x="911424" y="4770147"/>
              <a:chExt cx="2642096" cy="980620"/>
            </a:xfrm>
          </p:grpSpPr>
          <p:sp>
            <p:nvSpPr>
              <p:cNvPr id="93" name="矩形 92">
                <a:extLst>
                  <a:ext uri="{FF2B5EF4-FFF2-40B4-BE49-F238E27FC236}">
                    <a16:creationId xmlns:a16="http://schemas.microsoft.com/office/drawing/2014/main" xmlns="" id="{48CBD66C-B073-4C3E-B495-04177A6E2867}"/>
                  </a:ext>
                </a:extLst>
              </p:cNvPr>
              <p:cNvSpPr>
                <a:spLocks/>
              </p:cNvSpPr>
              <p:nvPr/>
            </p:nvSpPr>
            <p:spPr bwMode="auto">
              <a:xfrm>
                <a:off x="911424" y="5193368"/>
                <a:ext cx="223853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a:t>
                </a:r>
                <a:r>
                  <a:rPr lang="zh-CN" altLang="en-US" sz="1400">
                    <a:solidFill>
                      <a:schemeClr val="bg1">
                        <a:lumMod val="50000"/>
                      </a:schemeClr>
                    </a:solidFill>
                    <a:cs typeface="+mn-ea"/>
                    <a:sym typeface="+mn-lt"/>
                  </a:rPr>
                  <a:t>更换文本</a:t>
                </a:r>
                <a:endParaRPr lang="zh-CN" altLang="en-US" sz="1400" dirty="0">
                  <a:solidFill>
                    <a:schemeClr val="bg1">
                      <a:lumMod val="50000"/>
                    </a:schemeClr>
                  </a:solidFill>
                  <a:cs typeface="+mn-ea"/>
                  <a:sym typeface="+mn-lt"/>
                </a:endParaRPr>
              </a:p>
            </p:txBody>
          </p:sp>
          <p:sp>
            <p:nvSpPr>
              <p:cNvPr id="94" name="文本框 93">
                <a:extLst>
                  <a:ext uri="{FF2B5EF4-FFF2-40B4-BE49-F238E27FC236}">
                    <a16:creationId xmlns:a16="http://schemas.microsoft.com/office/drawing/2014/main" xmlns="" id="{B11ADF02-5C6F-4C93-A49E-9BCD97ACB08F}"/>
                  </a:ext>
                </a:extLst>
              </p:cNvPr>
              <p:cNvSpPr txBox="1">
                <a:spLocks/>
              </p:cNvSpPr>
              <p:nvPr/>
            </p:nvSpPr>
            <p:spPr bwMode="auto">
              <a:xfrm>
                <a:off x="911424"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nvGrpSpPr>
            <p:cNvPr id="84" name="组合 13">
              <a:extLst>
                <a:ext uri="{FF2B5EF4-FFF2-40B4-BE49-F238E27FC236}">
                  <a16:creationId xmlns:a16="http://schemas.microsoft.com/office/drawing/2014/main" xmlns="" id="{425AC06C-7F4D-45EF-93B4-ED448459A7AD}"/>
                </a:ext>
              </a:extLst>
            </p:cNvPr>
            <p:cNvGrpSpPr/>
            <p:nvPr/>
          </p:nvGrpSpPr>
          <p:grpSpPr>
            <a:xfrm>
              <a:off x="3359696" y="2677178"/>
              <a:ext cx="2642096" cy="980620"/>
              <a:chOff x="3455023" y="4770147"/>
              <a:chExt cx="2642096" cy="980620"/>
            </a:xfrm>
          </p:grpSpPr>
          <p:sp>
            <p:nvSpPr>
              <p:cNvPr id="91" name="矩形 90">
                <a:extLst>
                  <a:ext uri="{FF2B5EF4-FFF2-40B4-BE49-F238E27FC236}">
                    <a16:creationId xmlns:a16="http://schemas.microsoft.com/office/drawing/2014/main" xmlns="" id="{1564A4B1-E695-4581-819B-446EAA4E3468}"/>
                  </a:ext>
                </a:extLst>
              </p:cNvPr>
              <p:cNvSpPr>
                <a:spLocks/>
              </p:cNvSpPr>
              <p:nvPr/>
            </p:nvSpPr>
            <p:spPr bwMode="auto">
              <a:xfrm>
                <a:off x="3455023" y="5193368"/>
                <a:ext cx="233545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92" name="文本框 24">
                <a:extLst>
                  <a:ext uri="{FF2B5EF4-FFF2-40B4-BE49-F238E27FC236}">
                    <a16:creationId xmlns:a16="http://schemas.microsoft.com/office/drawing/2014/main" xmlns="" id="{88E98EBD-E15B-4FA6-BCF7-1D5EACD6922F}"/>
                  </a:ext>
                </a:extLst>
              </p:cNvPr>
              <p:cNvSpPr txBox="1">
                <a:spLocks/>
              </p:cNvSpPr>
              <p:nvPr/>
            </p:nvSpPr>
            <p:spPr bwMode="auto">
              <a:xfrm>
                <a:off x="3455023"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nvGrpSpPr>
            <p:cNvPr id="85" name="组合 14">
              <a:extLst>
                <a:ext uri="{FF2B5EF4-FFF2-40B4-BE49-F238E27FC236}">
                  <a16:creationId xmlns:a16="http://schemas.microsoft.com/office/drawing/2014/main" xmlns="" id="{9AA22792-B5AA-4169-B33A-AEE97FAFFB1F}"/>
                </a:ext>
              </a:extLst>
            </p:cNvPr>
            <p:cNvGrpSpPr/>
            <p:nvPr/>
          </p:nvGrpSpPr>
          <p:grpSpPr>
            <a:xfrm>
              <a:off x="6083603" y="2432258"/>
              <a:ext cx="2642096" cy="980620"/>
              <a:chOff x="5998622" y="4770147"/>
              <a:chExt cx="2642096" cy="980620"/>
            </a:xfrm>
          </p:grpSpPr>
          <p:sp>
            <p:nvSpPr>
              <p:cNvPr id="89" name="矩形 88">
                <a:extLst>
                  <a:ext uri="{FF2B5EF4-FFF2-40B4-BE49-F238E27FC236}">
                    <a16:creationId xmlns:a16="http://schemas.microsoft.com/office/drawing/2014/main" xmlns="" id="{8E25EFF5-5FE2-49F0-BB5F-39F08BD4FD0C}"/>
                  </a:ext>
                </a:extLst>
              </p:cNvPr>
              <p:cNvSpPr>
                <a:spLocks/>
              </p:cNvSpPr>
              <p:nvPr/>
            </p:nvSpPr>
            <p:spPr bwMode="auto">
              <a:xfrm>
                <a:off x="5998622" y="5193368"/>
                <a:ext cx="21529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90" name="文本框 27">
                <a:extLst>
                  <a:ext uri="{FF2B5EF4-FFF2-40B4-BE49-F238E27FC236}">
                    <a16:creationId xmlns:a16="http://schemas.microsoft.com/office/drawing/2014/main" xmlns="" id="{64F0B669-E52B-4BFA-851E-2EC8730123A2}"/>
                  </a:ext>
                </a:extLst>
              </p:cNvPr>
              <p:cNvSpPr txBox="1">
                <a:spLocks/>
              </p:cNvSpPr>
              <p:nvPr/>
            </p:nvSpPr>
            <p:spPr bwMode="auto">
              <a:xfrm>
                <a:off x="5998622"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a:solidFill>
                      <a:schemeClr val="bg1">
                        <a:lumMod val="50000"/>
                      </a:schemeClr>
                    </a:solidFill>
                    <a:cs typeface="+mn-ea"/>
                    <a:sym typeface="+mn-lt"/>
                  </a:rPr>
                  <a:t>标题文本预设</a:t>
                </a:r>
                <a:endParaRPr lang="zh-CN" altLang="en-US" sz="2000" b="1" dirty="0">
                  <a:solidFill>
                    <a:schemeClr val="bg1">
                      <a:lumMod val="50000"/>
                    </a:schemeClr>
                  </a:solidFill>
                  <a:cs typeface="+mn-ea"/>
                  <a:sym typeface="+mn-lt"/>
                </a:endParaRPr>
              </a:p>
            </p:txBody>
          </p:sp>
        </p:grpSp>
        <p:grpSp>
          <p:nvGrpSpPr>
            <p:cNvPr id="86" name="组合 15">
              <a:extLst>
                <a:ext uri="{FF2B5EF4-FFF2-40B4-BE49-F238E27FC236}">
                  <a16:creationId xmlns:a16="http://schemas.microsoft.com/office/drawing/2014/main" xmlns="" id="{A8475338-6821-485C-A368-E974AEB6CD77}"/>
                </a:ext>
              </a:extLst>
            </p:cNvPr>
            <p:cNvGrpSpPr/>
            <p:nvPr/>
          </p:nvGrpSpPr>
          <p:grpSpPr>
            <a:xfrm>
              <a:off x="8611019" y="1791323"/>
              <a:ext cx="2642096" cy="980620"/>
              <a:chOff x="8542221" y="4770147"/>
              <a:chExt cx="2642096" cy="980620"/>
            </a:xfrm>
          </p:grpSpPr>
          <p:sp>
            <p:nvSpPr>
              <p:cNvPr id="87" name="矩形 86">
                <a:extLst>
                  <a:ext uri="{FF2B5EF4-FFF2-40B4-BE49-F238E27FC236}">
                    <a16:creationId xmlns:a16="http://schemas.microsoft.com/office/drawing/2014/main" xmlns="" id="{7203AA0E-F8AE-43A5-8EF9-62B688C7B9FE}"/>
                  </a:ext>
                </a:extLst>
              </p:cNvPr>
              <p:cNvSpPr>
                <a:spLocks/>
              </p:cNvSpPr>
              <p:nvPr/>
            </p:nvSpPr>
            <p:spPr bwMode="auto">
              <a:xfrm>
                <a:off x="8542221" y="5193368"/>
                <a:ext cx="228765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88" name="文本框 30">
                <a:extLst>
                  <a:ext uri="{FF2B5EF4-FFF2-40B4-BE49-F238E27FC236}">
                    <a16:creationId xmlns:a16="http://schemas.microsoft.com/office/drawing/2014/main" xmlns="" id="{1269039C-3B23-4CA3-A2EA-88883131EFB3}"/>
                  </a:ext>
                </a:extLst>
              </p:cNvPr>
              <p:cNvSpPr txBox="1">
                <a:spLocks/>
              </p:cNvSpPr>
              <p:nvPr/>
            </p:nvSpPr>
            <p:spPr bwMode="auto">
              <a:xfrm>
                <a:off x="8542221"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spTree>
    <p:extLst>
      <p:ext uri="{BB962C8B-B14F-4D97-AF65-F5344CB8AC3E}">
        <p14:creationId xmlns:p14="http://schemas.microsoft.com/office/powerpoint/2010/main" val="7673309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74" name="组合 3"/>
          <p:cNvGrpSpPr/>
          <p:nvPr/>
        </p:nvGrpSpPr>
        <p:grpSpPr>
          <a:xfrm>
            <a:off x="5123328" y="2310383"/>
            <a:ext cx="2091859" cy="4026792"/>
            <a:chOff x="4716464" y="1527175"/>
            <a:chExt cx="2498724" cy="4810000"/>
          </a:xfrm>
        </p:grpSpPr>
        <p:sp>
          <p:nvSpPr>
            <p:cNvPr id="75" name="MH_Other_1"/>
            <p:cNvSpPr>
              <a:spLocks noChangeArrowheads="1"/>
            </p:cNvSpPr>
            <p:nvPr>
              <p:custDataLst>
                <p:tags r:id="rId1"/>
              </p:custDataLst>
            </p:nvPr>
          </p:nvSpPr>
          <p:spPr bwMode="auto">
            <a:xfrm>
              <a:off x="5611855" y="2329752"/>
              <a:ext cx="1603333" cy="1601513"/>
            </a:xfrm>
            <a:prstGeom prst="chevron">
              <a:avLst>
                <a:gd name="adj" fmla="val 50057"/>
              </a:avLst>
            </a:prstGeom>
            <a:solidFill>
              <a:schemeClr val="accent4"/>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6" name="MH_Other_3"/>
            <p:cNvSpPr/>
            <p:nvPr>
              <p:custDataLst>
                <p:tags r:id="rId2"/>
              </p:custDataLst>
            </p:nvPr>
          </p:nvSpPr>
          <p:spPr>
            <a:xfrm>
              <a:off x="5611855" y="3933085"/>
              <a:ext cx="1603333" cy="1603334"/>
            </a:xfrm>
            <a:prstGeom prst="chevron">
              <a:avLst/>
            </a:prstGeom>
            <a:solidFill>
              <a:schemeClr val="accent2">
                <a:lumMod val="75000"/>
              </a:schemeClr>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7" name="MH_Other_7"/>
            <p:cNvSpPr/>
            <p:nvPr>
              <p:custDataLst>
                <p:tags r:id="rId3"/>
              </p:custDataLst>
            </p:nvPr>
          </p:nvSpPr>
          <p:spPr>
            <a:xfrm flipH="1">
              <a:off x="4716464" y="1527175"/>
              <a:ext cx="1603333" cy="1603334"/>
            </a:xfrm>
            <a:prstGeom prst="chevron">
              <a:avLst/>
            </a:prstGeom>
            <a:solidFill>
              <a:schemeClr val="accent2"/>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8" name="MH_Other_9"/>
            <p:cNvSpPr>
              <a:spLocks noChangeArrowheads="1"/>
            </p:cNvSpPr>
            <p:nvPr>
              <p:custDataLst>
                <p:tags r:id="rId4"/>
              </p:custDataLst>
            </p:nvPr>
          </p:nvSpPr>
          <p:spPr bwMode="auto">
            <a:xfrm flipH="1">
              <a:off x="4716464" y="3130510"/>
              <a:ext cx="1603333" cy="1603333"/>
            </a:xfrm>
            <a:prstGeom prst="chevron">
              <a:avLst>
                <a:gd name="adj" fmla="val 50000"/>
              </a:avLst>
            </a:prstGeom>
            <a:solidFill>
              <a:schemeClr val="accent3"/>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9" name="MH_Other_11"/>
            <p:cNvSpPr/>
            <p:nvPr>
              <p:custDataLst>
                <p:tags r:id="rId5"/>
              </p:custDataLst>
            </p:nvPr>
          </p:nvSpPr>
          <p:spPr>
            <a:xfrm flipH="1">
              <a:off x="4716464" y="4735662"/>
              <a:ext cx="1603333" cy="1601513"/>
            </a:xfrm>
            <a:prstGeom prst="chevron">
              <a:avLst/>
            </a:prstGeom>
            <a:solidFill>
              <a:schemeClr val="accent1"/>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grpSp>
      <p:sp>
        <p:nvSpPr>
          <p:cNvPr id="80" name="Rectangle 42"/>
          <p:cNvSpPr/>
          <p:nvPr/>
        </p:nvSpPr>
        <p:spPr>
          <a:xfrm>
            <a:off x="2314664" y="2169859"/>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1" name="Rectangle 42"/>
          <p:cNvSpPr/>
          <p:nvPr/>
        </p:nvSpPr>
        <p:spPr>
          <a:xfrm>
            <a:off x="2314663" y="3799464"/>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2" name="Rectangle 42"/>
          <p:cNvSpPr/>
          <p:nvPr/>
        </p:nvSpPr>
        <p:spPr>
          <a:xfrm>
            <a:off x="2314662" y="5429069"/>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3" name="Rectangle 42"/>
          <p:cNvSpPr/>
          <p:nvPr/>
        </p:nvSpPr>
        <p:spPr>
          <a:xfrm>
            <a:off x="7833572" y="3048868"/>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4" name="Rectangle 42"/>
          <p:cNvSpPr/>
          <p:nvPr/>
        </p:nvSpPr>
        <p:spPr>
          <a:xfrm>
            <a:off x="7833571" y="4678473"/>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Tree>
    <p:extLst>
      <p:ext uri="{BB962C8B-B14F-4D97-AF65-F5344CB8AC3E}">
        <p14:creationId xmlns:p14="http://schemas.microsoft.com/office/powerpoint/2010/main" val="8912201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1"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up)">
                                      <p:cBhvr>
                                        <p:cTn id="13" dur="500"/>
                                        <p:tgtEl>
                                          <p:spTgt spid="74"/>
                                        </p:tgtEl>
                                      </p:cBhvr>
                                    </p:animEffect>
                                  </p:childTnLst>
                                </p:cTn>
                              </p:par>
                            </p:childTnLst>
                          </p:cTn>
                        </p:par>
                        <p:par>
                          <p:cTn id="14" fill="hold">
                            <p:stCondLst>
                              <p:cond delay="2300"/>
                            </p:stCondLst>
                            <p:childTnLst>
                              <p:par>
                                <p:cTn id="15" presetID="22" presetClass="entr" presetSubtype="2" fill="hold" grpId="0" nodeType="after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right)">
                                      <p:cBhvr>
                                        <p:cTn id="17" dur="500"/>
                                        <p:tgtEl>
                                          <p:spTgt spid="80"/>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par>
                          <p:cTn id="22" fill="hold">
                            <p:stCondLst>
                              <p:cond delay="3300"/>
                            </p:stCondLst>
                            <p:childTnLst>
                              <p:par>
                                <p:cTn id="23" presetID="22" presetClass="entr" presetSubtype="2" fill="hold" grpId="0"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right)">
                                      <p:cBhvr>
                                        <p:cTn id="25" dur="500"/>
                                        <p:tgtEl>
                                          <p:spTgt spid="81"/>
                                        </p:tgtEl>
                                      </p:cBhvr>
                                    </p:animEffect>
                                  </p:childTnLst>
                                </p:cTn>
                              </p:par>
                            </p:childTnLst>
                          </p:cTn>
                        </p:par>
                        <p:par>
                          <p:cTn id="26" fill="hold">
                            <p:stCondLst>
                              <p:cond delay="3800"/>
                            </p:stCondLst>
                            <p:childTnLst>
                              <p:par>
                                <p:cTn id="27" presetID="22" presetClass="entr" presetSubtype="8"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4300"/>
                            </p:stCondLst>
                            <p:childTnLst>
                              <p:par>
                                <p:cTn id="31" presetID="22" presetClass="entr" presetSubtype="2"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wipe(right)">
                                      <p:cBhvr>
                                        <p:cTn id="3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p:bldP spid="81" grpId="0"/>
      <p:bldP spid="82" grpId="0"/>
      <p:bldP spid="83"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11"/>
          <p:cNvGrpSpPr>
            <a:grpSpLocks/>
          </p:cNvGrpSpPr>
          <p:nvPr/>
        </p:nvGrpSpPr>
        <p:grpSpPr bwMode="auto">
          <a:xfrm>
            <a:off x="271254" y="514442"/>
            <a:ext cx="3523380" cy="735625"/>
            <a:chOff x="3886200" y="188686"/>
            <a:chExt cx="4699000" cy="979713"/>
          </a:xfrm>
        </p:grpSpPr>
        <p:sp>
          <p:nvSpPr>
            <p:cNvPr id="14" name="任意多边形 18"/>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5" name="任意多边形 20"/>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方正正中黑简体" panose="02000000000000000000" pitchFamily="2" charset="-122"/>
                  <a:ea typeface="方正正中黑简体" panose="02000000000000000000" pitchFamily="2" charset="-122"/>
                </a:rPr>
                <a:t>目录</a:t>
              </a:r>
              <a:r>
                <a:rPr lang="zh-CN" altLang="en-US" sz="2400" b="1" dirty="0"/>
                <a:t> </a:t>
              </a:r>
              <a:r>
                <a:rPr lang="en-US" altLang="zh-CN" sz="2400" b="1" dirty="0"/>
                <a:t>/</a:t>
              </a:r>
              <a:r>
                <a:rPr lang="en-US" altLang="zh-CN" sz="2300" dirty="0"/>
                <a:t>CONTENTS</a:t>
              </a:r>
              <a:endParaRPr lang="zh-CN" altLang="en-US" sz="2300" dirty="0"/>
            </a:p>
          </p:txBody>
        </p:sp>
      </p:grpSp>
      <p:sp>
        <p:nvSpPr>
          <p:cNvPr id="6" name="椭圆 5"/>
          <p:cNvSpPr/>
          <p:nvPr/>
        </p:nvSpPr>
        <p:spPr>
          <a:xfrm>
            <a:off x="1864630" y="2585352"/>
            <a:ext cx="1495272" cy="1495354"/>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1500" b="1" dirty="0">
                <a:latin typeface="微软雅黑" pitchFamily="34" charset="-122"/>
                <a:ea typeface="微软雅黑" pitchFamily="34" charset="-122"/>
              </a:rPr>
              <a:t>STEP 1</a:t>
            </a:r>
            <a:endParaRPr lang="zh-CN" altLang="en-US" sz="1500" b="1" dirty="0">
              <a:latin typeface="微软雅黑" pitchFamily="34" charset="-122"/>
              <a:ea typeface="微软雅黑" pitchFamily="34" charset="-122"/>
            </a:endParaRPr>
          </a:p>
        </p:txBody>
      </p:sp>
      <p:sp>
        <p:nvSpPr>
          <p:cNvPr id="7" name="椭圆 6"/>
          <p:cNvSpPr/>
          <p:nvPr/>
        </p:nvSpPr>
        <p:spPr>
          <a:xfrm>
            <a:off x="4140043" y="3070029"/>
            <a:ext cx="1495272" cy="1495354"/>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2</a:t>
            </a:r>
            <a:endParaRPr lang="zh-CN" altLang="en-US" sz="1500" b="1" dirty="0">
              <a:solidFill>
                <a:prstClr val="white"/>
              </a:solidFill>
              <a:latin typeface="微软雅黑" pitchFamily="34" charset="-122"/>
              <a:ea typeface="微软雅黑" pitchFamily="34" charset="-122"/>
            </a:endParaRPr>
          </a:p>
        </p:txBody>
      </p:sp>
      <p:sp>
        <p:nvSpPr>
          <p:cNvPr id="8" name="椭圆 7"/>
          <p:cNvSpPr/>
          <p:nvPr/>
        </p:nvSpPr>
        <p:spPr>
          <a:xfrm>
            <a:off x="6415457" y="2585352"/>
            <a:ext cx="1495272" cy="1495354"/>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3</a:t>
            </a:r>
            <a:endParaRPr lang="zh-CN" altLang="en-US" sz="1500" b="1" dirty="0">
              <a:solidFill>
                <a:prstClr val="white"/>
              </a:solidFill>
              <a:latin typeface="微软雅黑" pitchFamily="34" charset="-122"/>
              <a:ea typeface="微软雅黑" pitchFamily="34" charset="-122"/>
            </a:endParaRPr>
          </a:p>
        </p:txBody>
      </p:sp>
      <p:sp>
        <p:nvSpPr>
          <p:cNvPr id="9" name="椭圆 8"/>
          <p:cNvSpPr/>
          <p:nvPr/>
        </p:nvSpPr>
        <p:spPr>
          <a:xfrm>
            <a:off x="8690870" y="3070029"/>
            <a:ext cx="1495272" cy="1495354"/>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schemeClr val="bg1"/>
                </a:solidFill>
                <a:latin typeface="微软雅黑" pitchFamily="34" charset="-122"/>
                <a:ea typeface="微软雅黑" pitchFamily="34" charset="-122"/>
              </a:rPr>
              <a:t>STEP 4</a:t>
            </a:r>
            <a:endParaRPr lang="zh-CN" altLang="en-US" sz="1500" b="1" dirty="0">
              <a:solidFill>
                <a:schemeClr val="bg1"/>
              </a:solidFill>
              <a:latin typeface="微软雅黑" pitchFamily="34" charset="-122"/>
              <a:ea typeface="微软雅黑" pitchFamily="34" charset="-122"/>
            </a:endParaRPr>
          </a:p>
        </p:txBody>
      </p:sp>
      <p:cxnSp>
        <p:nvCxnSpPr>
          <p:cNvPr id="10" name="直接连接符 21"/>
          <p:cNvCxnSpPr>
            <a:endCxn id="18" idx="2"/>
          </p:cNvCxnSpPr>
          <p:nvPr/>
        </p:nvCxnSpPr>
        <p:spPr>
          <a:xfrm>
            <a:off x="3359902"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22"/>
          <p:cNvCxnSpPr>
            <a:stCxn id="18" idx="6"/>
          </p:cNvCxnSpPr>
          <p:nvPr/>
        </p:nvCxnSpPr>
        <p:spPr>
          <a:xfrm flipV="1">
            <a:off x="5635315"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23"/>
          <p:cNvCxnSpPr/>
          <p:nvPr/>
        </p:nvCxnSpPr>
        <p:spPr>
          <a:xfrm>
            <a:off x="7910729"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9501" y="4411575"/>
            <a:ext cx="2444111" cy="370519"/>
          </a:xfrm>
          <a:prstGeom prst="rect">
            <a:avLst/>
          </a:prstGeom>
        </p:spPr>
        <p:txBody>
          <a:bodyPr wrap="square" lIns="0" tIns="0" rIns="0" bIns="0">
            <a:spAutoFit/>
          </a:bodyPr>
          <a:lstStyle/>
          <a:p>
            <a:pPr lvl="0"/>
            <a:r>
              <a:rPr lang="zh-CN" altLang="zh-CN" sz="2000" b="1" dirty="0">
                <a:solidFill>
                  <a:schemeClr val="bg1">
                    <a:lumMod val="50000"/>
                  </a:schemeClr>
                </a:solidFill>
                <a:latin typeface="微软雅黑" pitchFamily="34" charset="-122"/>
                <a:ea typeface="微软雅黑" pitchFamily="34" charset="-122"/>
              </a:rPr>
              <a:t>年度工作概述</a:t>
            </a:r>
          </a:p>
        </p:txBody>
      </p:sp>
      <p:sp>
        <p:nvSpPr>
          <p:cNvPr id="17" name="文本框 9"/>
          <p:cNvSpPr txBox="1"/>
          <p:nvPr/>
        </p:nvSpPr>
        <p:spPr>
          <a:xfrm>
            <a:off x="1366097" y="4782094"/>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18" name="矩形 17"/>
          <p:cNvSpPr/>
          <p:nvPr/>
        </p:nvSpPr>
        <p:spPr>
          <a:xfrm>
            <a:off x="4026743" y="2071021"/>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工作完成情况</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文本框 9"/>
          <p:cNvSpPr txBox="1"/>
          <p:nvPr/>
        </p:nvSpPr>
        <p:spPr>
          <a:xfrm>
            <a:off x="3845322" y="2458740"/>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20" name="矩形 19"/>
          <p:cNvSpPr/>
          <p:nvPr/>
        </p:nvSpPr>
        <p:spPr>
          <a:xfrm>
            <a:off x="6280609" y="4274704"/>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成功项目展示</a:t>
            </a:r>
            <a:endParaRPr lang="zh-CN" altLang="zh-CN" sz="2000" b="1" dirty="0">
              <a:solidFill>
                <a:schemeClr val="bg1">
                  <a:lumMod val="50000"/>
                </a:schemeClr>
              </a:solidFill>
              <a:latin typeface="微软雅黑" pitchFamily="34" charset="-122"/>
              <a:ea typeface="微软雅黑" pitchFamily="34" charset="-122"/>
            </a:endParaRPr>
          </a:p>
        </p:txBody>
      </p:sp>
      <p:sp>
        <p:nvSpPr>
          <p:cNvPr id="22" name="矩形 21"/>
          <p:cNvSpPr/>
          <p:nvPr/>
        </p:nvSpPr>
        <p:spPr>
          <a:xfrm>
            <a:off x="8534476" y="2020837"/>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明年工作计划</a:t>
            </a:r>
            <a:endParaRPr lang="zh-CN" altLang="zh-CN" sz="2000" b="1" dirty="0">
              <a:solidFill>
                <a:schemeClr val="bg1">
                  <a:lumMod val="50000"/>
                </a:schemeClr>
              </a:solidFill>
              <a:latin typeface="微软雅黑" pitchFamily="34" charset="-122"/>
              <a:ea typeface="微软雅黑" pitchFamily="34" charset="-122"/>
            </a:endParaRPr>
          </a:p>
        </p:txBody>
      </p:sp>
      <p:sp>
        <p:nvSpPr>
          <p:cNvPr id="23" name="文本框 9"/>
          <p:cNvSpPr txBox="1"/>
          <p:nvPr/>
        </p:nvSpPr>
        <p:spPr>
          <a:xfrm>
            <a:off x="8340898" y="2391356"/>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32" name="文本框 9"/>
          <p:cNvSpPr txBox="1"/>
          <p:nvPr/>
        </p:nvSpPr>
        <p:spPr>
          <a:xfrm>
            <a:off x="5986029" y="4701213"/>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Tree>
    <p:extLst>
      <p:ext uri="{BB962C8B-B14F-4D97-AF65-F5344CB8AC3E}">
        <p14:creationId xmlns:p14="http://schemas.microsoft.com/office/powerpoint/2010/main" val="20958999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2000"/>
                            </p:stCondLst>
                            <p:childTnLst>
                              <p:par>
                                <p:cTn id="44" presetID="2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childTnLst>
                          </p:cTn>
                        </p:par>
                        <p:par>
                          <p:cTn id="48" fill="hold">
                            <p:stCondLst>
                              <p:cond delay="2500"/>
                            </p:stCondLst>
                            <p:childTnLst>
                              <p:par>
                                <p:cTn id="49" presetID="25"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54" dur="1000" fill="hold"/>
                                        <p:tgtEl>
                                          <p:spTgt spid="16"/>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6"/>
                                        </p:tgtEl>
                                      </p:cBhvr>
                                    </p:animEffect>
                                  </p:childTnLst>
                                </p:cTn>
                              </p:par>
                              <p:par>
                                <p:cTn id="59" presetID="25"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64" dur="1000" fill="hold"/>
                                        <p:tgtEl>
                                          <p:spTgt spid="17"/>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17"/>
                                        </p:tgtEl>
                                      </p:cBhvr>
                                    </p:animEffect>
                                  </p:childTnLst>
                                </p:cTn>
                              </p:par>
                            </p:childTnLst>
                          </p:cTn>
                        </p:par>
                        <p:par>
                          <p:cTn id="69" fill="hold">
                            <p:stCondLst>
                              <p:cond delay="3500"/>
                            </p:stCondLst>
                            <p:childTnLst>
                              <p:par>
                                <p:cTn id="70" presetID="25"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5" dur="1000" fill="hold"/>
                                        <p:tgtEl>
                                          <p:spTgt spid="18"/>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18"/>
                                        </p:tgtEl>
                                      </p:cBhvr>
                                    </p:animEffect>
                                  </p:childTnLst>
                                </p:cTn>
                              </p:par>
                              <p:par>
                                <p:cTn id="80" presetID="25"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3"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84"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85" dur="1000" fill="hold"/>
                                        <p:tgtEl>
                                          <p:spTgt spid="19"/>
                                        </p:tgtEl>
                                        <p:attrNameLst>
                                          <p:attrName>ppt_h</p:attrName>
                                        </p:attrNameLst>
                                      </p:cBhvr>
                                      <p:tavLst>
                                        <p:tav tm="0">
                                          <p:val>
                                            <p:strVal val="#ppt_h"/>
                                          </p:val>
                                        </p:tav>
                                        <p:tav tm="100000">
                                          <p:val>
                                            <p:strVal val="#ppt_h"/>
                                          </p:val>
                                        </p:tav>
                                      </p:tavLst>
                                    </p:anim>
                                    <p:anim calcmode="lin" valueType="num">
                                      <p:cBhvr>
                                        <p:cTn id="86"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87"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88"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89" dur="1000" decel="50000">
                                          <p:stCondLst>
                                            <p:cond delay="0"/>
                                          </p:stCondLst>
                                        </p:cTn>
                                        <p:tgtEl>
                                          <p:spTgt spid="19"/>
                                        </p:tgtEl>
                                      </p:cBhvr>
                                    </p:animEffect>
                                  </p:childTnLst>
                                </p:cTn>
                              </p:par>
                            </p:childTnLst>
                          </p:cTn>
                        </p:par>
                        <p:par>
                          <p:cTn id="90" fill="hold">
                            <p:stCondLst>
                              <p:cond delay="4500"/>
                            </p:stCondLst>
                            <p:childTnLst>
                              <p:par>
                                <p:cTn id="91" presetID="25" presetClass="entr" presetSubtype="0"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p:cTn id="93"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96" dur="1000" fill="hold"/>
                                        <p:tgtEl>
                                          <p:spTgt spid="20"/>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20"/>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106" dur="1000" fill="hold"/>
                                        <p:tgtEl>
                                          <p:spTgt spid="3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2"/>
                                        </p:tgtEl>
                                      </p:cBhvr>
                                    </p:animEffect>
                                  </p:childTnLst>
                                </p:cTn>
                              </p:par>
                            </p:childTnLst>
                          </p:cTn>
                        </p:par>
                        <p:par>
                          <p:cTn id="111" fill="hold">
                            <p:stCondLst>
                              <p:cond delay="5500"/>
                            </p:stCondLst>
                            <p:childTnLst>
                              <p:par>
                                <p:cTn id="112" presetID="25" presetClass="entr" presetSubtype="0" fill="hold" grpId="0" nodeType="afterEffect">
                                  <p:stCondLst>
                                    <p:cond delay="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17" dur="1000" fill="hold"/>
                                        <p:tgtEl>
                                          <p:spTgt spid="22"/>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22"/>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23"/>
                                        </p:tgtEl>
                                        <p:attrNameLst>
                                          <p:attrName>style.visibility</p:attrName>
                                        </p:attrNameLst>
                                      </p:cBhvr>
                                      <p:to>
                                        <p:strVal val="visible"/>
                                      </p:to>
                                    </p:set>
                                    <p:anim calcmode="lin" valueType="num">
                                      <p:cBhvr>
                                        <p:cTn id="124"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27" dur="1000" fill="hold"/>
                                        <p:tgtEl>
                                          <p:spTgt spid="23"/>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p:bldP spid="17" grpId="0"/>
      <p:bldP spid="18" grpId="0"/>
      <p:bldP spid="19" grpId="0"/>
      <p:bldP spid="20" grpId="0"/>
      <p:bldP spid="22" grpId="0"/>
      <p:bldP spid="23"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4752350" y="2528256"/>
            <a:ext cx="3005951" cy="769441"/>
          </a:xfrm>
          <a:prstGeom prst="rect">
            <a:avLst/>
          </a:prstGeom>
          <a:noFill/>
        </p:spPr>
        <p:txBody>
          <a:bodyPr wrap="none" rtlCol="0">
            <a:spAutoFit/>
          </a:bodyPr>
          <a:lstStyle/>
          <a:p>
            <a:r>
              <a:rPr kumimoji="1" lang="zh-CN" altLang="en-US" sz="4400" dirty="0">
                <a:solidFill>
                  <a:schemeClr val="tx1">
                    <a:lumMod val="75000"/>
                    <a:lumOff val="25000"/>
                  </a:schemeClr>
                </a:solidFill>
                <a:latin typeface="Microsoft YaHei" charset="-122"/>
                <a:ea typeface="Microsoft YaHei" charset="-122"/>
                <a:cs typeface="Microsoft YaHei" charset="-122"/>
              </a:rPr>
              <a:t>感谢您观看</a:t>
            </a:r>
          </a:p>
        </p:txBody>
      </p:sp>
      <p:sp>
        <p:nvSpPr>
          <p:cNvPr id="10" name="矩形 9"/>
          <p:cNvSpPr/>
          <p:nvPr/>
        </p:nvSpPr>
        <p:spPr>
          <a:xfrm>
            <a:off x="2443162" y="4419191"/>
            <a:ext cx="8301037" cy="577081"/>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world</a:t>
            </a:r>
            <a:endParaRPr lang="zh-CN" altLang="en-US" sz="1050" dirty="0">
              <a:solidFill>
                <a:schemeClr val="bg1">
                  <a:lumMod val="50000"/>
                </a:schemeClr>
              </a:solidFill>
              <a:latin typeface="+mn-ea"/>
            </a:endParaRPr>
          </a:p>
          <a:p>
            <a:pPr algn="ctr"/>
            <a:endParaRPr lang="zh-CN" altLang="en-US" sz="1050" dirty="0">
              <a:solidFill>
                <a:schemeClr val="bg1">
                  <a:lumMod val="50000"/>
                </a:schemeClr>
              </a:solidFill>
              <a:latin typeface="+mn-ea"/>
            </a:endParaRPr>
          </a:p>
        </p:txBody>
      </p:sp>
      <p:sp>
        <p:nvSpPr>
          <p:cNvPr id="11" name="文本框 10"/>
          <p:cNvSpPr txBox="1"/>
          <p:nvPr/>
        </p:nvSpPr>
        <p:spPr>
          <a:xfrm>
            <a:off x="4151705" y="3512927"/>
            <a:ext cx="4207241" cy="307777"/>
          </a:xfrm>
          <a:prstGeom prst="rect">
            <a:avLst/>
          </a:prstGeom>
          <a:noFill/>
        </p:spPr>
        <p:txBody>
          <a:bodyPr wrap="square" rtlCol="0">
            <a:spAutoFit/>
          </a:bodyPr>
          <a:lstStyle/>
          <a:p>
            <a:pPr algn="ctr"/>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：张三     </a:t>
            </a:r>
            <a:r>
              <a:rPr kumimoji="1" lang="zh-CN" altLang="en-US" sz="1400" dirty="0">
                <a:solidFill>
                  <a:schemeClr val="tx1">
                    <a:lumMod val="75000"/>
                    <a:lumOff val="25000"/>
                  </a:schemeClr>
                </a:solidFill>
              </a:rPr>
              <a:t>汇报时间：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月</a:t>
            </a:r>
          </a:p>
        </p:txBody>
      </p:sp>
    </p:spTree>
    <p:extLst>
      <p:ext uri="{BB962C8B-B14F-4D97-AF65-F5344CB8AC3E}">
        <p14:creationId xmlns:p14="http://schemas.microsoft.com/office/powerpoint/2010/main" val="1293840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4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29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777924" y="3646025"/>
            <a:ext cx="7801337" cy="369332"/>
          </a:xfrm>
          <a:prstGeom prst="rect">
            <a:avLst/>
          </a:prstGeom>
          <a:noFill/>
        </p:spPr>
        <p:txBody>
          <a:bodyPr wrap="squar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231373716"/>
      </p:ext>
    </p:extLst>
  </p:cSld>
  <p:clrMapOvr>
    <a:masterClrMapping/>
  </p:clrMapOvr>
  <p:transition spd="slow"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1</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zh-CN" sz="3200" b="1" dirty="0">
                <a:solidFill>
                  <a:schemeClr val="bg1">
                    <a:lumMod val="50000"/>
                  </a:schemeClr>
                </a:solidFill>
                <a:latin typeface="微软雅黑" pitchFamily="34" charset="-122"/>
                <a:ea typeface="微软雅黑" pitchFamily="34" charset="-122"/>
              </a:rPr>
              <a:t>年度工作概述</a:t>
            </a:r>
          </a:p>
        </p:txBody>
      </p:sp>
    </p:spTree>
    <p:extLst>
      <p:ext uri="{BB962C8B-B14F-4D97-AF65-F5344CB8AC3E}">
        <p14:creationId xmlns:p14="http://schemas.microsoft.com/office/powerpoint/2010/main" val="11992463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6" name="Group 4"/>
          <p:cNvGrpSpPr/>
          <p:nvPr/>
        </p:nvGrpSpPr>
        <p:grpSpPr>
          <a:xfrm>
            <a:off x="4346260" y="2162316"/>
            <a:ext cx="3503442" cy="3501850"/>
            <a:chOff x="599351" y="2215578"/>
            <a:chExt cx="3266532" cy="3265048"/>
          </a:xfrm>
        </p:grpSpPr>
        <p:sp>
          <p:nvSpPr>
            <p:cNvPr id="7" name="Freeform: Shape 5"/>
            <p:cNvSpPr>
              <a:spLocks/>
            </p:cNvSpPr>
            <p:nvPr/>
          </p:nvSpPr>
          <p:spPr bwMode="auto">
            <a:xfrm>
              <a:off x="599351" y="2215579"/>
              <a:ext cx="1948951" cy="1948951"/>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Freeform: Shape 6"/>
            <p:cNvSpPr>
              <a:spLocks/>
            </p:cNvSpPr>
            <p:nvPr/>
          </p:nvSpPr>
          <p:spPr bwMode="auto">
            <a:xfrm>
              <a:off x="1916931" y="2215578"/>
              <a:ext cx="1948951" cy="1948950"/>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Freeform: Shape 7"/>
            <p:cNvSpPr>
              <a:spLocks/>
            </p:cNvSpPr>
            <p:nvPr/>
          </p:nvSpPr>
          <p:spPr bwMode="auto">
            <a:xfrm>
              <a:off x="1916932" y="3533156"/>
              <a:ext cx="1948951" cy="1947468"/>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Freeform: Shape 8"/>
            <p:cNvSpPr>
              <a:spLocks/>
            </p:cNvSpPr>
            <p:nvPr/>
          </p:nvSpPr>
          <p:spPr bwMode="auto">
            <a:xfrm>
              <a:off x="599351" y="3533158"/>
              <a:ext cx="1948951" cy="1947468"/>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3"/>
          <p:cNvGrpSpPr/>
          <p:nvPr/>
        </p:nvGrpSpPr>
        <p:grpSpPr>
          <a:xfrm>
            <a:off x="8210943" y="2016384"/>
            <a:ext cx="2103794" cy="3867651"/>
            <a:chOff x="8082800" y="1603669"/>
            <a:chExt cx="2213318" cy="4069003"/>
          </a:xfrm>
        </p:grpSpPr>
        <p:sp>
          <p:nvSpPr>
            <p:cNvPr id="12" name="Flowchart: Connector 19"/>
            <p:cNvSpPr/>
            <p:nvPr/>
          </p:nvSpPr>
          <p:spPr>
            <a:xfrm>
              <a:off x="8873356" y="1603669"/>
              <a:ext cx="673069" cy="673069"/>
            </a:xfrm>
            <a:prstGeom prst="flowChartConnector">
              <a:avLst/>
            </a:prstGeom>
            <a:solidFill>
              <a:schemeClr val="accent2"/>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lowchart: Connector 20"/>
            <p:cNvSpPr/>
            <p:nvPr/>
          </p:nvSpPr>
          <p:spPr>
            <a:xfrm>
              <a:off x="8852924" y="3863028"/>
              <a:ext cx="673069" cy="673069"/>
            </a:xfrm>
            <a:prstGeom prst="flowChartConnector">
              <a:avLst/>
            </a:prstGeom>
            <a:solidFill>
              <a:schemeClr val="accent3"/>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4" name="Group 36"/>
            <p:cNvGrpSpPr/>
            <p:nvPr/>
          </p:nvGrpSpPr>
          <p:grpSpPr>
            <a:xfrm>
              <a:off x="8996535" y="1747954"/>
              <a:ext cx="385847" cy="374111"/>
              <a:chOff x="4411266" y="2303265"/>
              <a:chExt cx="325040" cy="315154"/>
            </a:xfrm>
            <a:solidFill>
              <a:schemeClr val="bg1"/>
            </a:solidFill>
          </p:grpSpPr>
          <p:sp>
            <p:nvSpPr>
              <p:cNvPr id="24" name="Freeform: Shape 37"/>
              <p:cNvSpPr>
                <a:spLocks/>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38"/>
              <p:cNvSpPr>
                <a:spLocks/>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39"/>
            <p:cNvGrpSpPr/>
            <p:nvPr/>
          </p:nvGrpSpPr>
          <p:grpSpPr>
            <a:xfrm>
              <a:off x="8976307" y="4020914"/>
              <a:ext cx="449123" cy="376096"/>
              <a:chOff x="5099051" y="3930651"/>
              <a:chExt cx="390525" cy="327025"/>
            </a:xfrm>
            <a:solidFill>
              <a:schemeClr val="bg1"/>
            </a:solidFill>
          </p:grpSpPr>
          <p:sp>
            <p:nvSpPr>
              <p:cNvPr id="22" name="Freeform: Shape 40"/>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Freeform: Shape 41"/>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43"/>
            <p:cNvGrpSpPr/>
            <p:nvPr/>
          </p:nvGrpSpPr>
          <p:grpSpPr>
            <a:xfrm>
              <a:off x="8082800" y="2302009"/>
              <a:ext cx="2213318" cy="1136575"/>
              <a:chOff x="6108435" y="2302009"/>
              <a:chExt cx="1678651" cy="1136575"/>
            </a:xfrm>
          </p:grpSpPr>
          <p:sp>
            <p:nvSpPr>
              <p:cNvPr id="20" name="Rectangle 44"/>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lumMod val="50000"/>
                      </a:schemeClr>
                    </a:solidFill>
                    <a:latin typeface="微软雅黑" panose="020B0503020204020204" pitchFamily="34" charset="-122"/>
                    <a:ea typeface="微软雅黑" panose="020B0503020204020204" pitchFamily="34" charset="-122"/>
                  </a:rPr>
                </a:br>
                <a:r>
                  <a:rPr lang="zh-CN" altLang="en-US" sz="10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45"/>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7" name="Group 46"/>
            <p:cNvGrpSpPr/>
            <p:nvPr/>
          </p:nvGrpSpPr>
          <p:grpSpPr>
            <a:xfrm>
              <a:off x="8082800" y="4536097"/>
              <a:ext cx="2213318" cy="1136575"/>
              <a:chOff x="6108435" y="2302009"/>
              <a:chExt cx="1678651" cy="1136575"/>
            </a:xfrm>
          </p:grpSpPr>
          <p:sp>
            <p:nvSpPr>
              <p:cNvPr id="18" name="Rectangle 47"/>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TextBox 48"/>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26" name="Group 2"/>
          <p:cNvGrpSpPr/>
          <p:nvPr/>
        </p:nvGrpSpPr>
        <p:grpSpPr>
          <a:xfrm>
            <a:off x="1686127" y="2019053"/>
            <a:ext cx="2103794" cy="3864982"/>
            <a:chOff x="1223978" y="1628940"/>
            <a:chExt cx="2213318" cy="4066195"/>
          </a:xfrm>
        </p:grpSpPr>
        <p:grpSp>
          <p:nvGrpSpPr>
            <p:cNvPr id="27" name="Group 1"/>
            <p:cNvGrpSpPr/>
            <p:nvPr/>
          </p:nvGrpSpPr>
          <p:grpSpPr>
            <a:xfrm>
              <a:off x="1223978" y="2302009"/>
              <a:ext cx="2213318" cy="1136575"/>
              <a:chOff x="6108435" y="2302009"/>
              <a:chExt cx="1678651" cy="1136575"/>
            </a:xfrm>
          </p:grpSpPr>
          <p:sp>
            <p:nvSpPr>
              <p:cNvPr id="49" name="Rectangle 13"/>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lumMod val="50000"/>
                      </a:schemeClr>
                    </a:solidFill>
                    <a:latin typeface="微软雅黑" panose="020B0503020204020204" pitchFamily="34" charset="-122"/>
                    <a:ea typeface="微软雅黑" panose="020B0503020204020204" pitchFamily="34" charset="-122"/>
                  </a:rPr>
                </a:br>
                <a:r>
                  <a:rPr lang="zh-CN" altLang="en-US" sz="10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50" name="TextBox 14"/>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
          <p:nvSpPr>
            <p:cNvPr id="28" name="Flowchart: Connector 17"/>
            <p:cNvSpPr/>
            <p:nvPr/>
          </p:nvSpPr>
          <p:spPr>
            <a:xfrm>
              <a:off x="1994102" y="1628940"/>
              <a:ext cx="673069" cy="673069"/>
            </a:xfrm>
            <a:prstGeom prst="flowChartConnector">
              <a:avLst/>
            </a:prstGeom>
            <a:solidFill>
              <a:schemeClr val="accent1"/>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lowchart: Connector 18"/>
            <p:cNvSpPr/>
            <p:nvPr/>
          </p:nvSpPr>
          <p:spPr>
            <a:xfrm>
              <a:off x="1994102" y="3885491"/>
              <a:ext cx="673069" cy="673069"/>
            </a:xfrm>
            <a:prstGeom prst="flowChartConnector">
              <a:avLst/>
            </a:prstGeom>
            <a:solidFill>
              <a:schemeClr val="accent4"/>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0" name="Group 21"/>
            <p:cNvGrpSpPr/>
            <p:nvPr/>
          </p:nvGrpSpPr>
          <p:grpSpPr>
            <a:xfrm>
              <a:off x="2183780" y="1801462"/>
              <a:ext cx="334960" cy="337098"/>
              <a:chOff x="3886200" y="3605213"/>
              <a:chExt cx="1243013" cy="1250950"/>
            </a:xfrm>
            <a:solidFill>
              <a:schemeClr val="bg1"/>
            </a:solidFill>
          </p:grpSpPr>
          <p:sp>
            <p:nvSpPr>
              <p:cNvPr id="35" name="Freeform: Shape 22"/>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3"/>
              <p:cNvSpPr>
                <a:spLocks/>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24"/>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25"/>
              <p:cNvSpPr>
                <a:spLocks/>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26"/>
              <p:cNvSpPr>
                <a:spLocks/>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Rectangle 27"/>
              <p:cNvSpPr>
                <a:spLocks/>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Rectangle 28"/>
              <p:cNvSpPr>
                <a:spLocks/>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Rectangle 29"/>
              <p:cNvSpPr>
                <a:spLocks/>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30"/>
              <p:cNvSpPr>
                <a:spLocks/>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31"/>
              <p:cNvSpPr>
                <a:spLocks/>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32"/>
              <p:cNvSpPr>
                <a:spLocks/>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33"/>
              <p:cNvSpPr>
                <a:spLocks/>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Rectangle 34"/>
              <p:cNvSpPr>
                <a:spLocks/>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Rectangle 35"/>
              <p:cNvSpPr>
                <a:spLocks/>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1" name="Freeform: Shape 42"/>
            <p:cNvSpPr>
              <a:spLocks/>
            </p:cNvSpPr>
            <p:nvPr/>
          </p:nvSpPr>
          <p:spPr bwMode="auto">
            <a:xfrm flipH="1">
              <a:off x="2127772" y="4044855"/>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2" name="Group 49"/>
            <p:cNvGrpSpPr/>
            <p:nvPr/>
          </p:nvGrpSpPr>
          <p:grpSpPr>
            <a:xfrm>
              <a:off x="1223978" y="4558560"/>
              <a:ext cx="2213318" cy="1136575"/>
              <a:chOff x="6108435" y="2302009"/>
              <a:chExt cx="1678651" cy="1136575"/>
            </a:xfrm>
          </p:grpSpPr>
          <p:sp>
            <p:nvSpPr>
              <p:cNvPr id="33" name="Rectangle 50"/>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4" name="TextBox 51"/>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spTree>
    <p:extLst>
      <p:ext uri="{BB962C8B-B14F-4D97-AF65-F5344CB8AC3E}">
        <p14:creationId xmlns:p14="http://schemas.microsoft.com/office/powerpoint/2010/main" val="11359627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28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8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555597" y="2117298"/>
            <a:ext cx="9043706" cy="2274107"/>
            <a:chOff x="866776" y="1754227"/>
            <a:chExt cx="10446965" cy="2626967"/>
          </a:xfrm>
        </p:grpSpPr>
        <p:sp>
          <p:nvSpPr>
            <p:cNvPr id="3" name="任意多边形 4"/>
            <p:cNvSpPr/>
            <p:nvPr/>
          </p:nvSpPr>
          <p:spPr>
            <a:xfrm>
              <a:off x="6512520" y="2182579"/>
              <a:ext cx="1772290"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4" name="任意多边形 5"/>
            <p:cNvSpPr/>
            <p:nvPr/>
          </p:nvSpPr>
          <p:spPr>
            <a:xfrm>
              <a:off x="3883525"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5" name="任意多边形 6"/>
            <p:cNvSpPr/>
            <p:nvPr/>
          </p:nvSpPr>
          <p:spPr>
            <a:xfrm>
              <a:off x="1270767" y="2166338"/>
              <a:ext cx="177025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rgbClr val="15B1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6" name="Freeform 4"/>
            <p:cNvSpPr>
              <a:spLocks/>
            </p:cNvSpPr>
            <p:nvPr/>
          </p:nvSpPr>
          <p:spPr bwMode="auto">
            <a:xfrm>
              <a:off x="866776" y="1760315"/>
              <a:ext cx="4998140" cy="260869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15B1B8"/>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a:cs typeface="+mn-ea"/>
                <a:sym typeface="+mn-lt"/>
              </a:endParaRPr>
            </a:p>
          </p:txBody>
        </p:sp>
        <p:sp>
          <p:nvSpPr>
            <p:cNvPr id="7" name="任意多边形 8"/>
            <p:cNvSpPr/>
            <p:nvPr/>
          </p:nvSpPr>
          <p:spPr>
            <a:xfrm>
              <a:off x="1985367" y="2306417"/>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1</a:t>
              </a:r>
              <a:endParaRPr lang="zh-CN" altLang="en-US" sz="2000" dirty="0">
                <a:solidFill>
                  <a:srgbClr val="333333"/>
                </a:solidFill>
                <a:cs typeface="+mn-ea"/>
                <a:sym typeface="+mn-lt"/>
              </a:endParaRPr>
            </a:p>
          </p:txBody>
        </p:sp>
        <p:sp>
          <p:nvSpPr>
            <p:cNvPr id="8" name="任意多边形 9"/>
            <p:cNvSpPr/>
            <p:nvPr/>
          </p:nvSpPr>
          <p:spPr>
            <a:xfrm>
              <a:off x="4602185"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2</a:t>
              </a:r>
              <a:endParaRPr lang="zh-CN" altLang="en-US" sz="2000" dirty="0">
                <a:solidFill>
                  <a:srgbClr val="333333"/>
                </a:solidFill>
                <a:cs typeface="+mn-ea"/>
                <a:sym typeface="+mn-lt"/>
              </a:endParaRPr>
            </a:p>
          </p:txBody>
        </p:sp>
        <p:sp>
          <p:nvSpPr>
            <p:cNvPr id="9" name="任意多边形 10"/>
            <p:cNvSpPr/>
            <p:nvPr/>
          </p:nvSpPr>
          <p:spPr>
            <a:xfrm>
              <a:off x="7225091" y="2322658"/>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3</a:t>
              </a:r>
              <a:endParaRPr lang="zh-CN" altLang="en-US" sz="2000" dirty="0">
                <a:solidFill>
                  <a:srgbClr val="333333"/>
                </a:solidFill>
                <a:cs typeface="+mn-ea"/>
                <a:sym typeface="+mn-lt"/>
              </a:endParaRPr>
            </a:p>
          </p:txBody>
        </p:sp>
        <p:sp>
          <p:nvSpPr>
            <p:cNvPr id="10" name="任意多边形 11"/>
            <p:cNvSpPr/>
            <p:nvPr/>
          </p:nvSpPr>
          <p:spPr>
            <a:xfrm>
              <a:off x="3684573" y="1754227"/>
              <a:ext cx="4797158" cy="2626967"/>
            </a:xfrm>
            <a:custGeom>
              <a:avLst/>
              <a:gdLst>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22350 h 2041525"/>
                <a:gd name="connsiteX1" fmla="*/ 1019175 w 3902075"/>
                <a:gd name="connsiteY1" fmla="*/ 2041525 h 2041525"/>
                <a:gd name="connsiteX2" fmla="*/ 3063875 w 3902075"/>
                <a:gd name="connsiteY2" fmla="*/ 0 h 2041525"/>
                <a:gd name="connsiteX3" fmla="*/ 3902075 w 3902075"/>
                <a:gd name="connsiteY3" fmla="*/ 841375 h 2041525"/>
                <a:gd name="connsiteX4" fmla="*/ 3902075 w 3902075"/>
                <a:gd name="connsiteY4" fmla="*/ 841375 h 2041525"/>
                <a:gd name="connsiteX0" fmla="*/ 0 w 3902075"/>
                <a:gd name="connsiteY0" fmla="*/ 1022350 h 1879600"/>
                <a:gd name="connsiteX1" fmla="*/ 847725 w 3902075"/>
                <a:gd name="connsiteY1" fmla="*/ 1879600 h 1879600"/>
                <a:gd name="connsiteX2" fmla="*/ 3063875 w 3902075"/>
                <a:gd name="connsiteY2" fmla="*/ 0 h 1879600"/>
                <a:gd name="connsiteX3" fmla="*/ 3902075 w 3902075"/>
                <a:gd name="connsiteY3" fmla="*/ 841375 h 1879600"/>
                <a:gd name="connsiteX4" fmla="*/ 3902075 w 3902075"/>
                <a:gd name="connsiteY4" fmla="*/ 841375 h 1879600"/>
                <a:gd name="connsiteX0" fmla="*/ 0 w 3902075"/>
                <a:gd name="connsiteY0" fmla="*/ 1196975 h 2054225"/>
                <a:gd name="connsiteX1" fmla="*/ 847725 w 3902075"/>
                <a:gd name="connsiteY1" fmla="*/ 2054225 h 2054225"/>
                <a:gd name="connsiteX2" fmla="*/ 2895600 w 3902075"/>
                <a:gd name="connsiteY2" fmla="*/ 0 h 2054225"/>
                <a:gd name="connsiteX3" fmla="*/ 3902075 w 3902075"/>
                <a:gd name="connsiteY3" fmla="*/ 1016000 h 2054225"/>
                <a:gd name="connsiteX4" fmla="*/ 3902075 w 3902075"/>
                <a:gd name="connsiteY4"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5" fmla="*/ 3902075 w 3902075"/>
                <a:gd name="connsiteY5"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0" fmla="*/ 0 w 3751060"/>
                <a:gd name="connsiteY0" fmla="*/ 1196975 h 2054225"/>
                <a:gd name="connsiteX1" fmla="*/ 847725 w 3751060"/>
                <a:gd name="connsiteY1" fmla="*/ 2054225 h 2054225"/>
                <a:gd name="connsiteX2" fmla="*/ 2895600 w 3751060"/>
                <a:gd name="connsiteY2" fmla="*/ 0 h 2054225"/>
                <a:gd name="connsiteX3" fmla="*/ 3751060 w 3751060"/>
                <a:gd name="connsiteY3" fmla="*/ 864864 h 2054225"/>
              </a:gdLst>
              <a:ahLst/>
              <a:cxnLst>
                <a:cxn ang="0">
                  <a:pos x="connsiteX0" y="connsiteY0"/>
                </a:cxn>
                <a:cxn ang="0">
                  <a:pos x="connsiteX1" y="connsiteY1"/>
                </a:cxn>
                <a:cxn ang="0">
                  <a:pos x="connsiteX2" y="connsiteY2"/>
                </a:cxn>
                <a:cxn ang="0">
                  <a:pos x="connsiteX3" y="connsiteY3"/>
                </a:cxn>
              </a:cxnLst>
              <a:rect l="l" t="t" r="r" b="b"/>
              <a:pathLst>
                <a:path w="3751060" h="2054225">
                  <a:moveTo>
                    <a:pt x="0" y="1196975"/>
                  </a:moveTo>
                  <a:cubicBezTo>
                    <a:pt x="339725" y="1536700"/>
                    <a:pt x="508000" y="1714500"/>
                    <a:pt x="847725" y="2054225"/>
                  </a:cubicBezTo>
                  <a:lnTo>
                    <a:pt x="2895600" y="0"/>
                  </a:lnTo>
                  <a:lnTo>
                    <a:pt x="3751060" y="864864"/>
                  </a:ln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800">
                <a:cs typeface="+mn-ea"/>
                <a:sym typeface="+mn-lt"/>
              </a:endParaRPr>
            </a:p>
          </p:txBody>
        </p:sp>
        <p:sp>
          <p:nvSpPr>
            <p:cNvPr id="11" name="Freeform 5"/>
            <p:cNvSpPr>
              <a:spLocks/>
            </p:cNvSpPr>
            <p:nvPr/>
          </p:nvSpPr>
          <p:spPr bwMode="auto">
            <a:xfrm flipH="1" flipV="1">
              <a:off x="6315601" y="1766408"/>
              <a:ext cx="4998140" cy="261072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accent4"/>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dirty="0">
                <a:cs typeface="+mn-ea"/>
                <a:sym typeface="+mn-lt"/>
              </a:endParaRPr>
            </a:p>
          </p:txBody>
        </p:sp>
        <p:sp>
          <p:nvSpPr>
            <p:cNvPr id="12" name="任意多边形 13"/>
            <p:cNvSpPr/>
            <p:nvPr/>
          </p:nvSpPr>
          <p:spPr>
            <a:xfrm>
              <a:off x="9157760"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800" dirty="0">
                  <a:solidFill>
                    <a:srgbClr val="FFFFFF"/>
                  </a:solidFill>
                  <a:cs typeface="+mn-ea"/>
                  <a:sym typeface="+mn-lt"/>
                </a:rPr>
                <a:t>标题</a:t>
              </a:r>
            </a:p>
          </p:txBody>
        </p:sp>
        <p:sp>
          <p:nvSpPr>
            <p:cNvPr id="13" name="任意多边形 14"/>
            <p:cNvSpPr/>
            <p:nvPr/>
          </p:nvSpPr>
          <p:spPr>
            <a:xfrm>
              <a:off x="9868300"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4</a:t>
              </a:r>
              <a:endParaRPr lang="zh-CN" altLang="en-US" sz="2000" dirty="0">
                <a:solidFill>
                  <a:srgbClr val="333333"/>
                </a:solidFill>
                <a:cs typeface="+mn-ea"/>
                <a:sym typeface="+mn-lt"/>
              </a:endParaRPr>
            </a:p>
          </p:txBody>
        </p:sp>
      </p:grpSp>
      <p:grpSp>
        <p:nvGrpSpPr>
          <p:cNvPr id="14" name="组合 15"/>
          <p:cNvGrpSpPr/>
          <p:nvPr/>
        </p:nvGrpSpPr>
        <p:grpSpPr>
          <a:xfrm>
            <a:off x="1076376" y="4753436"/>
            <a:ext cx="2171170" cy="1561021"/>
            <a:chOff x="1057276" y="4555967"/>
            <a:chExt cx="2171170" cy="1561021"/>
          </a:xfrm>
        </p:grpSpPr>
        <p:sp>
          <p:nvSpPr>
            <p:cNvPr id="15" name="Rectangle 42"/>
            <p:cNvSpPr/>
            <p:nvPr/>
          </p:nvSpPr>
          <p:spPr>
            <a:xfrm>
              <a:off x="1057276"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16" name="文本框 15"/>
            <p:cNvSpPr txBox="1"/>
            <p:nvPr/>
          </p:nvSpPr>
          <p:spPr>
            <a:xfrm>
              <a:off x="1555597"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17" name="组合 18"/>
          <p:cNvGrpSpPr/>
          <p:nvPr/>
        </p:nvGrpSpPr>
        <p:grpSpPr>
          <a:xfrm>
            <a:off x="3703673" y="4753436"/>
            <a:ext cx="2171170" cy="1561021"/>
            <a:chOff x="3684573" y="4555967"/>
            <a:chExt cx="2171170" cy="1561021"/>
          </a:xfrm>
        </p:grpSpPr>
        <p:sp>
          <p:nvSpPr>
            <p:cNvPr id="18" name="Rectangle 42"/>
            <p:cNvSpPr/>
            <p:nvPr/>
          </p:nvSpPr>
          <p:spPr>
            <a:xfrm>
              <a:off x="3684573"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19" name="文本框 18"/>
            <p:cNvSpPr txBox="1"/>
            <p:nvPr/>
          </p:nvSpPr>
          <p:spPr>
            <a:xfrm>
              <a:off x="4172734"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20" name="组合 21"/>
          <p:cNvGrpSpPr/>
          <p:nvPr/>
        </p:nvGrpSpPr>
        <p:grpSpPr>
          <a:xfrm>
            <a:off x="6330970" y="4753436"/>
            <a:ext cx="2171170" cy="1561021"/>
            <a:chOff x="6311870" y="4555967"/>
            <a:chExt cx="2171170" cy="1561021"/>
          </a:xfrm>
        </p:grpSpPr>
        <p:sp>
          <p:nvSpPr>
            <p:cNvPr id="21" name="Rectangle 42"/>
            <p:cNvSpPr/>
            <p:nvPr/>
          </p:nvSpPr>
          <p:spPr>
            <a:xfrm>
              <a:off x="6311870"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22" name="文本框 21"/>
            <p:cNvSpPr txBox="1"/>
            <p:nvPr/>
          </p:nvSpPr>
          <p:spPr>
            <a:xfrm>
              <a:off x="6810191"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23" name="组合 24"/>
          <p:cNvGrpSpPr/>
          <p:nvPr/>
        </p:nvGrpSpPr>
        <p:grpSpPr>
          <a:xfrm>
            <a:off x="8958267" y="4753436"/>
            <a:ext cx="2171170" cy="1561021"/>
            <a:chOff x="8939167" y="4555967"/>
            <a:chExt cx="2171170" cy="1561021"/>
          </a:xfrm>
        </p:grpSpPr>
        <p:sp>
          <p:nvSpPr>
            <p:cNvPr id="24" name="Rectangle 42"/>
            <p:cNvSpPr/>
            <p:nvPr/>
          </p:nvSpPr>
          <p:spPr>
            <a:xfrm>
              <a:off x="8939167"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25" name="文本框 24"/>
            <p:cNvSpPr txBox="1"/>
            <p:nvPr/>
          </p:nvSpPr>
          <p:spPr>
            <a:xfrm>
              <a:off x="9427328"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sp>
        <p:nvSpPr>
          <p:cNvPr id="26" name="文本框 25"/>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Tree>
    <p:extLst>
      <p:ext uri="{BB962C8B-B14F-4D97-AF65-F5344CB8AC3E}">
        <p14:creationId xmlns:p14="http://schemas.microsoft.com/office/powerpoint/2010/main" val="386677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800"/>
                            </p:stCondLst>
                            <p:childTnLst>
                              <p:par>
                                <p:cTn id="14" presetID="22" presetClass="entr" presetSubtype="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23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28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par>
                          <p:cTn id="25" fill="hold">
                            <p:stCondLst>
                              <p:cond delay="33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组合 32"/>
          <p:cNvGrpSpPr/>
          <p:nvPr/>
        </p:nvGrpSpPr>
        <p:grpSpPr>
          <a:xfrm>
            <a:off x="0" y="2390427"/>
            <a:ext cx="9291918" cy="3672819"/>
            <a:chOff x="0" y="1482842"/>
            <a:chExt cx="8458200" cy="3343275"/>
          </a:xfrm>
        </p:grpSpPr>
        <p:sp>
          <p:nvSpPr>
            <p:cNvPr id="4" name="任意多边形: 形状 19"/>
            <p:cNvSpPr>
              <a:spLocks/>
            </p:cNvSpPr>
            <p:nvPr/>
          </p:nvSpPr>
          <p:spPr bwMode="auto">
            <a:xfrm>
              <a:off x="0" y="1482842"/>
              <a:ext cx="8458200" cy="3343275"/>
            </a:xfrm>
            <a:custGeom>
              <a:avLst/>
              <a:gdLst>
                <a:gd name="T0" fmla="*/ 1311 w 16920"/>
                <a:gd name="T1" fmla="*/ 7223 h 8424"/>
                <a:gd name="T2" fmla="*/ 1661 w 16920"/>
                <a:gd name="T3" fmla="*/ 7222 h 8424"/>
                <a:gd name="T4" fmla="*/ 2090 w 16920"/>
                <a:gd name="T5" fmla="*/ 7210 h 8424"/>
                <a:gd name="T6" fmla="*/ 2858 w 16920"/>
                <a:gd name="T7" fmla="*/ 7164 h 8424"/>
                <a:gd name="T8" fmla="*/ 3683 w 16920"/>
                <a:gd name="T9" fmla="*/ 7074 h 8424"/>
                <a:gd name="T10" fmla="*/ 4195 w 16920"/>
                <a:gd name="T11" fmla="*/ 6996 h 8424"/>
                <a:gd name="T12" fmla="*/ 5032 w 16920"/>
                <a:gd name="T13" fmla="*/ 6736 h 8424"/>
                <a:gd name="T14" fmla="*/ 5487 w 16920"/>
                <a:gd name="T15" fmla="*/ 6362 h 8424"/>
                <a:gd name="T16" fmla="*/ 5701 w 16920"/>
                <a:gd name="T17" fmla="*/ 5921 h 8424"/>
                <a:gd name="T18" fmla="*/ 5810 w 16920"/>
                <a:gd name="T19" fmla="*/ 5460 h 8424"/>
                <a:gd name="T20" fmla="*/ 5951 w 16920"/>
                <a:gd name="T21" fmla="*/ 5030 h 8424"/>
                <a:gd name="T22" fmla="*/ 6259 w 16920"/>
                <a:gd name="T23" fmla="*/ 4680 h 8424"/>
                <a:gd name="T24" fmla="*/ 6831 w 16920"/>
                <a:gd name="T25" fmla="*/ 4447 h 8424"/>
                <a:gd name="T26" fmla="*/ 7542 w 16920"/>
                <a:gd name="T27" fmla="*/ 4298 h 8424"/>
                <a:gd name="T28" fmla="*/ 8629 w 16920"/>
                <a:gd name="T29" fmla="*/ 4121 h 8424"/>
                <a:gd name="T30" fmla="*/ 9390 w 16920"/>
                <a:gd name="T31" fmla="*/ 3943 h 8424"/>
                <a:gd name="T32" fmla="*/ 10065 w 16920"/>
                <a:gd name="T33" fmla="*/ 3659 h 8424"/>
                <a:gd name="T34" fmla="*/ 10596 w 16920"/>
                <a:gd name="T35" fmla="*/ 3212 h 8424"/>
                <a:gd name="T36" fmla="*/ 10994 w 16920"/>
                <a:gd name="T37" fmla="*/ 2633 h 8424"/>
                <a:gd name="T38" fmla="*/ 11499 w 16920"/>
                <a:gd name="T39" fmla="*/ 2223 h 8424"/>
                <a:gd name="T40" fmla="*/ 12104 w 16920"/>
                <a:gd name="T41" fmla="*/ 1970 h 8424"/>
                <a:gd name="T42" fmla="*/ 12768 w 16920"/>
                <a:gd name="T43" fmla="*/ 1828 h 8424"/>
                <a:gd name="T44" fmla="*/ 13450 w 16920"/>
                <a:gd name="T45" fmla="*/ 1749 h 8424"/>
                <a:gd name="T46" fmla="*/ 14110 w 16920"/>
                <a:gd name="T47" fmla="*/ 1686 h 8424"/>
                <a:gd name="T48" fmla="*/ 14710 w 16920"/>
                <a:gd name="T49" fmla="*/ 1590 h 8424"/>
                <a:gd name="T50" fmla="*/ 15264 w 16920"/>
                <a:gd name="T51" fmla="*/ 1379 h 8424"/>
                <a:gd name="T52" fmla="*/ 15774 w 16920"/>
                <a:gd name="T53" fmla="*/ 1070 h 8424"/>
                <a:gd name="T54" fmla="*/ 16216 w 16920"/>
                <a:gd name="T55" fmla="*/ 719 h 8424"/>
                <a:gd name="T56" fmla="*/ 16569 w 16920"/>
                <a:gd name="T57" fmla="*/ 386 h 8424"/>
                <a:gd name="T58" fmla="*/ 16870 w 16920"/>
                <a:gd name="T59" fmla="*/ 59 h 8424"/>
                <a:gd name="T60" fmla="*/ 16862 w 16920"/>
                <a:gd name="T61" fmla="*/ 114 h 8424"/>
                <a:gd name="T62" fmla="*/ 16688 w 16920"/>
                <a:gd name="T63" fmla="*/ 407 h 8424"/>
                <a:gd name="T64" fmla="*/ 16404 w 16920"/>
                <a:gd name="T65" fmla="*/ 812 h 8424"/>
                <a:gd name="T66" fmla="*/ 16012 w 16920"/>
                <a:gd name="T67" fmla="*/ 1254 h 8424"/>
                <a:gd name="T68" fmla="*/ 15517 w 16920"/>
                <a:gd name="T69" fmla="*/ 1664 h 8424"/>
                <a:gd name="T70" fmla="*/ 14920 w 16920"/>
                <a:gd name="T71" fmla="*/ 1971 h 8424"/>
                <a:gd name="T72" fmla="*/ 14248 w 16920"/>
                <a:gd name="T73" fmla="*/ 2131 h 8424"/>
                <a:gd name="T74" fmla="*/ 13332 w 16920"/>
                <a:gd name="T75" fmla="*/ 2276 h 8424"/>
                <a:gd name="T76" fmla="*/ 12726 w 16920"/>
                <a:gd name="T77" fmla="*/ 2406 h 8424"/>
                <a:gd name="T78" fmla="*/ 12177 w 16920"/>
                <a:gd name="T79" fmla="*/ 2623 h 8424"/>
                <a:gd name="T80" fmla="*/ 11702 w 16920"/>
                <a:gd name="T81" fmla="*/ 2980 h 8424"/>
                <a:gd name="T82" fmla="*/ 11315 w 16920"/>
                <a:gd name="T83" fmla="*/ 3534 h 8424"/>
                <a:gd name="T84" fmla="*/ 10944 w 16920"/>
                <a:gd name="T85" fmla="*/ 4233 h 8424"/>
                <a:gd name="T86" fmla="*/ 10300 w 16920"/>
                <a:gd name="T87" fmla="*/ 4711 h 8424"/>
                <a:gd name="T88" fmla="*/ 9479 w 16920"/>
                <a:gd name="T89" fmla="*/ 5008 h 8424"/>
                <a:gd name="T90" fmla="*/ 8621 w 16920"/>
                <a:gd name="T91" fmla="*/ 5212 h 8424"/>
                <a:gd name="T92" fmla="*/ 7861 w 16920"/>
                <a:gd name="T93" fmla="*/ 5413 h 8424"/>
                <a:gd name="T94" fmla="*/ 7341 w 16920"/>
                <a:gd name="T95" fmla="*/ 5700 h 8424"/>
                <a:gd name="T96" fmla="*/ 7185 w 16920"/>
                <a:gd name="T97" fmla="*/ 6155 h 8424"/>
                <a:gd name="T98" fmla="*/ 7083 w 16920"/>
                <a:gd name="T99" fmla="*/ 6651 h 8424"/>
                <a:gd name="T100" fmla="*/ 6852 w 16920"/>
                <a:gd name="T101" fmla="*/ 7096 h 8424"/>
                <a:gd name="T102" fmla="*/ 6490 w 16920"/>
                <a:gd name="T103" fmla="*/ 7486 h 8424"/>
                <a:gd name="T104" fmla="*/ 6002 w 16920"/>
                <a:gd name="T105" fmla="*/ 7810 h 8424"/>
                <a:gd name="T106" fmla="*/ 5389 w 16920"/>
                <a:gd name="T107" fmla="*/ 8061 h 8424"/>
                <a:gd name="T108" fmla="*/ 4653 w 16920"/>
                <a:gd name="T109" fmla="*/ 8232 h 8424"/>
                <a:gd name="T110" fmla="*/ 4156 w 16920"/>
                <a:gd name="T111" fmla="*/ 8296 h 8424"/>
                <a:gd name="T112" fmla="*/ 3710 w 16920"/>
                <a:gd name="T113" fmla="*/ 8335 h 8424"/>
                <a:gd name="T114" fmla="*/ 3242 w 16920"/>
                <a:gd name="T115" fmla="*/ 8363 h 8424"/>
                <a:gd name="T116" fmla="*/ 0 w 16920"/>
                <a:gd name="T117" fmla="*/ 8424 h 8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20" h="8424">
                  <a:moveTo>
                    <a:pt x="0" y="7222"/>
                  </a:moveTo>
                  <a:lnTo>
                    <a:pt x="1115" y="7222"/>
                  </a:lnTo>
                  <a:lnTo>
                    <a:pt x="1179" y="7222"/>
                  </a:lnTo>
                  <a:lnTo>
                    <a:pt x="1245" y="7223"/>
                  </a:lnTo>
                  <a:lnTo>
                    <a:pt x="1311" y="7223"/>
                  </a:lnTo>
                  <a:lnTo>
                    <a:pt x="1379" y="7223"/>
                  </a:lnTo>
                  <a:lnTo>
                    <a:pt x="1448" y="7223"/>
                  </a:lnTo>
                  <a:lnTo>
                    <a:pt x="1519" y="7223"/>
                  </a:lnTo>
                  <a:lnTo>
                    <a:pt x="1589" y="7222"/>
                  </a:lnTo>
                  <a:lnTo>
                    <a:pt x="1661" y="7222"/>
                  </a:lnTo>
                  <a:lnTo>
                    <a:pt x="1665" y="7222"/>
                  </a:lnTo>
                  <a:lnTo>
                    <a:pt x="1665" y="7221"/>
                  </a:lnTo>
                  <a:lnTo>
                    <a:pt x="1803" y="7219"/>
                  </a:lnTo>
                  <a:lnTo>
                    <a:pt x="1945" y="7216"/>
                  </a:lnTo>
                  <a:lnTo>
                    <a:pt x="2090" y="7210"/>
                  </a:lnTo>
                  <a:lnTo>
                    <a:pt x="2238" y="7204"/>
                  </a:lnTo>
                  <a:lnTo>
                    <a:pt x="2389" y="7197"/>
                  </a:lnTo>
                  <a:lnTo>
                    <a:pt x="2543" y="7187"/>
                  </a:lnTo>
                  <a:lnTo>
                    <a:pt x="2700" y="7177"/>
                  </a:lnTo>
                  <a:lnTo>
                    <a:pt x="2858" y="7164"/>
                  </a:lnTo>
                  <a:lnTo>
                    <a:pt x="3019" y="7150"/>
                  </a:lnTo>
                  <a:lnTo>
                    <a:pt x="3183" y="7134"/>
                  </a:lnTo>
                  <a:lnTo>
                    <a:pt x="3348" y="7116"/>
                  </a:lnTo>
                  <a:lnTo>
                    <a:pt x="3515" y="7096"/>
                  </a:lnTo>
                  <a:lnTo>
                    <a:pt x="3683" y="7074"/>
                  </a:lnTo>
                  <a:lnTo>
                    <a:pt x="3852" y="7051"/>
                  </a:lnTo>
                  <a:lnTo>
                    <a:pt x="3938" y="7038"/>
                  </a:lnTo>
                  <a:lnTo>
                    <a:pt x="4024" y="7024"/>
                  </a:lnTo>
                  <a:lnTo>
                    <a:pt x="4109" y="7010"/>
                  </a:lnTo>
                  <a:lnTo>
                    <a:pt x="4195" y="6996"/>
                  </a:lnTo>
                  <a:lnTo>
                    <a:pt x="4399" y="6955"/>
                  </a:lnTo>
                  <a:lnTo>
                    <a:pt x="4584" y="6909"/>
                  </a:lnTo>
                  <a:lnTo>
                    <a:pt x="4750" y="6857"/>
                  </a:lnTo>
                  <a:lnTo>
                    <a:pt x="4898" y="6799"/>
                  </a:lnTo>
                  <a:lnTo>
                    <a:pt x="5032" y="6736"/>
                  </a:lnTo>
                  <a:lnTo>
                    <a:pt x="5148" y="6670"/>
                  </a:lnTo>
                  <a:lnTo>
                    <a:pt x="5252" y="6598"/>
                  </a:lnTo>
                  <a:lnTo>
                    <a:pt x="5341" y="6523"/>
                  </a:lnTo>
                  <a:lnTo>
                    <a:pt x="5420" y="6444"/>
                  </a:lnTo>
                  <a:lnTo>
                    <a:pt x="5487" y="6362"/>
                  </a:lnTo>
                  <a:lnTo>
                    <a:pt x="5546" y="6277"/>
                  </a:lnTo>
                  <a:lnTo>
                    <a:pt x="5594" y="6191"/>
                  </a:lnTo>
                  <a:lnTo>
                    <a:pt x="5636" y="6102"/>
                  </a:lnTo>
                  <a:lnTo>
                    <a:pt x="5671" y="6012"/>
                  </a:lnTo>
                  <a:lnTo>
                    <a:pt x="5701" y="5921"/>
                  </a:lnTo>
                  <a:lnTo>
                    <a:pt x="5727" y="5828"/>
                  </a:lnTo>
                  <a:lnTo>
                    <a:pt x="5750" y="5736"/>
                  </a:lnTo>
                  <a:lnTo>
                    <a:pt x="5770" y="5644"/>
                  </a:lnTo>
                  <a:lnTo>
                    <a:pt x="5790" y="5551"/>
                  </a:lnTo>
                  <a:lnTo>
                    <a:pt x="5810" y="5460"/>
                  </a:lnTo>
                  <a:lnTo>
                    <a:pt x="5831" y="5369"/>
                  </a:lnTo>
                  <a:lnTo>
                    <a:pt x="5854" y="5282"/>
                  </a:lnTo>
                  <a:lnTo>
                    <a:pt x="5882" y="5195"/>
                  </a:lnTo>
                  <a:lnTo>
                    <a:pt x="5912" y="5111"/>
                  </a:lnTo>
                  <a:lnTo>
                    <a:pt x="5951" y="5030"/>
                  </a:lnTo>
                  <a:lnTo>
                    <a:pt x="5994" y="4952"/>
                  </a:lnTo>
                  <a:lnTo>
                    <a:pt x="6046" y="4877"/>
                  </a:lnTo>
                  <a:lnTo>
                    <a:pt x="6106" y="4807"/>
                  </a:lnTo>
                  <a:lnTo>
                    <a:pt x="6177" y="4741"/>
                  </a:lnTo>
                  <a:lnTo>
                    <a:pt x="6259" y="4680"/>
                  </a:lnTo>
                  <a:lnTo>
                    <a:pt x="6353" y="4623"/>
                  </a:lnTo>
                  <a:lnTo>
                    <a:pt x="6460" y="4572"/>
                  </a:lnTo>
                  <a:lnTo>
                    <a:pt x="6579" y="4526"/>
                  </a:lnTo>
                  <a:lnTo>
                    <a:pt x="6702" y="4484"/>
                  </a:lnTo>
                  <a:lnTo>
                    <a:pt x="6831" y="4447"/>
                  </a:lnTo>
                  <a:lnTo>
                    <a:pt x="6965" y="4412"/>
                  </a:lnTo>
                  <a:lnTo>
                    <a:pt x="7103" y="4380"/>
                  </a:lnTo>
                  <a:lnTo>
                    <a:pt x="7246" y="4351"/>
                  </a:lnTo>
                  <a:lnTo>
                    <a:pt x="7392" y="4323"/>
                  </a:lnTo>
                  <a:lnTo>
                    <a:pt x="7542" y="4298"/>
                  </a:lnTo>
                  <a:lnTo>
                    <a:pt x="7847" y="4248"/>
                  </a:lnTo>
                  <a:lnTo>
                    <a:pt x="8159" y="4200"/>
                  </a:lnTo>
                  <a:lnTo>
                    <a:pt x="8315" y="4175"/>
                  </a:lnTo>
                  <a:lnTo>
                    <a:pt x="8473" y="4149"/>
                  </a:lnTo>
                  <a:lnTo>
                    <a:pt x="8629" y="4121"/>
                  </a:lnTo>
                  <a:lnTo>
                    <a:pt x="8785" y="4091"/>
                  </a:lnTo>
                  <a:lnTo>
                    <a:pt x="8939" y="4060"/>
                  </a:lnTo>
                  <a:lnTo>
                    <a:pt x="9091" y="4024"/>
                  </a:lnTo>
                  <a:lnTo>
                    <a:pt x="9241" y="3986"/>
                  </a:lnTo>
                  <a:lnTo>
                    <a:pt x="9390" y="3943"/>
                  </a:lnTo>
                  <a:lnTo>
                    <a:pt x="9533" y="3897"/>
                  </a:lnTo>
                  <a:lnTo>
                    <a:pt x="9673" y="3845"/>
                  </a:lnTo>
                  <a:lnTo>
                    <a:pt x="9808" y="3789"/>
                  </a:lnTo>
                  <a:lnTo>
                    <a:pt x="9939" y="3726"/>
                  </a:lnTo>
                  <a:lnTo>
                    <a:pt x="10065" y="3659"/>
                  </a:lnTo>
                  <a:lnTo>
                    <a:pt x="10185" y="3584"/>
                  </a:lnTo>
                  <a:lnTo>
                    <a:pt x="10299" y="3502"/>
                  </a:lnTo>
                  <a:lnTo>
                    <a:pt x="10406" y="3413"/>
                  </a:lnTo>
                  <a:lnTo>
                    <a:pt x="10505" y="3317"/>
                  </a:lnTo>
                  <a:lnTo>
                    <a:pt x="10596" y="3212"/>
                  </a:lnTo>
                  <a:lnTo>
                    <a:pt x="10680" y="3098"/>
                  </a:lnTo>
                  <a:lnTo>
                    <a:pt x="10755" y="2975"/>
                  </a:lnTo>
                  <a:lnTo>
                    <a:pt x="10828" y="2852"/>
                  </a:lnTo>
                  <a:lnTo>
                    <a:pt x="10908" y="2739"/>
                  </a:lnTo>
                  <a:lnTo>
                    <a:pt x="10994" y="2633"/>
                  </a:lnTo>
                  <a:lnTo>
                    <a:pt x="11085" y="2536"/>
                  </a:lnTo>
                  <a:lnTo>
                    <a:pt x="11181" y="2447"/>
                  </a:lnTo>
                  <a:lnTo>
                    <a:pt x="11282" y="2366"/>
                  </a:lnTo>
                  <a:lnTo>
                    <a:pt x="11388" y="2291"/>
                  </a:lnTo>
                  <a:lnTo>
                    <a:pt x="11499" y="2223"/>
                  </a:lnTo>
                  <a:lnTo>
                    <a:pt x="11613" y="2162"/>
                  </a:lnTo>
                  <a:lnTo>
                    <a:pt x="11731" y="2105"/>
                  </a:lnTo>
                  <a:lnTo>
                    <a:pt x="11852" y="2055"/>
                  </a:lnTo>
                  <a:lnTo>
                    <a:pt x="11977" y="2010"/>
                  </a:lnTo>
                  <a:lnTo>
                    <a:pt x="12104" y="1970"/>
                  </a:lnTo>
                  <a:lnTo>
                    <a:pt x="12233" y="1934"/>
                  </a:lnTo>
                  <a:lnTo>
                    <a:pt x="12364" y="1902"/>
                  </a:lnTo>
                  <a:lnTo>
                    <a:pt x="12498" y="1875"/>
                  </a:lnTo>
                  <a:lnTo>
                    <a:pt x="12633" y="1849"/>
                  </a:lnTo>
                  <a:lnTo>
                    <a:pt x="12768" y="1828"/>
                  </a:lnTo>
                  <a:lnTo>
                    <a:pt x="12905" y="1808"/>
                  </a:lnTo>
                  <a:lnTo>
                    <a:pt x="13041" y="1791"/>
                  </a:lnTo>
                  <a:lnTo>
                    <a:pt x="13178" y="1776"/>
                  </a:lnTo>
                  <a:lnTo>
                    <a:pt x="13315" y="1763"/>
                  </a:lnTo>
                  <a:lnTo>
                    <a:pt x="13450" y="1749"/>
                  </a:lnTo>
                  <a:lnTo>
                    <a:pt x="13586" y="1737"/>
                  </a:lnTo>
                  <a:lnTo>
                    <a:pt x="13720" y="1725"/>
                  </a:lnTo>
                  <a:lnTo>
                    <a:pt x="13852" y="1713"/>
                  </a:lnTo>
                  <a:lnTo>
                    <a:pt x="13982" y="1700"/>
                  </a:lnTo>
                  <a:lnTo>
                    <a:pt x="14110" y="1686"/>
                  </a:lnTo>
                  <a:lnTo>
                    <a:pt x="14236" y="1672"/>
                  </a:lnTo>
                  <a:lnTo>
                    <a:pt x="14360" y="1655"/>
                  </a:lnTo>
                  <a:lnTo>
                    <a:pt x="14479" y="1637"/>
                  </a:lnTo>
                  <a:lnTo>
                    <a:pt x="14596" y="1616"/>
                  </a:lnTo>
                  <a:lnTo>
                    <a:pt x="14710" y="1590"/>
                  </a:lnTo>
                  <a:lnTo>
                    <a:pt x="14823" y="1558"/>
                  </a:lnTo>
                  <a:lnTo>
                    <a:pt x="14935" y="1521"/>
                  </a:lnTo>
                  <a:lnTo>
                    <a:pt x="15046" y="1478"/>
                  </a:lnTo>
                  <a:lnTo>
                    <a:pt x="15156" y="1430"/>
                  </a:lnTo>
                  <a:lnTo>
                    <a:pt x="15264" y="1379"/>
                  </a:lnTo>
                  <a:lnTo>
                    <a:pt x="15370" y="1323"/>
                  </a:lnTo>
                  <a:lnTo>
                    <a:pt x="15474" y="1263"/>
                  </a:lnTo>
                  <a:lnTo>
                    <a:pt x="15576" y="1201"/>
                  </a:lnTo>
                  <a:lnTo>
                    <a:pt x="15676" y="1136"/>
                  </a:lnTo>
                  <a:lnTo>
                    <a:pt x="15774" y="1070"/>
                  </a:lnTo>
                  <a:lnTo>
                    <a:pt x="15868" y="1001"/>
                  </a:lnTo>
                  <a:lnTo>
                    <a:pt x="15960" y="931"/>
                  </a:lnTo>
                  <a:lnTo>
                    <a:pt x="16049" y="860"/>
                  </a:lnTo>
                  <a:lnTo>
                    <a:pt x="16133" y="789"/>
                  </a:lnTo>
                  <a:lnTo>
                    <a:pt x="16216" y="719"/>
                  </a:lnTo>
                  <a:lnTo>
                    <a:pt x="16294" y="650"/>
                  </a:lnTo>
                  <a:lnTo>
                    <a:pt x="16369" y="581"/>
                  </a:lnTo>
                  <a:lnTo>
                    <a:pt x="16440" y="514"/>
                  </a:lnTo>
                  <a:lnTo>
                    <a:pt x="16507" y="449"/>
                  </a:lnTo>
                  <a:lnTo>
                    <a:pt x="16569" y="386"/>
                  </a:lnTo>
                  <a:lnTo>
                    <a:pt x="16627" y="327"/>
                  </a:lnTo>
                  <a:lnTo>
                    <a:pt x="16680" y="271"/>
                  </a:lnTo>
                  <a:lnTo>
                    <a:pt x="16729" y="219"/>
                  </a:lnTo>
                  <a:lnTo>
                    <a:pt x="16810" y="129"/>
                  </a:lnTo>
                  <a:lnTo>
                    <a:pt x="16870" y="59"/>
                  </a:lnTo>
                  <a:lnTo>
                    <a:pt x="16907" y="16"/>
                  </a:lnTo>
                  <a:lnTo>
                    <a:pt x="16920" y="0"/>
                  </a:lnTo>
                  <a:lnTo>
                    <a:pt x="16910" y="19"/>
                  </a:lnTo>
                  <a:lnTo>
                    <a:pt x="16882" y="74"/>
                  </a:lnTo>
                  <a:lnTo>
                    <a:pt x="16862" y="114"/>
                  </a:lnTo>
                  <a:lnTo>
                    <a:pt x="16835" y="161"/>
                  </a:lnTo>
                  <a:lnTo>
                    <a:pt x="16806" y="214"/>
                  </a:lnTo>
                  <a:lnTo>
                    <a:pt x="16771" y="273"/>
                  </a:lnTo>
                  <a:lnTo>
                    <a:pt x="16732" y="338"/>
                  </a:lnTo>
                  <a:lnTo>
                    <a:pt x="16688" y="407"/>
                  </a:lnTo>
                  <a:lnTo>
                    <a:pt x="16640" y="482"/>
                  </a:lnTo>
                  <a:lnTo>
                    <a:pt x="16588" y="560"/>
                  </a:lnTo>
                  <a:lnTo>
                    <a:pt x="16531" y="641"/>
                  </a:lnTo>
                  <a:lnTo>
                    <a:pt x="16470" y="726"/>
                  </a:lnTo>
                  <a:lnTo>
                    <a:pt x="16404" y="812"/>
                  </a:lnTo>
                  <a:lnTo>
                    <a:pt x="16334" y="899"/>
                  </a:lnTo>
                  <a:lnTo>
                    <a:pt x="16260" y="988"/>
                  </a:lnTo>
                  <a:lnTo>
                    <a:pt x="16182" y="1077"/>
                  </a:lnTo>
                  <a:lnTo>
                    <a:pt x="16099" y="1166"/>
                  </a:lnTo>
                  <a:lnTo>
                    <a:pt x="16012" y="1254"/>
                  </a:lnTo>
                  <a:lnTo>
                    <a:pt x="15921" y="1341"/>
                  </a:lnTo>
                  <a:lnTo>
                    <a:pt x="15827" y="1425"/>
                  </a:lnTo>
                  <a:lnTo>
                    <a:pt x="15727" y="1509"/>
                  </a:lnTo>
                  <a:lnTo>
                    <a:pt x="15624" y="1588"/>
                  </a:lnTo>
                  <a:lnTo>
                    <a:pt x="15517" y="1664"/>
                  </a:lnTo>
                  <a:lnTo>
                    <a:pt x="15405" y="1736"/>
                  </a:lnTo>
                  <a:lnTo>
                    <a:pt x="15289" y="1803"/>
                  </a:lnTo>
                  <a:lnTo>
                    <a:pt x="15171" y="1865"/>
                  </a:lnTo>
                  <a:lnTo>
                    <a:pt x="15047" y="1921"/>
                  </a:lnTo>
                  <a:lnTo>
                    <a:pt x="14920" y="1971"/>
                  </a:lnTo>
                  <a:lnTo>
                    <a:pt x="14789" y="2014"/>
                  </a:lnTo>
                  <a:lnTo>
                    <a:pt x="14655" y="2049"/>
                  </a:lnTo>
                  <a:lnTo>
                    <a:pt x="14518" y="2079"/>
                  </a:lnTo>
                  <a:lnTo>
                    <a:pt x="14383" y="2107"/>
                  </a:lnTo>
                  <a:lnTo>
                    <a:pt x="14248" y="2131"/>
                  </a:lnTo>
                  <a:lnTo>
                    <a:pt x="14113" y="2154"/>
                  </a:lnTo>
                  <a:lnTo>
                    <a:pt x="13848" y="2195"/>
                  </a:lnTo>
                  <a:lnTo>
                    <a:pt x="13587" y="2236"/>
                  </a:lnTo>
                  <a:lnTo>
                    <a:pt x="13459" y="2255"/>
                  </a:lnTo>
                  <a:lnTo>
                    <a:pt x="13332" y="2276"/>
                  </a:lnTo>
                  <a:lnTo>
                    <a:pt x="13207" y="2298"/>
                  </a:lnTo>
                  <a:lnTo>
                    <a:pt x="13083" y="2321"/>
                  </a:lnTo>
                  <a:lnTo>
                    <a:pt x="12962" y="2347"/>
                  </a:lnTo>
                  <a:lnTo>
                    <a:pt x="12843" y="2375"/>
                  </a:lnTo>
                  <a:lnTo>
                    <a:pt x="12726" y="2406"/>
                  </a:lnTo>
                  <a:lnTo>
                    <a:pt x="12611" y="2441"/>
                  </a:lnTo>
                  <a:lnTo>
                    <a:pt x="12499" y="2480"/>
                  </a:lnTo>
                  <a:lnTo>
                    <a:pt x="12389" y="2522"/>
                  </a:lnTo>
                  <a:lnTo>
                    <a:pt x="12282" y="2570"/>
                  </a:lnTo>
                  <a:lnTo>
                    <a:pt x="12177" y="2623"/>
                  </a:lnTo>
                  <a:lnTo>
                    <a:pt x="12077" y="2681"/>
                  </a:lnTo>
                  <a:lnTo>
                    <a:pt x="11978" y="2746"/>
                  </a:lnTo>
                  <a:lnTo>
                    <a:pt x="11883" y="2816"/>
                  </a:lnTo>
                  <a:lnTo>
                    <a:pt x="11791" y="2895"/>
                  </a:lnTo>
                  <a:lnTo>
                    <a:pt x="11702" y="2980"/>
                  </a:lnTo>
                  <a:lnTo>
                    <a:pt x="11617" y="3074"/>
                  </a:lnTo>
                  <a:lnTo>
                    <a:pt x="11536" y="3175"/>
                  </a:lnTo>
                  <a:lnTo>
                    <a:pt x="11458" y="3285"/>
                  </a:lnTo>
                  <a:lnTo>
                    <a:pt x="11385" y="3405"/>
                  </a:lnTo>
                  <a:lnTo>
                    <a:pt x="11315" y="3534"/>
                  </a:lnTo>
                  <a:lnTo>
                    <a:pt x="11250" y="3673"/>
                  </a:lnTo>
                  <a:lnTo>
                    <a:pt x="11188" y="3823"/>
                  </a:lnTo>
                  <a:lnTo>
                    <a:pt x="11121" y="3972"/>
                  </a:lnTo>
                  <a:lnTo>
                    <a:pt x="11039" y="4108"/>
                  </a:lnTo>
                  <a:lnTo>
                    <a:pt x="10944" y="4233"/>
                  </a:lnTo>
                  <a:lnTo>
                    <a:pt x="10836" y="4347"/>
                  </a:lnTo>
                  <a:lnTo>
                    <a:pt x="10717" y="4452"/>
                  </a:lnTo>
                  <a:lnTo>
                    <a:pt x="10587" y="4547"/>
                  </a:lnTo>
                  <a:lnTo>
                    <a:pt x="10447" y="4633"/>
                  </a:lnTo>
                  <a:lnTo>
                    <a:pt x="10300" y="4711"/>
                  </a:lnTo>
                  <a:lnTo>
                    <a:pt x="10146" y="4782"/>
                  </a:lnTo>
                  <a:lnTo>
                    <a:pt x="9985" y="4847"/>
                  </a:lnTo>
                  <a:lnTo>
                    <a:pt x="9820" y="4905"/>
                  </a:lnTo>
                  <a:lnTo>
                    <a:pt x="9651" y="4959"/>
                  </a:lnTo>
                  <a:lnTo>
                    <a:pt x="9479" y="5008"/>
                  </a:lnTo>
                  <a:lnTo>
                    <a:pt x="9306" y="5053"/>
                  </a:lnTo>
                  <a:lnTo>
                    <a:pt x="9133" y="5095"/>
                  </a:lnTo>
                  <a:lnTo>
                    <a:pt x="8960" y="5136"/>
                  </a:lnTo>
                  <a:lnTo>
                    <a:pt x="8789" y="5175"/>
                  </a:lnTo>
                  <a:lnTo>
                    <a:pt x="8621" y="5212"/>
                  </a:lnTo>
                  <a:lnTo>
                    <a:pt x="8456" y="5250"/>
                  </a:lnTo>
                  <a:lnTo>
                    <a:pt x="8297" y="5288"/>
                  </a:lnTo>
                  <a:lnTo>
                    <a:pt x="8144" y="5327"/>
                  </a:lnTo>
                  <a:lnTo>
                    <a:pt x="7999" y="5369"/>
                  </a:lnTo>
                  <a:lnTo>
                    <a:pt x="7861" y="5413"/>
                  </a:lnTo>
                  <a:lnTo>
                    <a:pt x="7733" y="5460"/>
                  </a:lnTo>
                  <a:lnTo>
                    <a:pt x="7617" y="5512"/>
                  </a:lnTo>
                  <a:lnTo>
                    <a:pt x="7511" y="5569"/>
                  </a:lnTo>
                  <a:lnTo>
                    <a:pt x="7419" y="5631"/>
                  </a:lnTo>
                  <a:lnTo>
                    <a:pt x="7341" y="5700"/>
                  </a:lnTo>
                  <a:lnTo>
                    <a:pt x="7278" y="5775"/>
                  </a:lnTo>
                  <a:lnTo>
                    <a:pt x="7231" y="5858"/>
                  </a:lnTo>
                  <a:lnTo>
                    <a:pt x="7201" y="5949"/>
                  </a:lnTo>
                  <a:lnTo>
                    <a:pt x="7190" y="6050"/>
                  </a:lnTo>
                  <a:lnTo>
                    <a:pt x="7185" y="6155"/>
                  </a:lnTo>
                  <a:lnTo>
                    <a:pt x="7175" y="6257"/>
                  </a:lnTo>
                  <a:lnTo>
                    <a:pt x="7160" y="6358"/>
                  </a:lnTo>
                  <a:lnTo>
                    <a:pt x="7140" y="6457"/>
                  </a:lnTo>
                  <a:lnTo>
                    <a:pt x="7114" y="6554"/>
                  </a:lnTo>
                  <a:lnTo>
                    <a:pt x="7083" y="6651"/>
                  </a:lnTo>
                  <a:lnTo>
                    <a:pt x="7047" y="6744"/>
                  </a:lnTo>
                  <a:lnTo>
                    <a:pt x="7006" y="6835"/>
                  </a:lnTo>
                  <a:lnTo>
                    <a:pt x="6959" y="6925"/>
                  </a:lnTo>
                  <a:lnTo>
                    <a:pt x="6908" y="7012"/>
                  </a:lnTo>
                  <a:lnTo>
                    <a:pt x="6852" y="7096"/>
                  </a:lnTo>
                  <a:lnTo>
                    <a:pt x="6789" y="7180"/>
                  </a:lnTo>
                  <a:lnTo>
                    <a:pt x="6723" y="7260"/>
                  </a:lnTo>
                  <a:lnTo>
                    <a:pt x="6650" y="7337"/>
                  </a:lnTo>
                  <a:lnTo>
                    <a:pt x="6572" y="7413"/>
                  </a:lnTo>
                  <a:lnTo>
                    <a:pt x="6490" y="7486"/>
                  </a:lnTo>
                  <a:lnTo>
                    <a:pt x="6403" y="7556"/>
                  </a:lnTo>
                  <a:lnTo>
                    <a:pt x="6310" y="7624"/>
                  </a:lnTo>
                  <a:lnTo>
                    <a:pt x="6213" y="7689"/>
                  </a:lnTo>
                  <a:lnTo>
                    <a:pt x="6110" y="7751"/>
                  </a:lnTo>
                  <a:lnTo>
                    <a:pt x="6002" y="7810"/>
                  </a:lnTo>
                  <a:lnTo>
                    <a:pt x="5889" y="7866"/>
                  </a:lnTo>
                  <a:lnTo>
                    <a:pt x="5772" y="7919"/>
                  </a:lnTo>
                  <a:lnTo>
                    <a:pt x="5649" y="7970"/>
                  </a:lnTo>
                  <a:lnTo>
                    <a:pt x="5522" y="8018"/>
                  </a:lnTo>
                  <a:lnTo>
                    <a:pt x="5389" y="8061"/>
                  </a:lnTo>
                  <a:lnTo>
                    <a:pt x="5252" y="8102"/>
                  </a:lnTo>
                  <a:lnTo>
                    <a:pt x="5110" y="8140"/>
                  </a:lnTo>
                  <a:lnTo>
                    <a:pt x="4962" y="8174"/>
                  </a:lnTo>
                  <a:lnTo>
                    <a:pt x="4810" y="8205"/>
                  </a:lnTo>
                  <a:lnTo>
                    <a:pt x="4653" y="8232"/>
                  </a:lnTo>
                  <a:lnTo>
                    <a:pt x="4491" y="8257"/>
                  </a:lnTo>
                  <a:lnTo>
                    <a:pt x="4410" y="8267"/>
                  </a:lnTo>
                  <a:lnTo>
                    <a:pt x="4326" y="8278"/>
                  </a:lnTo>
                  <a:lnTo>
                    <a:pt x="4242" y="8288"/>
                  </a:lnTo>
                  <a:lnTo>
                    <a:pt x="4156" y="8296"/>
                  </a:lnTo>
                  <a:lnTo>
                    <a:pt x="4069" y="8304"/>
                  </a:lnTo>
                  <a:lnTo>
                    <a:pt x="3980" y="8313"/>
                  </a:lnTo>
                  <a:lnTo>
                    <a:pt x="3892" y="8320"/>
                  </a:lnTo>
                  <a:lnTo>
                    <a:pt x="3801" y="8328"/>
                  </a:lnTo>
                  <a:lnTo>
                    <a:pt x="3710" y="8335"/>
                  </a:lnTo>
                  <a:lnTo>
                    <a:pt x="3618" y="8341"/>
                  </a:lnTo>
                  <a:lnTo>
                    <a:pt x="3525" y="8347"/>
                  </a:lnTo>
                  <a:lnTo>
                    <a:pt x="3431" y="8353"/>
                  </a:lnTo>
                  <a:lnTo>
                    <a:pt x="3336" y="8357"/>
                  </a:lnTo>
                  <a:lnTo>
                    <a:pt x="3242" y="8363"/>
                  </a:lnTo>
                  <a:lnTo>
                    <a:pt x="3147" y="8367"/>
                  </a:lnTo>
                  <a:lnTo>
                    <a:pt x="3052" y="8371"/>
                  </a:lnTo>
                  <a:lnTo>
                    <a:pt x="3053" y="8371"/>
                  </a:lnTo>
                  <a:lnTo>
                    <a:pt x="2642" y="8399"/>
                  </a:lnTo>
                  <a:lnTo>
                    <a:pt x="0" y="8424"/>
                  </a:lnTo>
                  <a:lnTo>
                    <a:pt x="0" y="722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5" name="任意多边形: 形状 20"/>
            <p:cNvSpPr>
              <a:spLocks/>
            </p:cNvSpPr>
            <p:nvPr/>
          </p:nvSpPr>
          <p:spPr bwMode="auto">
            <a:xfrm>
              <a:off x="7636375" y="1482842"/>
              <a:ext cx="821825" cy="642938"/>
            </a:xfrm>
            <a:custGeom>
              <a:avLst/>
              <a:gdLst>
                <a:gd name="T0" fmla="*/ 1471 w 1643"/>
                <a:gd name="T1" fmla="*/ 199 h 1621"/>
                <a:gd name="T2" fmla="*/ 1553 w 1643"/>
                <a:gd name="T3" fmla="*/ 106 h 1621"/>
                <a:gd name="T4" fmla="*/ 1610 w 1643"/>
                <a:gd name="T5" fmla="*/ 40 h 1621"/>
                <a:gd name="T6" fmla="*/ 1639 w 1643"/>
                <a:gd name="T7" fmla="*/ 4 h 1621"/>
                <a:gd name="T8" fmla="*/ 1637 w 1643"/>
                <a:gd name="T9" fmla="*/ 14 h 1621"/>
                <a:gd name="T10" fmla="*/ 1585 w 1643"/>
                <a:gd name="T11" fmla="*/ 113 h 1621"/>
                <a:gd name="T12" fmla="*/ 1513 w 1643"/>
                <a:gd name="T13" fmla="*/ 240 h 1621"/>
                <a:gd name="T14" fmla="*/ 1449 w 1643"/>
                <a:gd name="T15" fmla="*/ 346 h 1621"/>
                <a:gd name="T16" fmla="*/ 1373 w 1643"/>
                <a:gd name="T17" fmla="*/ 466 h 1621"/>
                <a:gd name="T18" fmla="*/ 1286 w 1643"/>
                <a:gd name="T19" fmla="*/ 596 h 1621"/>
                <a:gd name="T20" fmla="*/ 1142 w 1643"/>
                <a:gd name="T21" fmla="*/ 750 h 1621"/>
                <a:gd name="T22" fmla="*/ 944 w 1643"/>
                <a:gd name="T23" fmla="*/ 922 h 1621"/>
                <a:gd name="T24" fmla="*/ 746 w 1643"/>
                <a:gd name="T25" fmla="*/ 1088 h 1621"/>
                <a:gd name="T26" fmla="*/ 558 w 1643"/>
                <a:gd name="T27" fmla="*/ 1242 h 1621"/>
                <a:gd name="T28" fmla="*/ 388 w 1643"/>
                <a:gd name="T29" fmla="*/ 1379 h 1621"/>
                <a:gd name="T30" fmla="*/ 246 w 1643"/>
                <a:gd name="T31" fmla="*/ 1491 h 1621"/>
                <a:gd name="T32" fmla="*/ 142 w 1643"/>
                <a:gd name="T33" fmla="*/ 1571 h 1621"/>
                <a:gd name="T34" fmla="*/ 86 w 1643"/>
                <a:gd name="T35" fmla="*/ 1615 h 1621"/>
                <a:gd name="T36" fmla="*/ 0 w 1643"/>
                <a:gd name="T37" fmla="*/ 1582 h 1621"/>
                <a:gd name="T38" fmla="*/ 24 w 1643"/>
                <a:gd name="T39" fmla="*/ 1564 h 1621"/>
                <a:gd name="T40" fmla="*/ 91 w 1643"/>
                <a:gd name="T41" fmla="*/ 1513 h 1621"/>
                <a:gd name="T42" fmla="*/ 192 w 1643"/>
                <a:gd name="T43" fmla="*/ 1435 h 1621"/>
                <a:gd name="T44" fmla="*/ 319 w 1643"/>
                <a:gd name="T45" fmla="*/ 1336 h 1621"/>
                <a:gd name="T46" fmla="*/ 463 w 1643"/>
                <a:gd name="T47" fmla="*/ 1222 h 1621"/>
                <a:gd name="T48" fmla="*/ 617 w 1643"/>
                <a:gd name="T49" fmla="*/ 1097 h 1621"/>
                <a:gd name="T50" fmla="*/ 772 w 1643"/>
                <a:gd name="T51" fmla="*/ 968 h 1621"/>
                <a:gd name="T52" fmla="*/ 919 w 1643"/>
                <a:gd name="T53" fmla="*/ 840 h 1621"/>
                <a:gd name="T54" fmla="*/ 985 w 1643"/>
                <a:gd name="T55" fmla="*/ 778 h 1621"/>
                <a:gd name="T56" fmla="*/ 1048 w 1643"/>
                <a:gd name="T57" fmla="*/ 718 h 1621"/>
                <a:gd name="T58" fmla="*/ 1154 w 1643"/>
                <a:gd name="T59" fmla="*/ 607 h 1621"/>
                <a:gd name="T60" fmla="*/ 1241 w 1643"/>
                <a:gd name="T61" fmla="*/ 507 h 1621"/>
                <a:gd name="T62" fmla="*/ 1310 w 1643"/>
                <a:gd name="T63" fmla="*/ 421 h 1621"/>
                <a:gd name="T64" fmla="*/ 1360 w 1643"/>
                <a:gd name="T65" fmla="*/ 350 h 1621"/>
                <a:gd name="T66" fmla="*/ 1394 w 1643"/>
                <a:gd name="T67" fmla="*/ 298 h 1621"/>
                <a:gd name="T68" fmla="*/ 1420 w 1643"/>
                <a:gd name="T69" fmla="*/ 253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3" h="1621">
                  <a:moveTo>
                    <a:pt x="1420" y="253"/>
                  </a:moveTo>
                  <a:lnTo>
                    <a:pt x="1471" y="199"/>
                  </a:lnTo>
                  <a:lnTo>
                    <a:pt x="1515" y="149"/>
                  </a:lnTo>
                  <a:lnTo>
                    <a:pt x="1553" y="106"/>
                  </a:lnTo>
                  <a:lnTo>
                    <a:pt x="1585" y="70"/>
                  </a:lnTo>
                  <a:lnTo>
                    <a:pt x="1610" y="40"/>
                  </a:lnTo>
                  <a:lnTo>
                    <a:pt x="1628" y="18"/>
                  </a:lnTo>
                  <a:lnTo>
                    <a:pt x="1639" y="4"/>
                  </a:lnTo>
                  <a:lnTo>
                    <a:pt x="1643" y="0"/>
                  </a:lnTo>
                  <a:lnTo>
                    <a:pt x="1637" y="14"/>
                  </a:lnTo>
                  <a:lnTo>
                    <a:pt x="1618" y="52"/>
                  </a:lnTo>
                  <a:lnTo>
                    <a:pt x="1585" y="113"/>
                  </a:lnTo>
                  <a:lnTo>
                    <a:pt x="1540" y="194"/>
                  </a:lnTo>
                  <a:lnTo>
                    <a:pt x="1513" y="240"/>
                  </a:lnTo>
                  <a:lnTo>
                    <a:pt x="1483" y="292"/>
                  </a:lnTo>
                  <a:lnTo>
                    <a:pt x="1449" y="346"/>
                  </a:lnTo>
                  <a:lnTo>
                    <a:pt x="1414" y="404"/>
                  </a:lnTo>
                  <a:lnTo>
                    <a:pt x="1373" y="466"/>
                  </a:lnTo>
                  <a:lnTo>
                    <a:pt x="1331" y="530"/>
                  </a:lnTo>
                  <a:lnTo>
                    <a:pt x="1286" y="596"/>
                  </a:lnTo>
                  <a:lnTo>
                    <a:pt x="1237" y="664"/>
                  </a:lnTo>
                  <a:lnTo>
                    <a:pt x="1142" y="750"/>
                  </a:lnTo>
                  <a:lnTo>
                    <a:pt x="1043" y="836"/>
                  </a:lnTo>
                  <a:lnTo>
                    <a:pt x="944" y="922"/>
                  </a:lnTo>
                  <a:lnTo>
                    <a:pt x="845" y="1006"/>
                  </a:lnTo>
                  <a:lnTo>
                    <a:pt x="746" y="1088"/>
                  </a:lnTo>
                  <a:lnTo>
                    <a:pt x="650" y="1167"/>
                  </a:lnTo>
                  <a:lnTo>
                    <a:pt x="558" y="1242"/>
                  </a:lnTo>
                  <a:lnTo>
                    <a:pt x="469" y="1313"/>
                  </a:lnTo>
                  <a:lnTo>
                    <a:pt x="388" y="1379"/>
                  </a:lnTo>
                  <a:lnTo>
                    <a:pt x="313" y="1438"/>
                  </a:lnTo>
                  <a:lnTo>
                    <a:pt x="246" y="1491"/>
                  </a:lnTo>
                  <a:lnTo>
                    <a:pt x="189" y="1535"/>
                  </a:lnTo>
                  <a:lnTo>
                    <a:pt x="142" y="1571"/>
                  </a:lnTo>
                  <a:lnTo>
                    <a:pt x="108" y="1599"/>
                  </a:lnTo>
                  <a:lnTo>
                    <a:pt x="86" y="1615"/>
                  </a:lnTo>
                  <a:lnTo>
                    <a:pt x="79" y="1621"/>
                  </a:lnTo>
                  <a:lnTo>
                    <a:pt x="0" y="1582"/>
                  </a:lnTo>
                  <a:lnTo>
                    <a:pt x="6" y="1576"/>
                  </a:lnTo>
                  <a:lnTo>
                    <a:pt x="24" y="1564"/>
                  </a:lnTo>
                  <a:lnTo>
                    <a:pt x="53" y="1542"/>
                  </a:lnTo>
                  <a:lnTo>
                    <a:pt x="91" y="1513"/>
                  </a:lnTo>
                  <a:lnTo>
                    <a:pt x="137" y="1477"/>
                  </a:lnTo>
                  <a:lnTo>
                    <a:pt x="192" y="1435"/>
                  </a:lnTo>
                  <a:lnTo>
                    <a:pt x="252" y="1388"/>
                  </a:lnTo>
                  <a:lnTo>
                    <a:pt x="319" y="1336"/>
                  </a:lnTo>
                  <a:lnTo>
                    <a:pt x="389" y="1280"/>
                  </a:lnTo>
                  <a:lnTo>
                    <a:pt x="463" y="1222"/>
                  </a:lnTo>
                  <a:lnTo>
                    <a:pt x="539" y="1161"/>
                  </a:lnTo>
                  <a:lnTo>
                    <a:pt x="617" y="1097"/>
                  </a:lnTo>
                  <a:lnTo>
                    <a:pt x="694" y="1033"/>
                  </a:lnTo>
                  <a:lnTo>
                    <a:pt x="772" y="968"/>
                  </a:lnTo>
                  <a:lnTo>
                    <a:pt x="847" y="904"/>
                  </a:lnTo>
                  <a:lnTo>
                    <a:pt x="919" y="840"/>
                  </a:lnTo>
                  <a:lnTo>
                    <a:pt x="952" y="808"/>
                  </a:lnTo>
                  <a:lnTo>
                    <a:pt x="985" y="778"/>
                  </a:lnTo>
                  <a:lnTo>
                    <a:pt x="1017" y="748"/>
                  </a:lnTo>
                  <a:lnTo>
                    <a:pt x="1048" y="718"/>
                  </a:lnTo>
                  <a:lnTo>
                    <a:pt x="1104" y="661"/>
                  </a:lnTo>
                  <a:lnTo>
                    <a:pt x="1154" y="607"/>
                  </a:lnTo>
                  <a:lnTo>
                    <a:pt x="1201" y="555"/>
                  </a:lnTo>
                  <a:lnTo>
                    <a:pt x="1241" y="507"/>
                  </a:lnTo>
                  <a:lnTo>
                    <a:pt x="1278" y="462"/>
                  </a:lnTo>
                  <a:lnTo>
                    <a:pt x="1310" y="421"/>
                  </a:lnTo>
                  <a:lnTo>
                    <a:pt x="1336" y="384"/>
                  </a:lnTo>
                  <a:lnTo>
                    <a:pt x="1360" y="350"/>
                  </a:lnTo>
                  <a:lnTo>
                    <a:pt x="1379" y="322"/>
                  </a:lnTo>
                  <a:lnTo>
                    <a:pt x="1394" y="298"/>
                  </a:lnTo>
                  <a:lnTo>
                    <a:pt x="1414" y="265"/>
                  </a:lnTo>
                  <a:lnTo>
                    <a:pt x="1420" y="253"/>
                  </a:lnTo>
                  <a:lnTo>
                    <a:pt x="1420" y="25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 name="任意多边形: 形状 21"/>
            <p:cNvSpPr>
              <a:spLocks/>
            </p:cNvSpPr>
            <p:nvPr/>
          </p:nvSpPr>
          <p:spPr bwMode="auto">
            <a:xfrm>
              <a:off x="0" y="4507030"/>
              <a:ext cx="1624155" cy="101204"/>
            </a:xfrm>
            <a:custGeom>
              <a:avLst/>
              <a:gdLst>
                <a:gd name="T0" fmla="*/ 0 w 3248"/>
                <a:gd name="T1" fmla="*/ 255 h 255"/>
                <a:gd name="T2" fmla="*/ 0 w 3248"/>
                <a:gd name="T3" fmla="*/ 91 h 255"/>
                <a:gd name="T4" fmla="*/ 18 w 3248"/>
                <a:gd name="T5" fmla="*/ 91 h 255"/>
                <a:gd name="T6" fmla="*/ 70 w 3248"/>
                <a:gd name="T7" fmla="*/ 91 h 255"/>
                <a:gd name="T8" fmla="*/ 152 w 3248"/>
                <a:gd name="T9" fmla="*/ 90 h 255"/>
                <a:gd name="T10" fmla="*/ 260 w 3248"/>
                <a:gd name="T11" fmla="*/ 89 h 255"/>
                <a:gd name="T12" fmla="*/ 391 w 3248"/>
                <a:gd name="T13" fmla="*/ 88 h 255"/>
                <a:gd name="T14" fmla="*/ 541 w 3248"/>
                <a:gd name="T15" fmla="*/ 86 h 255"/>
                <a:gd name="T16" fmla="*/ 707 w 3248"/>
                <a:gd name="T17" fmla="*/ 83 h 255"/>
                <a:gd name="T18" fmla="*/ 884 w 3248"/>
                <a:gd name="T19" fmla="*/ 81 h 255"/>
                <a:gd name="T20" fmla="*/ 1069 w 3248"/>
                <a:gd name="T21" fmla="*/ 78 h 255"/>
                <a:gd name="T22" fmla="*/ 1258 w 3248"/>
                <a:gd name="T23" fmla="*/ 75 h 255"/>
                <a:gd name="T24" fmla="*/ 1449 w 3248"/>
                <a:gd name="T25" fmla="*/ 72 h 255"/>
                <a:gd name="T26" fmla="*/ 1635 w 3248"/>
                <a:gd name="T27" fmla="*/ 69 h 255"/>
                <a:gd name="T28" fmla="*/ 1815 w 3248"/>
                <a:gd name="T29" fmla="*/ 64 h 255"/>
                <a:gd name="T30" fmla="*/ 1984 w 3248"/>
                <a:gd name="T31" fmla="*/ 59 h 255"/>
                <a:gd name="T32" fmla="*/ 2138 w 3248"/>
                <a:gd name="T33" fmla="*/ 55 h 255"/>
                <a:gd name="T34" fmla="*/ 2275 w 3248"/>
                <a:gd name="T35" fmla="*/ 50 h 255"/>
                <a:gd name="T36" fmla="*/ 2396 w 3248"/>
                <a:gd name="T37" fmla="*/ 43 h 255"/>
                <a:gd name="T38" fmla="*/ 2509 w 3248"/>
                <a:gd name="T39" fmla="*/ 39 h 255"/>
                <a:gd name="T40" fmla="*/ 2612 w 3248"/>
                <a:gd name="T41" fmla="*/ 34 h 255"/>
                <a:gd name="T42" fmla="*/ 2706 w 3248"/>
                <a:gd name="T43" fmla="*/ 29 h 255"/>
                <a:gd name="T44" fmla="*/ 2791 w 3248"/>
                <a:gd name="T45" fmla="*/ 24 h 255"/>
                <a:gd name="T46" fmla="*/ 2868 w 3248"/>
                <a:gd name="T47" fmla="*/ 21 h 255"/>
                <a:gd name="T48" fmla="*/ 2936 w 3248"/>
                <a:gd name="T49" fmla="*/ 17 h 255"/>
                <a:gd name="T50" fmla="*/ 2996 w 3248"/>
                <a:gd name="T51" fmla="*/ 14 h 255"/>
                <a:gd name="T52" fmla="*/ 3048 w 3248"/>
                <a:gd name="T53" fmla="*/ 10 h 255"/>
                <a:gd name="T54" fmla="*/ 3092 w 3248"/>
                <a:gd name="T55" fmla="*/ 7 h 255"/>
                <a:gd name="T56" fmla="*/ 3129 w 3248"/>
                <a:gd name="T57" fmla="*/ 5 h 255"/>
                <a:gd name="T58" fmla="*/ 3160 w 3248"/>
                <a:gd name="T59" fmla="*/ 3 h 255"/>
                <a:gd name="T60" fmla="*/ 3182 w 3248"/>
                <a:gd name="T61" fmla="*/ 2 h 255"/>
                <a:gd name="T62" fmla="*/ 3198 w 3248"/>
                <a:gd name="T63" fmla="*/ 1 h 255"/>
                <a:gd name="T64" fmla="*/ 3207 w 3248"/>
                <a:gd name="T65" fmla="*/ 0 h 255"/>
                <a:gd name="T66" fmla="*/ 3211 w 3248"/>
                <a:gd name="T67" fmla="*/ 0 h 255"/>
                <a:gd name="T68" fmla="*/ 3247 w 3248"/>
                <a:gd name="T69" fmla="*/ 159 h 255"/>
                <a:gd name="T70" fmla="*/ 3248 w 3248"/>
                <a:gd name="T71" fmla="*/ 159 h 255"/>
                <a:gd name="T72" fmla="*/ 3248 w 3248"/>
                <a:gd name="T73" fmla="*/ 160 h 255"/>
                <a:gd name="T74" fmla="*/ 3237 w 3248"/>
                <a:gd name="T75" fmla="*/ 161 h 255"/>
                <a:gd name="T76" fmla="*/ 3211 w 3248"/>
                <a:gd name="T77" fmla="*/ 163 h 255"/>
                <a:gd name="T78" fmla="*/ 3197 w 3248"/>
                <a:gd name="T79" fmla="*/ 163 h 255"/>
                <a:gd name="T80" fmla="*/ 3155 w 3248"/>
                <a:gd name="T81" fmla="*/ 166 h 255"/>
                <a:gd name="T82" fmla="*/ 3086 w 3248"/>
                <a:gd name="T83" fmla="*/ 169 h 255"/>
                <a:gd name="T84" fmla="*/ 2991 w 3248"/>
                <a:gd name="T85" fmla="*/ 174 h 255"/>
                <a:gd name="T86" fmla="*/ 2869 w 3248"/>
                <a:gd name="T87" fmla="*/ 181 h 255"/>
                <a:gd name="T88" fmla="*/ 2723 w 3248"/>
                <a:gd name="T89" fmla="*/ 187 h 255"/>
                <a:gd name="T90" fmla="*/ 2552 w 3248"/>
                <a:gd name="T91" fmla="*/ 195 h 255"/>
                <a:gd name="T92" fmla="*/ 2356 w 3248"/>
                <a:gd name="T93" fmla="*/ 202 h 255"/>
                <a:gd name="T94" fmla="*/ 2137 w 3248"/>
                <a:gd name="T95" fmla="*/ 210 h 255"/>
                <a:gd name="T96" fmla="*/ 1895 w 3248"/>
                <a:gd name="T97" fmla="*/ 218 h 255"/>
                <a:gd name="T98" fmla="*/ 1632 w 3248"/>
                <a:gd name="T99" fmla="*/ 226 h 255"/>
                <a:gd name="T100" fmla="*/ 1346 w 3248"/>
                <a:gd name="T101" fmla="*/ 234 h 255"/>
                <a:gd name="T102" fmla="*/ 1040 w 3248"/>
                <a:gd name="T103" fmla="*/ 240 h 255"/>
                <a:gd name="T104" fmla="*/ 713 w 3248"/>
                <a:gd name="T105" fmla="*/ 246 h 255"/>
                <a:gd name="T106" fmla="*/ 366 w 3248"/>
                <a:gd name="T107" fmla="*/ 252 h 255"/>
                <a:gd name="T108" fmla="*/ 0 w 3248"/>
                <a:gd name="T10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8" h="255">
                  <a:moveTo>
                    <a:pt x="0" y="255"/>
                  </a:moveTo>
                  <a:lnTo>
                    <a:pt x="0" y="91"/>
                  </a:lnTo>
                  <a:lnTo>
                    <a:pt x="18" y="91"/>
                  </a:lnTo>
                  <a:lnTo>
                    <a:pt x="70" y="91"/>
                  </a:lnTo>
                  <a:lnTo>
                    <a:pt x="152" y="90"/>
                  </a:lnTo>
                  <a:lnTo>
                    <a:pt x="260" y="89"/>
                  </a:lnTo>
                  <a:lnTo>
                    <a:pt x="391" y="88"/>
                  </a:lnTo>
                  <a:lnTo>
                    <a:pt x="541" y="86"/>
                  </a:lnTo>
                  <a:lnTo>
                    <a:pt x="707" y="83"/>
                  </a:lnTo>
                  <a:lnTo>
                    <a:pt x="884" y="81"/>
                  </a:lnTo>
                  <a:lnTo>
                    <a:pt x="1069" y="78"/>
                  </a:lnTo>
                  <a:lnTo>
                    <a:pt x="1258" y="75"/>
                  </a:lnTo>
                  <a:lnTo>
                    <a:pt x="1449" y="72"/>
                  </a:lnTo>
                  <a:lnTo>
                    <a:pt x="1635" y="69"/>
                  </a:lnTo>
                  <a:lnTo>
                    <a:pt x="1815" y="64"/>
                  </a:lnTo>
                  <a:lnTo>
                    <a:pt x="1984" y="59"/>
                  </a:lnTo>
                  <a:lnTo>
                    <a:pt x="2138" y="55"/>
                  </a:lnTo>
                  <a:lnTo>
                    <a:pt x="2275" y="50"/>
                  </a:lnTo>
                  <a:lnTo>
                    <a:pt x="2396" y="43"/>
                  </a:lnTo>
                  <a:lnTo>
                    <a:pt x="2509" y="39"/>
                  </a:lnTo>
                  <a:lnTo>
                    <a:pt x="2612" y="34"/>
                  </a:lnTo>
                  <a:lnTo>
                    <a:pt x="2706" y="29"/>
                  </a:lnTo>
                  <a:lnTo>
                    <a:pt x="2791" y="24"/>
                  </a:lnTo>
                  <a:lnTo>
                    <a:pt x="2868" y="21"/>
                  </a:lnTo>
                  <a:lnTo>
                    <a:pt x="2936" y="17"/>
                  </a:lnTo>
                  <a:lnTo>
                    <a:pt x="2996" y="14"/>
                  </a:lnTo>
                  <a:lnTo>
                    <a:pt x="3048" y="10"/>
                  </a:lnTo>
                  <a:lnTo>
                    <a:pt x="3092" y="7"/>
                  </a:lnTo>
                  <a:lnTo>
                    <a:pt x="3129" y="5"/>
                  </a:lnTo>
                  <a:lnTo>
                    <a:pt x="3160" y="3"/>
                  </a:lnTo>
                  <a:lnTo>
                    <a:pt x="3182" y="2"/>
                  </a:lnTo>
                  <a:lnTo>
                    <a:pt x="3198" y="1"/>
                  </a:lnTo>
                  <a:lnTo>
                    <a:pt x="3207" y="0"/>
                  </a:lnTo>
                  <a:lnTo>
                    <a:pt x="3211" y="0"/>
                  </a:lnTo>
                  <a:lnTo>
                    <a:pt x="3247" y="159"/>
                  </a:lnTo>
                  <a:lnTo>
                    <a:pt x="3248" y="159"/>
                  </a:lnTo>
                  <a:lnTo>
                    <a:pt x="3248" y="160"/>
                  </a:lnTo>
                  <a:lnTo>
                    <a:pt x="3237" y="161"/>
                  </a:lnTo>
                  <a:lnTo>
                    <a:pt x="3211" y="163"/>
                  </a:lnTo>
                  <a:lnTo>
                    <a:pt x="3197" y="163"/>
                  </a:lnTo>
                  <a:lnTo>
                    <a:pt x="3155" y="166"/>
                  </a:lnTo>
                  <a:lnTo>
                    <a:pt x="3086" y="169"/>
                  </a:lnTo>
                  <a:lnTo>
                    <a:pt x="2991" y="174"/>
                  </a:lnTo>
                  <a:lnTo>
                    <a:pt x="2869" y="181"/>
                  </a:lnTo>
                  <a:lnTo>
                    <a:pt x="2723" y="187"/>
                  </a:lnTo>
                  <a:lnTo>
                    <a:pt x="2552" y="195"/>
                  </a:lnTo>
                  <a:lnTo>
                    <a:pt x="2356" y="202"/>
                  </a:lnTo>
                  <a:lnTo>
                    <a:pt x="2137" y="210"/>
                  </a:lnTo>
                  <a:lnTo>
                    <a:pt x="1895" y="218"/>
                  </a:lnTo>
                  <a:lnTo>
                    <a:pt x="1632" y="226"/>
                  </a:lnTo>
                  <a:lnTo>
                    <a:pt x="1346" y="234"/>
                  </a:lnTo>
                  <a:lnTo>
                    <a:pt x="1040" y="240"/>
                  </a:lnTo>
                  <a:lnTo>
                    <a:pt x="713" y="246"/>
                  </a:lnTo>
                  <a:lnTo>
                    <a:pt x="366" y="252"/>
                  </a:lnTo>
                  <a:lnTo>
                    <a:pt x="0" y="25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7" name="任意多边形: 形状 22"/>
            <p:cNvSpPr>
              <a:spLocks/>
            </p:cNvSpPr>
            <p:nvPr/>
          </p:nvSpPr>
          <p:spPr bwMode="auto">
            <a:xfrm>
              <a:off x="1775622" y="4001014"/>
              <a:ext cx="1379706" cy="560785"/>
            </a:xfrm>
            <a:custGeom>
              <a:avLst/>
              <a:gdLst>
                <a:gd name="T0" fmla="*/ 137 w 2761"/>
                <a:gd name="T1" fmla="*/ 1408 h 1414"/>
                <a:gd name="T2" fmla="*/ 354 w 2761"/>
                <a:gd name="T3" fmla="*/ 1391 h 1414"/>
                <a:gd name="T4" fmla="*/ 538 w 2761"/>
                <a:gd name="T5" fmla="*/ 1372 h 1414"/>
                <a:gd name="T6" fmla="*/ 669 w 2761"/>
                <a:gd name="T7" fmla="*/ 1357 h 1414"/>
                <a:gd name="T8" fmla="*/ 804 w 2761"/>
                <a:gd name="T9" fmla="*/ 1338 h 1414"/>
                <a:gd name="T10" fmla="*/ 941 w 2761"/>
                <a:gd name="T11" fmla="*/ 1317 h 1414"/>
                <a:gd name="T12" fmla="*/ 1080 w 2761"/>
                <a:gd name="T13" fmla="*/ 1292 h 1414"/>
                <a:gd name="T14" fmla="*/ 1219 w 2761"/>
                <a:gd name="T15" fmla="*/ 1263 h 1414"/>
                <a:gd name="T16" fmla="*/ 1357 w 2761"/>
                <a:gd name="T17" fmla="*/ 1230 h 1414"/>
                <a:gd name="T18" fmla="*/ 1493 w 2761"/>
                <a:gd name="T19" fmla="*/ 1194 h 1414"/>
                <a:gd name="T20" fmla="*/ 1624 w 2761"/>
                <a:gd name="T21" fmla="*/ 1153 h 1414"/>
                <a:gd name="T22" fmla="*/ 1751 w 2761"/>
                <a:gd name="T23" fmla="*/ 1108 h 1414"/>
                <a:gd name="T24" fmla="*/ 1872 w 2761"/>
                <a:gd name="T25" fmla="*/ 1057 h 1414"/>
                <a:gd name="T26" fmla="*/ 1984 w 2761"/>
                <a:gd name="T27" fmla="*/ 1001 h 1414"/>
                <a:gd name="T28" fmla="*/ 2105 w 2761"/>
                <a:gd name="T29" fmla="*/ 929 h 1414"/>
                <a:gd name="T30" fmla="*/ 2228 w 2761"/>
                <a:gd name="T31" fmla="*/ 846 h 1414"/>
                <a:gd name="T32" fmla="*/ 2334 w 2761"/>
                <a:gd name="T33" fmla="*/ 764 h 1414"/>
                <a:gd name="T34" fmla="*/ 2426 w 2761"/>
                <a:gd name="T35" fmla="*/ 682 h 1414"/>
                <a:gd name="T36" fmla="*/ 2503 w 2761"/>
                <a:gd name="T37" fmla="*/ 604 h 1414"/>
                <a:gd name="T38" fmla="*/ 2567 w 2761"/>
                <a:gd name="T39" fmla="*/ 528 h 1414"/>
                <a:gd name="T40" fmla="*/ 2620 w 2761"/>
                <a:gd name="T41" fmla="*/ 455 h 1414"/>
                <a:gd name="T42" fmla="*/ 2662 w 2761"/>
                <a:gd name="T43" fmla="*/ 386 h 1414"/>
                <a:gd name="T44" fmla="*/ 2695 w 2761"/>
                <a:gd name="T45" fmla="*/ 323 h 1414"/>
                <a:gd name="T46" fmla="*/ 2720 w 2761"/>
                <a:gd name="T47" fmla="*/ 264 h 1414"/>
                <a:gd name="T48" fmla="*/ 2737 w 2761"/>
                <a:gd name="T49" fmla="*/ 213 h 1414"/>
                <a:gd name="T50" fmla="*/ 2749 w 2761"/>
                <a:gd name="T51" fmla="*/ 167 h 1414"/>
                <a:gd name="T52" fmla="*/ 2758 w 2761"/>
                <a:gd name="T53" fmla="*/ 114 h 1414"/>
                <a:gd name="T54" fmla="*/ 2761 w 2761"/>
                <a:gd name="T55" fmla="*/ 74 h 1414"/>
                <a:gd name="T56" fmla="*/ 2613 w 2761"/>
                <a:gd name="T57" fmla="*/ 0 h 1414"/>
                <a:gd name="T58" fmla="*/ 2604 w 2761"/>
                <a:gd name="T59" fmla="*/ 30 h 1414"/>
                <a:gd name="T60" fmla="*/ 2571 w 2761"/>
                <a:gd name="T61" fmla="*/ 109 h 1414"/>
                <a:gd name="T62" fmla="*/ 2544 w 2761"/>
                <a:gd name="T63" fmla="*/ 164 h 1414"/>
                <a:gd name="T64" fmla="*/ 2510 w 2761"/>
                <a:gd name="T65" fmla="*/ 226 h 1414"/>
                <a:gd name="T66" fmla="*/ 2466 w 2761"/>
                <a:gd name="T67" fmla="*/ 296 h 1414"/>
                <a:gd name="T68" fmla="*/ 2413 w 2761"/>
                <a:gd name="T69" fmla="*/ 371 h 1414"/>
                <a:gd name="T70" fmla="*/ 2351 w 2761"/>
                <a:gd name="T71" fmla="*/ 450 h 1414"/>
                <a:gd name="T72" fmla="*/ 2277 w 2761"/>
                <a:gd name="T73" fmla="*/ 530 h 1414"/>
                <a:gd name="T74" fmla="*/ 2191 w 2761"/>
                <a:gd name="T75" fmla="*/ 610 h 1414"/>
                <a:gd name="T76" fmla="*/ 2094 w 2761"/>
                <a:gd name="T77" fmla="*/ 691 h 1414"/>
                <a:gd name="T78" fmla="*/ 1983 w 2761"/>
                <a:gd name="T79" fmla="*/ 768 h 1414"/>
                <a:gd name="T80" fmla="*/ 1858 w 2761"/>
                <a:gd name="T81" fmla="*/ 841 h 1414"/>
                <a:gd name="T82" fmla="*/ 1719 w 2761"/>
                <a:gd name="T83" fmla="*/ 910 h 1414"/>
                <a:gd name="T84" fmla="*/ 1564 w 2761"/>
                <a:gd name="T85" fmla="*/ 971 h 1414"/>
                <a:gd name="T86" fmla="*/ 1454 w 2761"/>
                <a:gd name="T87" fmla="*/ 1008 h 1414"/>
                <a:gd name="T88" fmla="*/ 1343 w 2761"/>
                <a:gd name="T89" fmla="*/ 1042 h 1414"/>
                <a:gd name="T90" fmla="*/ 1232 w 2761"/>
                <a:gd name="T91" fmla="*/ 1073 h 1414"/>
                <a:gd name="T92" fmla="*/ 1121 w 2761"/>
                <a:gd name="T93" fmla="*/ 1100 h 1414"/>
                <a:gd name="T94" fmla="*/ 1011 w 2761"/>
                <a:gd name="T95" fmla="*/ 1125 h 1414"/>
                <a:gd name="T96" fmla="*/ 903 w 2761"/>
                <a:gd name="T97" fmla="*/ 1147 h 1414"/>
                <a:gd name="T98" fmla="*/ 693 w 2761"/>
                <a:gd name="T99" fmla="*/ 1184 h 1414"/>
                <a:gd name="T100" fmla="*/ 493 w 2761"/>
                <a:gd name="T101" fmla="*/ 1212 h 1414"/>
                <a:gd name="T102" fmla="*/ 309 w 2761"/>
                <a:gd name="T103" fmla="*/ 1234 h 1414"/>
                <a:gd name="T104" fmla="*/ 143 w 2761"/>
                <a:gd name="T105" fmla="*/ 1247 h 1414"/>
                <a:gd name="T106" fmla="*/ 0 w 2761"/>
                <a:gd name="T107" fmla="*/ 1256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1" h="1414">
                  <a:moveTo>
                    <a:pt x="41" y="1414"/>
                  </a:moveTo>
                  <a:lnTo>
                    <a:pt x="137" y="1408"/>
                  </a:lnTo>
                  <a:lnTo>
                    <a:pt x="241" y="1401"/>
                  </a:lnTo>
                  <a:lnTo>
                    <a:pt x="354" y="1391"/>
                  </a:lnTo>
                  <a:lnTo>
                    <a:pt x="476" y="1380"/>
                  </a:lnTo>
                  <a:lnTo>
                    <a:pt x="538" y="1372"/>
                  </a:lnTo>
                  <a:lnTo>
                    <a:pt x="603" y="1365"/>
                  </a:lnTo>
                  <a:lnTo>
                    <a:pt x="669" y="1357"/>
                  </a:lnTo>
                  <a:lnTo>
                    <a:pt x="736" y="1348"/>
                  </a:lnTo>
                  <a:lnTo>
                    <a:pt x="804" y="1338"/>
                  </a:lnTo>
                  <a:lnTo>
                    <a:pt x="871" y="1328"/>
                  </a:lnTo>
                  <a:lnTo>
                    <a:pt x="941" y="1317"/>
                  </a:lnTo>
                  <a:lnTo>
                    <a:pt x="1010" y="1305"/>
                  </a:lnTo>
                  <a:lnTo>
                    <a:pt x="1080" y="1292"/>
                  </a:lnTo>
                  <a:lnTo>
                    <a:pt x="1150" y="1278"/>
                  </a:lnTo>
                  <a:lnTo>
                    <a:pt x="1219" y="1263"/>
                  </a:lnTo>
                  <a:lnTo>
                    <a:pt x="1288" y="1247"/>
                  </a:lnTo>
                  <a:lnTo>
                    <a:pt x="1357" y="1230"/>
                  </a:lnTo>
                  <a:lnTo>
                    <a:pt x="1426" y="1214"/>
                  </a:lnTo>
                  <a:lnTo>
                    <a:pt x="1493" y="1194"/>
                  </a:lnTo>
                  <a:lnTo>
                    <a:pt x="1559" y="1174"/>
                  </a:lnTo>
                  <a:lnTo>
                    <a:pt x="1624" y="1153"/>
                  </a:lnTo>
                  <a:lnTo>
                    <a:pt x="1689" y="1131"/>
                  </a:lnTo>
                  <a:lnTo>
                    <a:pt x="1751" y="1108"/>
                  </a:lnTo>
                  <a:lnTo>
                    <a:pt x="1813" y="1082"/>
                  </a:lnTo>
                  <a:lnTo>
                    <a:pt x="1872" y="1057"/>
                  </a:lnTo>
                  <a:lnTo>
                    <a:pt x="1929" y="1029"/>
                  </a:lnTo>
                  <a:lnTo>
                    <a:pt x="1984" y="1001"/>
                  </a:lnTo>
                  <a:lnTo>
                    <a:pt x="2037" y="971"/>
                  </a:lnTo>
                  <a:lnTo>
                    <a:pt x="2105" y="929"/>
                  </a:lnTo>
                  <a:lnTo>
                    <a:pt x="2168" y="888"/>
                  </a:lnTo>
                  <a:lnTo>
                    <a:pt x="2228" y="846"/>
                  </a:lnTo>
                  <a:lnTo>
                    <a:pt x="2283" y="805"/>
                  </a:lnTo>
                  <a:lnTo>
                    <a:pt x="2334" y="764"/>
                  </a:lnTo>
                  <a:lnTo>
                    <a:pt x="2382" y="723"/>
                  </a:lnTo>
                  <a:lnTo>
                    <a:pt x="2426" y="682"/>
                  </a:lnTo>
                  <a:lnTo>
                    <a:pt x="2466" y="643"/>
                  </a:lnTo>
                  <a:lnTo>
                    <a:pt x="2503" y="604"/>
                  </a:lnTo>
                  <a:lnTo>
                    <a:pt x="2536" y="565"/>
                  </a:lnTo>
                  <a:lnTo>
                    <a:pt x="2567" y="528"/>
                  </a:lnTo>
                  <a:lnTo>
                    <a:pt x="2595" y="491"/>
                  </a:lnTo>
                  <a:lnTo>
                    <a:pt x="2620" y="455"/>
                  </a:lnTo>
                  <a:lnTo>
                    <a:pt x="2642" y="420"/>
                  </a:lnTo>
                  <a:lnTo>
                    <a:pt x="2662" y="386"/>
                  </a:lnTo>
                  <a:lnTo>
                    <a:pt x="2680" y="353"/>
                  </a:lnTo>
                  <a:lnTo>
                    <a:pt x="2695" y="323"/>
                  </a:lnTo>
                  <a:lnTo>
                    <a:pt x="2708" y="293"/>
                  </a:lnTo>
                  <a:lnTo>
                    <a:pt x="2720" y="264"/>
                  </a:lnTo>
                  <a:lnTo>
                    <a:pt x="2729" y="238"/>
                  </a:lnTo>
                  <a:lnTo>
                    <a:pt x="2737" y="213"/>
                  </a:lnTo>
                  <a:lnTo>
                    <a:pt x="2743" y="189"/>
                  </a:lnTo>
                  <a:lnTo>
                    <a:pt x="2749" y="167"/>
                  </a:lnTo>
                  <a:lnTo>
                    <a:pt x="2753" y="148"/>
                  </a:lnTo>
                  <a:lnTo>
                    <a:pt x="2758" y="114"/>
                  </a:lnTo>
                  <a:lnTo>
                    <a:pt x="2760" y="90"/>
                  </a:lnTo>
                  <a:lnTo>
                    <a:pt x="2761" y="74"/>
                  </a:lnTo>
                  <a:lnTo>
                    <a:pt x="2761" y="70"/>
                  </a:lnTo>
                  <a:lnTo>
                    <a:pt x="2613" y="0"/>
                  </a:lnTo>
                  <a:lnTo>
                    <a:pt x="2611" y="7"/>
                  </a:lnTo>
                  <a:lnTo>
                    <a:pt x="2604" y="30"/>
                  </a:lnTo>
                  <a:lnTo>
                    <a:pt x="2591" y="63"/>
                  </a:lnTo>
                  <a:lnTo>
                    <a:pt x="2571" y="109"/>
                  </a:lnTo>
                  <a:lnTo>
                    <a:pt x="2558" y="135"/>
                  </a:lnTo>
                  <a:lnTo>
                    <a:pt x="2544" y="164"/>
                  </a:lnTo>
                  <a:lnTo>
                    <a:pt x="2529" y="195"/>
                  </a:lnTo>
                  <a:lnTo>
                    <a:pt x="2510" y="226"/>
                  </a:lnTo>
                  <a:lnTo>
                    <a:pt x="2489" y="261"/>
                  </a:lnTo>
                  <a:lnTo>
                    <a:pt x="2466" y="296"/>
                  </a:lnTo>
                  <a:lnTo>
                    <a:pt x="2441" y="333"/>
                  </a:lnTo>
                  <a:lnTo>
                    <a:pt x="2413" y="371"/>
                  </a:lnTo>
                  <a:lnTo>
                    <a:pt x="2384" y="409"/>
                  </a:lnTo>
                  <a:lnTo>
                    <a:pt x="2351" y="450"/>
                  </a:lnTo>
                  <a:lnTo>
                    <a:pt x="2315" y="489"/>
                  </a:lnTo>
                  <a:lnTo>
                    <a:pt x="2277" y="530"/>
                  </a:lnTo>
                  <a:lnTo>
                    <a:pt x="2236" y="570"/>
                  </a:lnTo>
                  <a:lnTo>
                    <a:pt x="2191" y="610"/>
                  </a:lnTo>
                  <a:lnTo>
                    <a:pt x="2145" y="651"/>
                  </a:lnTo>
                  <a:lnTo>
                    <a:pt x="2094" y="691"/>
                  </a:lnTo>
                  <a:lnTo>
                    <a:pt x="2040" y="730"/>
                  </a:lnTo>
                  <a:lnTo>
                    <a:pt x="1983" y="768"/>
                  </a:lnTo>
                  <a:lnTo>
                    <a:pt x="1923" y="805"/>
                  </a:lnTo>
                  <a:lnTo>
                    <a:pt x="1858" y="841"/>
                  </a:lnTo>
                  <a:lnTo>
                    <a:pt x="1790" y="876"/>
                  </a:lnTo>
                  <a:lnTo>
                    <a:pt x="1719" y="910"/>
                  </a:lnTo>
                  <a:lnTo>
                    <a:pt x="1643" y="942"/>
                  </a:lnTo>
                  <a:lnTo>
                    <a:pt x="1564" y="971"/>
                  </a:lnTo>
                  <a:lnTo>
                    <a:pt x="1509" y="990"/>
                  </a:lnTo>
                  <a:lnTo>
                    <a:pt x="1454" y="1008"/>
                  </a:lnTo>
                  <a:lnTo>
                    <a:pt x="1398" y="1025"/>
                  </a:lnTo>
                  <a:lnTo>
                    <a:pt x="1343" y="1042"/>
                  </a:lnTo>
                  <a:lnTo>
                    <a:pt x="1287" y="1057"/>
                  </a:lnTo>
                  <a:lnTo>
                    <a:pt x="1232" y="1073"/>
                  </a:lnTo>
                  <a:lnTo>
                    <a:pt x="1176" y="1087"/>
                  </a:lnTo>
                  <a:lnTo>
                    <a:pt x="1121" y="1100"/>
                  </a:lnTo>
                  <a:lnTo>
                    <a:pt x="1066" y="1113"/>
                  </a:lnTo>
                  <a:lnTo>
                    <a:pt x="1011" y="1125"/>
                  </a:lnTo>
                  <a:lnTo>
                    <a:pt x="957" y="1136"/>
                  </a:lnTo>
                  <a:lnTo>
                    <a:pt x="903" y="1147"/>
                  </a:lnTo>
                  <a:lnTo>
                    <a:pt x="796" y="1167"/>
                  </a:lnTo>
                  <a:lnTo>
                    <a:pt x="693" y="1184"/>
                  </a:lnTo>
                  <a:lnTo>
                    <a:pt x="591" y="1200"/>
                  </a:lnTo>
                  <a:lnTo>
                    <a:pt x="493" y="1212"/>
                  </a:lnTo>
                  <a:lnTo>
                    <a:pt x="399" y="1224"/>
                  </a:lnTo>
                  <a:lnTo>
                    <a:pt x="309" y="1234"/>
                  </a:lnTo>
                  <a:lnTo>
                    <a:pt x="223" y="1241"/>
                  </a:lnTo>
                  <a:lnTo>
                    <a:pt x="143" y="1247"/>
                  </a:lnTo>
                  <a:lnTo>
                    <a:pt x="69" y="1253"/>
                  </a:lnTo>
                  <a:lnTo>
                    <a:pt x="0" y="1256"/>
                  </a:lnTo>
                  <a:lnTo>
                    <a:pt x="41" y="141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8" name="任意多边形: 形状 23"/>
            <p:cNvSpPr>
              <a:spLocks/>
            </p:cNvSpPr>
            <p:nvPr/>
          </p:nvSpPr>
          <p:spPr bwMode="auto">
            <a:xfrm>
              <a:off x="3128334" y="3383080"/>
              <a:ext cx="689853" cy="548879"/>
            </a:xfrm>
            <a:custGeom>
              <a:avLst/>
              <a:gdLst>
                <a:gd name="T0" fmla="*/ 119 w 1382"/>
                <a:gd name="T1" fmla="*/ 1382 h 1382"/>
                <a:gd name="T2" fmla="*/ 124 w 1382"/>
                <a:gd name="T3" fmla="*/ 1336 h 1382"/>
                <a:gd name="T4" fmla="*/ 141 w 1382"/>
                <a:gd name="T5" fmla="*/ 1213 h 1382"/>
                <a:gd name="T6" fmla="*/ 155 w 1382"/>
                <a:gd name="T7" fmla="*/ 1131 h 1382"/>
                <a:gd name="T8" fmla="*/ 174 w 1382"/>
                <a:gd name="T9" fmla="*/ 1037 h 1382"/>
                <a:gd name="T10" fmla="*/ 197 w 1382"/>
                <a:gd name="T11" fmla="*/ 938 h 1382"/>
                <a:gd name="T12" fmla="*/ 225 w 1382"/>
                <a:gd name="T13" fmla="*/ 833 h 1382"/>
                <a:gd name="T14" fmla="*/ 260 w 1382"/>
                <a:gd name="T15" fmla="*/ 727 h 1382"/>
                <a:gd name="T16" fmla="*/ 302 w 1382"/>
                <a:gd name="T17" fmla="*/ 623 h 1382"/>
                <a:gd name="T18" fmla="*/ 349 w 1382"/>
                <a:gd name="T19" fmla="*/ 523 h 1382"/>
                <a:gd name="T20" fmla="*/ 403 w 1382"/>
                <a:gd name="T21" fmla="*/ 430 h 1382"/>
                <a:gd name="T22" fmla="*/ 466 w 1382"/>
                <a:gd name="T23" fmla="*/ 349 h 1382"/>
                <a:gd name="T24" fmla="*/ 536 w 1382"/>
                <a:gd name="T25" fmla="*/ 280 h 1382"/>
                <a:gd name="T26" fmla="*/ 615 w 1382"/>
                <a:gd name="T27" fmla="*/ 228 h 1382"/>
                <a:gd name="T28" fmla="*/ 702 w 1382"/>
                <a:gd name="T29" fmla="*/ 195 h 1382"/>
                <a:gd name="T30" fmla="*/ 1016 w 1382"/>
                <a:gd name="T31" fmla="*/ 122 h 1382"/>
                <a:gd name="T32" fmla="*/ 1227 w 1382"/>
                <a:gd name="T33" fmla="*/ 77 h 1382"/>
                <a:gd name="T34" fmla="*/ 1345 w 1382"/>
                <a:gd name="T35" fmla="*/ 54 h 1382"/>
                <a:gd name="T36" fmla="*/ 1382 w 1382"/>
                <a:gd name="T37" fmla="*/ 47 h 1382"/>
                <a:gd name="T38" fmla="*/ 1227 w 1382"/>
                <a:gd name="T39" fmla="*/ 0 h 1382"/>
                <a:gd name="T40" fmla="*/ 1169 w 1382"/>
                <a:gd name="T41" fmla="*/ 5 h 1382"/>
                <a:gd name="T42" fmla="*/ 1063 w 1382"/>
                <a:gd name="T43" fmla="*/ 16 h 1382"/>
                <a:gd name="T44" fmla="*/ 964 w 1382"/>
                <a:gd name="T45" fmla="*/ 30 h 1382"/>
                <a:gd name="T46" fmla="*/ 891 w 1382"/>
                <a:gd name="T47" fmla="*/ 44 h 1382"/>
                <a:gd name="T48" fmla="*/ 813 w 1382"/>
                <a:gd name="T49" fmla="*/ 60 h 1382"/>
                <a:gd name="T50" fmla="*/ 734 w 1382"/>
                <a:gd name="T51" fmla="*/ 80 h 1382"/>
                <a:gd name="T52" fmla="*/ 656 w 1382"/>
                <a:gd name="T53" fmla="*/ 103 h 1382"/>
                <a:gd name="T54" fmla="*/ 580 w 1382"/>
                <a:gd name="T55" fmla="*/ 131 h 1382"/>
                <a:gd name="T56" fmla="*/ 507 w 1382"/>
                <a:gd name="T57" fmla="*/ 163 h 1382"/>
                <a:gd name="T58" fmla="*/ 439 w 1382"/>
                <a:gd name="T59" fmla="*/ 198 h 1382"/>
                <a:gd name="T60" fmla="*/ 379 w 1382"/>
                <a:gd name="T61" fmla="*/ 240 h 1382"/>
                <a:gd name="T62" fmla="*/ 328 w 1382"/>
                <a:gd name="T63" fmla="*/ 285 h 1382"/>
                <a:gd name="T64" fmla="*/ 286 w 1382"/>
                <a:gd name="T65" fmla="*/ 338 h 1382"/>
                <a:gd name="T66" fmla="*/ 249 w 1382"/>
                <a:gd name="T67" fmla="*/ 399 h 1382"/>
                <a:gd name="T68" fmla="*/ 214 w 1382"/>
                <a:gd name="T69" fmla="*/ 470 h 1382"/>
                <a:gd name="T70" fmla="*/ 182 w 1382"/>
                <a:gd name="T71" fmla="*/ 548 h 1382"/>
                <a:gd name="T72" fmla="*/ 153 w 1382"/>
                <a:gd name="T73" fmla="*/ 629 h 1382"/>
                <a:gd name="T74" fmla="*/ 126 w 1382"/>
                <a:gd name="T75" fmla="*/ 714 h 1382"/>
                <a:gd name="T76" fmla="*/ 103 w 1382"/>
                <a:gd name="T77" fmla="*/ 800 h 1382"/>
                <a:gd name="T78" fmla="*/ 82 w 1382"/>
                <a:gd name="T79" fmla="*/ 886 h 1382"/>
                <a:gd name="T80" fmla="*/ 55 w 1382"/>
                <a:gd name="T81" fmla="*/ 1009 h 1382"/>
                <a:gd name="T82" fmla="*/ 28 w 1382"/>
                <a:gd name="T83" fmla="*/ 1155 h 1382"/>
                <a:gd name="T84" fmla="*/ 11 w 1382"/>
                <a:gd name="T85" fmla="*/ 1267 h 1382"/>
                <a:gd name="T86" fmla="*/ 1 w 1382"/>
                <a:gd name="T87" fmla="*/ 133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2" h="1382">
                  <a:moveTo>
                    <a:pt x="0" y="1338"/>
                  </a:moveTo>
                  <a:lnTo>
                    <a:pt x="119" y="1382"/>
                  </a:lnTo>
                  <a:lnTo>
                    <a:pt x="120" y="1371"/>
                  </a:lnTo>
                  <a:lnTo>
                    <a:pt x="124" y="1336"/>
                  </a:lnTo>
                  <a:lnTo>
                    <a:pt x="130" y="1283"/>
                  </a:lnTo>
                  <a:lnTo>
                    <a:pt x="141" y="1213"/>
                  </a:lnTo>
                  <a:lnTo>
                    <a:pt x="147" y="1174"/>
                  </a:lnTo>
                  <a:lnTo>
                    <a:pt x="155" y="1131"/>
                  </a:lnTo>
                  <a:lnTo>
                    <a:pt x="164" y="1085"/>
                  </a:lnTo>
                  <a:lnTo>
                    <a:pt x="174" y="1037"/>
                  </a:lnTo>
                  <a:lnTo>
                    <a:pt x="185" y="989"/>
                  </a:lnTo>
                  <a:lnTo>
                    <a:pt x="197" y="938"/>
                  </a:lnTo>
                  <a:lnTo>
                    <a:pt x="211" y="886"/>
                  </a:lnTo>
                  <a:lnTo>
                    <a:pt x="225" y="833"/>
                  </a:lnTo>
                  <a:lnTo>
                    <a:pt x="242" y="780"/>
                  </a:lnTo>
                  <a:lnTo>
                    <a:pt x="260" y="727"/>
                  </a:lnTo>
                  <a:lnTo>
                    <a:pt x="280" y="675"/>
                  </a:lnTo>
                  <a:lnTo>
                    <a:pt x="302" y="623"/>
                  </a:lnTo>
                  <a:lnTo>
                    <a:pt x="324" y="572"/>
                  </a:lnTo>
                  <a:lnTo>
                    <a:pt x="349" y="523"/>
                  </a:lnTo>
                  <a:lnTo>
                    <a:pt x="376" y="476"/>
                  </a:lnTo>
                  <a:lnTo>
                    <a:pt x="403" y="430"/>
                  </a:lnTo>
                  <a:lnTo>
                    <a:pt x="434" y="388"/>
                  </a:lnTo>
                  <a:lnTo>
                    <a:pt x="466" y="349"/>
                  </a:lnTo>
                  <a:lnTo>
                    <a:pt x="499" y="313"/>
                  </a:lnTo>
                  <a:lnTo>
                    <a:pt x="536" y="280"/>
                  </a:lnTo>
                  <a:lnTo>
                    <a:pt x="574" y="251"/>
                  </a:lnTo>
                  <a:lnTo>
                    <a:pt x="615" y="228"/>
                  </a:lnTo>
                  <a:lnTo>
                    <a:pt x="657" y="209"/>
                  </a:lnTo>
                  <a:lnTo>
                    <a:pt x="702" y="195"/>
                  </a:lnTo>
                  <a:lnTo>
                    <a:pt x="873" y="155"/>
                  </a:lnTo>
                  <a:lnTo>
                    <a:pt x="1016" y="122"/>
                  </a:lnTo>
                  <a:lnTo>
                    <a:pt x="1134" y="97"/>
                  </a:lnTo>
                  <a:lnTo>
                    <a:pt x="1227" y="77"/>
                  </a:lnTo>
                  <a:lnTo>
                    <a:pt x="1297" y="63"/>
                  </a:lnTo>
                  <a:lnTo>
                    <a:pt x="1345" y="54"/>
                  </a:lnTo>
                  <a:lnTo>
                    <a:pt x="1373" y="49"/>
                  </a:lnTo>
                  <a:lnTo>
                    <a:pt x="1382" y="47"/>
                  </a:lnTo>
                  <a:lnTo>
                    <a:pt x="1235" y="0"/>
                  </a:lnTo>
                  <a:lnTo>
                    <a:pt x="1227" y="0"/>
                  </a:lnTo>
                  <a:lnTo>
                    <a:pt x="1205" y="2"/>
                  </a:lnTo>
                  <a:lnTo>
                    <a:pt x="1169" y="5"/>
                  </a:lnTo>
                  <a:lnTo>
                    <a:pt x="1121" y="9"/>
                  </a:lnTo>
                  <a:lnTo>
                    <a:pt x="1063" y="16"/>
                  </a:lnTo>
                  <a:lnTo>
                    <a:pt x="999" y="25"/>
                  </a:lnTo>
                  <a:lnTo>
                    <a:pt x="964" y="30"/>
                  </a:lnTo>
                  <a:lnTo>
                    <a:pt x="928" y="37"/>
                  </a:lnTo>
                  <a:lnTo>
                    <a:pt x="891" y="44"/>
                  </a:lnTo>
                  <a:lnTo>
                    <a:pt x="852" y="51"/>
                  </a:lnTo>
                  <a:lnTo>
                    <a:pt x="813" y="60"/>
                  </a:lnTo>
                  <a:lnTo>
                    <a:pt x="774" y="69"/>
                  </a:lnTo>
                  <a:lnTo>
                    <a:pt x="734" y="80"/>
                  </a:lnTo>
                  <a:lnTo>
                    <a:pt x="695" y="91"/>
                  </a:lnTo>
                  <a:lnTo>
                    <a:pt x="656" y="103"/>
                  </a:lnTo>
                  <a:lnTo>
                    <a:pt x="618" y="116"/>
                  </a:lnTo>
                  <a:lnTo>
                    <a:pt x="580" y="131"/>
                  </a:lnTo>
                  <a:lnTo>
                    <a:pt x="543" y="146"/>
                  </a:lnTo>
                  <a:lnTo>
                    <a:pt x="507" y="163"/>
                  </a:lnTo>
                  <a:lnTo>
                    <a:pt x="472" y="179"/>
                  </a:lnTo>
                  <a:lnTo>
                    <a:pt x="439" y="198"/>
                  </a:lnTo>
                  <a:lnTo>
                    <a:pt x="408" y="219"/>
                  </a:lnTo>
                  <a:lnTo>
                    <a:pt x="379" y="240"/>
                  </a:lnTo>
                  <a:lnTo>
                    <a:pt x="352" y="262"/>
                  </a:lnTo>
                  <a:lnTo>
                    <a:pt x="328" y="285"/>
                  </a:lnTo>
                  <a:lnTo>
                    <a:pt x="306" y="311"/>
                  </a:lnTo>
                  <a:lnTo>
                    <a:pt x="286" y="338"/>
                  </a:lnTo>
                  <a:lnTo>
                    <a:pt x="267" y="368"/>
                  </a:lnTo>
                  <a:lnTo>
                    <a:pt x="249" y="399"/>
                  </a:lnTo>
                  <a:lnTo>
                    <a:pt x="231" y="434"/>
                  </a:lnTo>
                  <a:lnTo>
                    <a:pt x="214" y="470"/>
                  </a:lnTo>
                  <a:lnTo>
                    <a:pt x="197" y="508"/>
                  </a:lnTo>
                  <a:lnTo>
                    <a:pt x="182" y="548"/>
                  </a:lnTo>
                  <a:lnTo>
                    <a:pt x="167" y="588"/>
                  </a:lnTo>
                  <a:lnTo>
                    <a:pt x="153" y="629"/>
                  </a:lnTo>
                  <a:lnTo>
                    <a:pt x="139" y="671"/>
                  </a:lnTo>
                  <a:lnTo>
                    <a:pt x="126" y="714"/>
                  </a:lnTo>
                  <a:lnTo>
                    <a:pt x="114" y="757"/>
                  </a:lnTo>
                  <a:lnTo>
                    <a:pt x="103" y="800"/>
                  </a:lnTo>
                  <a:lnTo>
                    <a:pt x="92" y="843"/>
                  </a:lnTo>
                  <a:lnTo>
                    <a:pt x="82" y="886"/>
                  </a:lnTo>
                  <a:lnTo>
                    <a:pt x="72" y="927"/>
                  </a:lnTo>
                  <a:lnTo>
                    <a:pt x="55" y="1009"/>
                  </a:lnTo>
                  <a:lnTo>
                    <a:pt x="40" y="1086"/>
                  </a:lnTo>
                  <a:lnTo>
                    <a:pt x="28" y="1155"/>
                  </a:lnTo>
                  <a:lnTo>
                    <a:pt x="18" y="1216"/>
                  </a:lnTo>
                  <a:lnTo>
                    <a:pt x="11" y="1267"/>
                  </a:lnTo>
                  <a:lnTo>
                    <a:pt x="4" y="1305"/>
                  </a:lnTo>
                  <a:lnTo>
                    <a:pt x="1" y="1330"/>
                  </a:lnTo>
                  <a:lnTo>
                    <a:pt x="0" y="133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9" name="任意多边形: 形状 24"/>
            <p:cNvSpPr>
              <a:spLocks/>
            </p:cNvSpPr>
            <p:nvPr/>
          </p:nvSpPr>
          <p:spPr bwMode="auto">
            <a:xfrm>
              <a:off x="3861679" y="2962789"/>
              <a:ext cx="1433695" cy="406004"/>
            </a:xfrm>
            <a:custGeom>
              <a:avLst/>
              <a:gdLst>
                <a:gd name="T0" fmla="*/ 188 w 2868"/>
                <a:gd name="T1" fmla="*/ 1023 h 1023"/>
                <a:gd name="T2" fmla="*/ 266 w 2868"/>
                <a:gd name="T3" fmla="*/ 1010 h 1023"/>
                <a:gd name="T4" fmla="*/ 470 w 2868"/>
                <a:gd name="T5" fmla="*/ 973 h 1023"/>
                <a:gd name="T6" fmla="*/ 768 w 2868"/>
                <a:gd name="T7" fmla="*/ 917 h 1023"/>
                <a:gd name="T8" fmla="*/ 1121 w 2868"/>
                <a:gd name="T9" fmla="*/ 844 h 1023"/>
                <a:gd name="T10" fmla="*/ 1308 w 2868"/>
                <a:gd name="T11" fmla="*/ 802 h 1023"/>
                <a:gd name="T12" fmla="*/ 1495 w 2868"/>
                <a:gd name="T13" fmla="*/ 757 h 1023"/>
                <a:gd name="T14" fmla="*/ 1678 w 2868"/>
                <a:gd name="T15" fmla="*/ 711 h 1023"/>
                <a:gd name="T16" fmla="*/ 1853 w 2868"/>
                <a:gd name="T17" fmla="*/ 662 h 1023"/>
                <a:gd name="T18" fmla="*/ 2015 w 2868"/>
                <a:gd name="T19" fmla="*/ 612 h 1023"/>
                <a:gd name="T20" fmla="*/ 2158 w 2868"/>
                <a:gd name="T21" fmla="*/ 561 h 1023"/>
                <a:gd name="T22" fmla="*/ 2280 w 2868"/>
                <a:gd name="T23" fmla="*/ 510 h 1023"/>
                <a:gd name="T24" fmla="*/ 2375 w 2868"/>
                <a:gd name="T25" fmla="*/ 458 h 1023"/>
                <a:gd name="T26" fmla="*/ 2451 w 2868"/>
                <a:gd name="T27" fmla="*/ 407 h 1023"/>
                <a:gd name="T28" fmla="*/ 2519 w 2868"/>
                <a:gd name="T29" fmla="*/ 360 h 1023"/>
                <a:gd name="T30" fmla="*/ 2633 w 2868"/>
                <a:gd name="T31" fmla="*/ 274 h 1023"/>
                <a:gd name="T32" fmla="*/ 2719 w 2868"/>
                <a:gd name="T33" fmla="*/ 201 h 1023"/>
                <a:gd name="T34" fmla="*/ 2782 w 2868"/>
                <a:gd name="T35" fmla="*/ 139 h 1023"/>
                <a:gd name="T36" fmla="*/ 2825 w 2868"/>
                <a:gd name="T37" fmla="*/ 92 h 1023"/>
                <a:gd name="T38" fmla="*/ 2851 w 2868"/>
                <a:gd name="T39" fmla="*/ 57 h 1023"/>
                <a:gd name="T40" fmla="*/ 2868 w 2868"/>
                <a:gd name="T41" fmla="*/ 29 h 1023"/>
                <a:gd name="T42" fmla="*/ 2782 w 2868"/>
                <a:gd name="T43" fmla="*/ 4 h 1023"/>
                <a:gd name="T44" fmla="*/ 2753 w 2868"/>
                <a:gd name="T45" fmla="*/ 38 h 1023"/>
                <a:gd name="T46" fmla="*/ 2692 w 2868"/>
                <a:gd name="T47" fmla="*/ 98 h 1023"/>
                <a:gd name="T48" fmla="*/ 2629 w 2868"/>
                <a:gd name="T49" fmla="*/ 157 h 1023"/>
                <a:gd name="T50" fmla="*/ 2577 w 2868"/>
                <a:gd name="T51" fmla="*/ 200 h 1023"/>
                <a:gd name="T52" fmla="*/ 2518 w 2868"/>
                <a:gd name="T53" fmla="*/ 246 h 1023"/>
                <a:gd name="T54" fmla="*/ 2451 w 2868"/>
                <a:gd name="T55" fmla="*/ 293 h 1023"/>
                <a:gd name="T56" fmla="*/ 2378 w 2868"/>
                <a:gd name="T57" fmla="*/ 340 h 1023"/>
                <a:gd name="T58" fmla="*/ 2297 w 2868"/>
                <a:gd name="T59" fmla="*/ 387 h 1023"/>
                <a:gd name="T60" fmla="*/ 2210 w 2868"/>
                <a:gd name="T61" fmla="*/ 432 h 1023"/>
                <a:gd name="T62" fmla="*/ 2115 w 2868"/>
                <a:gd name="T63" fmla="*/ 476 h 1023"/>
                <a:gd name="T64" fmla="*/ 2014 w 2868"/>
                <a:gd name="T65" fmla="*/ 515 h 1023"/>
                <a:gd name="T66" fmla="*/ 1905 w 2868"/>
                <a:gd name="T67" fmla="*/ 550 h 1023"/>
                <a:gd name="T68" fmla="*/ 1726 w 2868"/>
                <a:gd name="T69" fmla="*/ 597 h 1023"/>
                <a:gd name="T70" fmla="*/ 1449 w 2868"/>
                <a:gd name="T71" fmla="*/ 664 h 1023"/>
                <a:gd name="T72" fmla="*/ 1146 w 2868"/>
                <a:gd name="T73" fmla="*/ 734 h 1023"/>
                <a:gd name="T74" fmla="*/ 841 w 2868"/>
                <a:gd name="T75" fmla="*/ 802 h 1023"/>
                <a:gd name="T76" fmla="*/ 553 w 2868"/>
                <a:gd name="T77" fmla="*/ 865 h 1023"/>
                <a:gd name="T78" fmla="*/ 305 w 2868"/>
                <a:gd name="T79" fmla="*/ 918 h 1023"/>
                <a:gd name="T80" fmla="*/ 119 w 2868"/>
                <a:gd name="T81" fmla="*/ 957 h 1023"/>
                <a:gd name="T82" fmla="*/ 15 w 2868"/>
                <a:gd name="T83" fmla="*/ 979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8" h="1023">
                  <a:moveTo>
                    <a:pt x="0" y="982"/>
                  </a:moveTo>
                  <a:lnTo>
                    <a:pt x="188" y="1023"/>
                  </a:lnTo>
                  <a:lnTo>
                    <a:pt x="208" y="1019"/>
                  </a:lnTo>
                  <a:lnTo>
                    <a:pt x="266" y="1010"/>
                  </a:lnTo>
                  <a:lnTo>
                    <a:pt x="353" y="994"/>
                  </a:lnTo>
                  <a:lnTo>
                    <a:pt x="470" y="973"/>
                  </a:lnTo>
                  <a:lnTo>
                    <a:pt x="609" y="948"/>
                  </a:lnTo>
                  <a:lnTo>
                    <a:pt x="768" y="917"/>
                  </a:lnTo>
                  <a:lnTo>
                    <a:pt x="940" y="882"/>
                  </a:lnTo>
                  <a:lnTo>
                    <a:pt x="1121" y="844"/>
                  </a:lnTo>
                  <a:lnTo>
                    <a:pt x="1214" y="823"/>
                  </a:lnTo>
                  <a:lnTo>
                    <a:pt x="1308" y="802"/>
                  </a:lnTo>
                  <a:lnTo>
                    <a:pt x="1401" y="780"/>
                  </a:lnTo>
                  <a:lnTo>
                    <a:pt x="1495" y="757"/>
                  </a:lnTo>
                  <a:lnTo>
                    <a:pt x="1587" y="735"/>
                  </a:lnTo>
                  <a:lnTo>
                    <a:pt x="1678" y="711"/>
                  </a:lnTo>
                  <a:lnTo>
                    <a:pt x="1767" y="686"/>
                  </a:lnTo>
                  <a:lnTo>
                    <a:pt x="1853" y="662"/>
                  </a:lnTo>
                  <a:lnTo>
                    <a:pt x="1935" y="638"/>
                  </a:lnTo>
                  <a:lnTo>
                    <a:pt x="2015" y="612"/>
                  </a:lnTo>
                  <a:lnTo>
                    <a:pt x="2089" y="587"/>
                  </a:lnTo>
                  <a:lnTo>
                    <a:pt x="2158" y="561"/>
                  </a:lnTo>
                  <a:lnTo>
                    <a:pt x="2222" y="535"/>
                  </a:lnTo>
                  <a:lnTo>
                    <a:pt x="2280" y="510"/>
                  </a:lnTo>
                  <a:lnTo>
                    <a:pt x="2331" y="483"/>
                  </a:lnTo>
                  <a:lnTo>
                    <a:pt x="2375" y="458"/>
                  </a:lnTo>
                  <a:lnTo>
                    <a:pt x="2414" y="432"/>
                  </a:lnTo>
                  <a:lnTo>
                    <a:pt x="2451" y="407"/>
                  </a:lnTo>
                  <a:lnTo>
                    <a:pt x="2486" y="384"/>
                  </a:lnTo>
                  <a:lnTo>
                    <a:pt x="2519" y="360"/>
                  </a:lnTo>
                  <a:lnTo>
                    <a:pt x="2579" y="316"/>
                  </a:lnTo>
                  <a:lnTo>
                    <a:pt x="2633" y="274"/>
                  </a:lnTo>
                  <a:lnTo>
                    <a:pt x="2679" y="235"/>
                  </a:lnTo>
                  <a:lnTo>
                    <a:pt x="2719" y="201"/>
                  </a:lnTo>
                  <a:lnTo>
                    <a:pt x="2754" y="169"/>
                  </a:lnTo>
                  <a:lnTo>
                    <a:pt x="2782" y="139"/>
                  </a:lnTo>
                  <a:lnTo>
                    <a:pt x="2806" y="114"/>
                  </a:lnTo>
                  <a:lnTo>
                    <a:pt x="2825" y="92"/>
                  </a:lnTo>
                  <a:lnTo>
                    <a:pt x="2839" y="73"/>
                  </a:lnTo>
                  <a:lnTo>
                    <a:pt x="2851" y="57"/>
                  </a:lnTo>
                  <a:lnTo>
                    <a:pt x="2864" y="36"/>
                  </a:lnTo>
                  <a:lnTo>
                    <a:pt x="2868" y="29"/>
                  </a:lnTo>
                  <a:lnTo>
                    <a:pt x="2787" y="0"/>
                  </a:lnTo>
                  <a:lnTo>
                    <a:pt x="2782" y="4"/>
                  </a:lnTo>
                  <a:lnTo>
                    <a:pt x="2772" y="18"/>
                  </a:lnTo>
                  <a:lnTo>
                    <a:pt x="2753" y="38"/>
                  </a:lnTo>
                  <a:lnTo>
                    <a:pt x="2726" y="65"/>
                  </a:lnTo>
                  <a:lnTo>
                    <a:pt x="2692" y="98"/>
                  </a:lnTo>
                  <a:lnTo>
                    <a:pt x="2652" y="136"/>
                  </a:lnTo>
                  <a:lnTo>
                    <a:pt x="2629" y="157"/>
                  </a:lnTo>
                  <a:lnTo>
                    <a:pt x="2604" y="178"/>
                  </a:lnTo>
                  <a:lnTo>
                    <a:pt x="2577" y="200"/>
                  </a:lnTo>
                  <a:lnTo>
                    <a:pt x="2549" y="223"/>
                  </a:lnTo>
                  <a:lnTo>
                    <a:pt x="2518" y="246"/>
                  </a:lnTo>
                  <a:lnTo>
                    <a:pt x="2485" y="269"/>
                  </a:lnTo>
                  <a:lnTo>
                    <a:pt x="2451" y="293"/>
                  </a:lnTo>
                  <a:lnTo>
                    <a:pt x="2415" y="316"/>
                  </a:lnTo>
                  <a:lnTo>
                    <a:pt x="2378" y="340"/>
                  </a:lnTo>
                  <a:lnTo>
                    <a:pt x="2338" y="364"/>
                  </a:lnTo>
                  <a:lnTo>
                    <a:pt x="2297" y="387"/>
                  </a:lnTo>
                  <a:lnTo>
                    <a:pt x="2255" y="410"/>
                  </a:lnTo>
                  <a:lnTo>
                    <a:pt x="2210" y="432"/>
                  </a:lnTo>
                  <a:lnTo>
                    <a:pt x="2164" y="454"/>
                  </a:lnTo>
                  <a:lnTo>
                    <a:pt x="2115" y="476"/>
                  </a:lnTo>
                  <a:lnTo>
                    <a:pt x="2065" y="496"/>
                  </a:lnTo>
                  <a:lnTo>
                    <a:pt x="2014" y="515"/>
                  </a:lnTo>
                  <a:lnTo>
                    <a:pt x="1961" y="533"/>
                  </a:lnTo>
                  <a:lnTo>
                    <a:pt x="1905" y="550"/>
                  </a:lnTo>
                  <a:lnTo>
                    <a:pt x="1849" y="566"/>
                  </a:lnTo>
                  <a:lnTo>
                    <a:pt x="1726" y="597"/>
                  </a:lnTo>
                  <a:lnTo>
                    <a:pt x="1593" y="630"/>
                  </a:lnTo>
                  <a:lnTo>
                    <a:pt x="1449" y="664"/>
                  </a:lnTo>
                  <a:lnTo>
                    <a:pt x="1300" y="699"/>
                  </a:lnTo>
                  <a:lnTo>
                    <a:pt x="1146" y="734"/>
                  </a:lnTo>
                  <a:lnTo>
                    <a:pt x="993" y="768"/>
                  </a:lnTo>
                  <a:lnTo>
                    <a:pt x="841" y="802"/>
                  </a:lnTo>
                  <a:lnTo>
                    <a:pt x="694" y="834"/>
                  </a:lnTo>
                  <a:lnTo>
                    <a:pt x="553" y="865"/>
                  </a:lnTo>
                  <a:lnTo>
                    <a:pt x="423" y="893"/>
                  </a:lnTo>
                  <a:lnTo>
                    <a:pt x="305" y="918"/>
                  </a:lnTo>
                  <a:lnTo>
                    <a:pt x="202" y="939"/>
                  </a:lnTo>
                  <a:lnTo>
                    <a:pt x="119" y="957"/>
                  </a:lnTo>
                  <a:lnTo>
                    <a:pt x="55" y="971"/>
                  </a:lnTo>
                  <a:lnTo>
                    <a:pt x="15" y="979"/>
                  </a:lnTo>
                  <a:lnTo>
                    <a:pt x="0" y="98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0" name="任意多边形: 形状 25"/>
            <p:cNvSpPr>
              <a:spLocks/>
            </p:cNvSpPr>
            <p:nvPr/>
          </p:nvSpPr>
          <p:spPr bwMode="auto">
            <a:xfrm>
              <a:off x="5293873" y="2402005"/>
              <a:ext cx="838322" cy="522685"/>
            </a:xfrm>
            <a:custGeom>
              <a:avLst/>
              <a:gdLst>
                <a:gd name="T0" fmla="*/ 71 w 1677"/>
                <a:gd name="T1" fmla="*/ 1316 h 1316"/>
                <a:gd name="T2" fmla="*/ 93 w 1677"/>
                <a:gd name="T3" fmla="*/ 1289 h 1316"/>
                <a:gd name="T4" fmla="*/ 155 w 1677"/>
                <a:gd name="T5" fmla="*/ 1210 h 1316"/>
                <a:gd name="T6" fmla="*/ 251 w 1677"/>
                <a:gd name="T7" fmla="*/ 1096 h 1316"/>
                <a:gd name="T8" fmla="*/ 374 w 1677"/>
                <a:gd name="T9" fmla="*/ 954 h 1316"/>
                <a:gd name="T10" fmla="*/ 519 w 1677"/>
                <a:gd name="T11" fmla="*/ 799 h 1316"/>
                <a:gd name="T12" fmla="*/ 597 w 1677"/>
                <a:gd name="T13" fmla="*/ 719 h 1316"/>
                <a:gd name="T14" fmla="*/ 678 w 1677"/>
                <a:gd name="T15" fmla="*/ 640 h 1316"/>
                <a:gd name="T16" fmla="*/ 761 w 1677"/>
                <a:gd name="T17" fmla="*/ 563 h 1316"/>
                <a:gd name="T18" fmla="*/ 845 w 1677"/>
                <a:gd name="T19" fmla="*/ 490 h 1316"/>
                <a:gd name="T20" fmla="*/ 930 w 1677"/>
                <a:gd name="T21" fmla="*/ 421 h 1316"/>
                <a:gd name="T22" fmla="*/ 1014 w 1677"/>
                <a:gd name="T23" fmla="*/ 360 h 1316"/>
                <a:gd name="T24" fmla="*/ 1095 w 1677"/>
                <a:gd name="T25" fmla="*/ 305 h 1316"/>
                <a:gd name="T26" fmla="*/ 1172 w 1677"/>
                <a:gd name="T27" fmla="*/ 257 h 1316"/>
                <a:gd name="T28" fmla="*/ 1242 w 1677"/>
                <a:gd name="T29" fmla="*/ 215 h 1316"/>
                <a:gd name="T30" fmla="*/ 1307 w 1677"/>
                <a:gd name="T31" fmla="*/ 180 h 1316"/>
                <a:gd name="T32" fmla="*/ 1421 w 1677"/>
                <a:gd name="T33" fmla="*/ 124 h 1316"/>
                <a:gd name="T34" fmla="*/ 1514 w 1677"/>
                <a:gd name="T35" fmla="*/ 86 h 1316"/>
                <a:gd name="T36" fmla="*/ 1585 w 1677"/>
                <a:gd name="T37" fmla="*/ 62 h 1316"/>
                <a:gd name="T38" fmla="*/ 1636 w 1677"/>
                <a:gd name="T39" fmla="*/ 50 h 1316"/>
                <a:gd name="T40" fmla="*/ 1677 w 1677"/>
                <a:gd name="T41" fmla="*/ 44 h 1316"/>
                <a:gd name="T42" fmla="*/ 1543 w 1677"/>
                <a:gd name="T43" fmla="*/ 2 h 1316"/>
                <a:gd name="T44" fmla="*/ 1500 w 1677"/>
                <a:gd name="T45" fmla="*/ 16 h 1316"/>
                <a:gd name="T46" fmla="*/ 1422 w 1677"/>
                <a:gd name="T47" fmla="*/ 47 h 1316"/>
                <a:gd name="T48" fmla="*/ 1314 w 1677"/>
                <a:gd name="T49" fmla="*/ 93 h 1316"/>
                <a:gd name="T50" fmla="*/ 1218 w 1677"/>
                <a:gd name="T51" fmla="*/ 141 h 1316"/>
                <a:gd name="T52" fmla="*/ 1148 w 1677"/>
                <a:gd name="T53" fmla="*/ 178 h 1316"/>
                <a:gd name="T54" fmla="*/ 1074 w 1677"/>
                <a:gd name="T55" fmla="*/ 220 h 1316"/>
                <a:gd name="T56" fmla="*/ 998 w 1677"/>
                <a:gd name="T57" fmla="*/ 268 h 1316"/>
                <a:gd name="T58" fmla="*/ 921 w 1677"/>
                <a:gd name="T59" fmla="*/ 320 h 1316"/>
                <a:gd name="T60" fmla="*/ 842 w 1677"/>
                <a:gd name="T61" fmla="*/ 378 h 1316"/>
                <a:gd name="T62" fmla="*/ 762 w 1677"/>
                <a:gd name="T63" fmla="*/ 441 h 1316"/>
                <a:gd name="T64" fmla="*/ 684 w 1677"/>
                <a:gd name="T65" fmla="*/ 510 h 1316"/>
                <a:gd name="T66" fmla="*/ 570 w 1677"/>
                <a:gd name="T67" fmla="*/ 621 h 1316"/>
                <a:gd name="T68" fmla="*/ 433 w 1677"/>
                <a:gd name="T69" fmla="*/ 764 h 1316"/>
                <a:gd name="T70" fmla="*/ 313 w 1677"/>
                <a:gd name="T71" fmla="*/ 897 h 1316"/>
                <a:gd name="T72" fmla="*/ 211 w 1677"/>
                <a:gd name="T73" fmla="*/ 1017 h 1316"/>
                <a:gd name="T74" fmla="*/ 129 w 1677"/>
                <a:gd name="T75" fmla="*/ 1119 h 1316"/>
                <a:gd name="T76" fmla="*/ 66 w 1677"/>
                <a:gd name="T77" fmla="*/ 1202 h 1316"/>
                <a:gd name="T78" fmla="*/ 24 w 1677"/>
                <a:gd name="T79" fmla="*/ 1260 h 1316"/>
                <a:gd name="T80" fmla="*/ 2 w 1677"/>
                <a:gd name="T81" fmla="*/ 1291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7" h="1316">
                  <a:moveTo>
                    <a:pt x="0" y="1294"/>
                  </a:moveTo>
                  <a:lnTo>
                    <a:pt x="71" y="1316"/>
                  </a:lnTo>
                  <a:lnTo>
                    <a:pt x="76" y="1309"/>
                  </a:lnTo>
                  <a:lnTo>
                    <a:pt x="93" y="1289"/>
                  </a:lnTo>
                  <a:lnTo>
                    <a:pt x="119" y="1255"/>
                  </a:lnTo>
                  <a:lnTo>
                    <a:pt x="155" y="1210"/>
                  </a:lnTo>
                  <a:lnTo>
                    <a:pt x="200" y="1157"/>
                  </a:lnTo>
                  <a:lnTo>
                    <a:pt x="251" y="1096"/>
                  </a:lnTo>
                  <a:lnTo>
                    <a:pt x="310" y="1027"/>
                  </a:lnTo>
                  <a:lnTo>
                    <a:pt x="374" y="954"/>
                  </a:lnTo>
                  <a:lnTo>
                    <a:pt x="445" y="878"/>
                  </a:lnTo>
                  <a:lnTo>
                    <a:pt x="519" y="799"/>
                  </a:lnTo>
                  <a:lnTo>
                    <a:pt x="557" y="759"/>
                  </a:lnTo>
                  <a:lnTo>
                    <a:pt x="597" y="719"/>
                  </a:lnTo>
                  <a:lnTo>
                    <a:pt x="637" y="679"/>
                  </a:lnTo>
                  <a:lnTo>
                    <a:pt x="678" y="640"/>
                  </a:lnTo>
                  <a:lnTo>
                    <a:pt x="719" y="601"/>
                  </a:lnTo>
                  <a:lnTo>
                    <a:pt x="761" y="563"/>
                  </a:lnTo>
                  <a:lnTo>
                    <a:pt x="802" y="526"/>
                  </a:lnTo>
                  <a:lnTo>
                    <a:pt x="845" y="490"/>
                  </a:lnTo>
                  <a:lnTo>
                    <a:pt x="888" y="455"/>
                  </a:lnTo>
                  <a:lnTo>
                    <a:pt x="930" y="421"/>
                  </a:lnTo>
                  <a:lnTo>
                    <a:pt x="973" y="389"/>
                  </a:lnTo>
                  <a:lnTo>
                    <a:pt x="1014" y="360"/>
                  </a:lnTo>
                  <a:lnTo>
                    <a:pt x="1056" y="331"/>
                  </a:lnTo>
                  <a:lnTo>
                    <a:pt x="1095" y="305"/>
                  </a:lnTo>
                  <a:lnTo>
                    <a:pt x="1135" y="280"/>
                  </a:lnTo>
                  <a:lnTo>
                    <a:pt x="1172" y="257"/>
                  </a:lnTo>
                  <a:lnTo>
                    <a:pt x="1207" y="235"/>
                  </a:lnTo>
                  <a:lnTo>
                    <a:pt x="1242" y="215"/>
                  </a:lnTo>
                  <a:lnTo>
                    <a:pt x="1275" y="197"/>
                  </a:lnTo>
                  <a:lnTo>
                    <a:pt x="1307" y="180"/>
                  </a:lnTo>
                  <a:lnTo>
                    <a:pt x="1366" y="149"/>
                  </a:lnTo>
                  <a:lnTo>
                    <a:pt x="1421" y="124"/>
                  </a:lnTo>
                  <a:lnTo>
                    <a:pt x="1470" y="103"/>
                  </a:lnTo>
                  <a:lnTo>
                    <a:pt x="1514" y="86"/>
                  </a:lnTo>
                  <a:lnTo>
                    <a:pt x="1552" y="72"/>
                  </a:lnTo>
                  <a:lnTo>
                    <a:pt x="1585" y="62"/>
                  </a:lnTo>
                  <a:lnTo>
                    <a:pt x="1614" y="55"/>
                  </a:lnTo>
                  <a:lnTo>
                    <a:pt x="1636" y="50"/>
                  </a:lnTo>
                  <a:lnTo>
                    <a:pt x="1666" y="46"/>
                  </a:lnTo>
                  <a:lnTo>
                    <a:pt x="1677" y="44"/>
                  </a:lnTo>
                  <a:lnTo>
                    <a:pt x="1549" y="0"/>
                  </a:lnTo>
                  <a:lnTo>
                    <a:pt x="1543" y="2"/>
                  </a:lnTo>
                  <a:lnTo>
                    <a:pt x="1527" y="7"/>
                  </a:lnTo>
                  <a:lnTo>
                    <a:pt x="1500" y="16"/>
                  </a:lnTo>
                  <a:lnTo>
                    <a:pt x="1466" y="30"/>
                  </a:lnTo>
                  <a:lnTo>
                    <a:pt x="1422" y="47"/>
                  </a:lnTo>
                  <a:lnTo>
                    <a:pt x="1371" y="68"/>
                  </a:lnTo>
                  <a:lnTo>
                    <a:pt x="1314" y="93"/>
                  </a:lnTo>
                  <a:lnTo>
                    <a:pt x="1251" y="124"/>
                  </a:lnTo>
                  <a:lnTo>
                    <a:pt x="1218" y="141"/>
                  </a:lnTo>
                  <a:lnTo>
                    <a:pt x="1183" y="159"/>
                  </a:lnTo>
                  <a:lnTo>
                    <a:pt x="1148" y="178"/>
                  </a:lnTo>
                  <a:lnTo>
                    <a:pt x="1111" y="199"/>
                  </a:lnTo>
                  <a:lnTo>
                    <a:pt x="1074" y="220"/>
                  </a:lnTo>
                  <a:lnTo>
                    <a:pt x="1037" y="243"/>
                  </a:lnTo>
                  <a:lnTo>
                    <a:pt x="998" y="268"/>
                  </a:lnTo>
                  <a:lnTo>
                    <a:pt x="960" y="293"/>
                  </a:lnTo>
                  <a:lnTo>
                    <a:pt x="921" y="320"/>
                  </a:lnTo>
                  <a:lnTo>
                    <a:pt x="881" y="348"/>
                  </a:lnTo>
                  <a:lnTo>
                    <a:pt x="842" y="378"/>
                  </a:lnTo>
                  <a:lnTo>
                    <a:pt x="802" y="408"/>
                  </a:lnTo>
                  <a:lnTo>
                    <a:pt x="762" y="441"/>
                  </a:lnTo>
                  <a:lnTo>
                    <a:pt x="723" y="475"/>
                  </a:lnTo>
                  <a:lnTo>
                    <a:pt x="684" y="510"/>
                  </a:lnTo>
                  <a:lnTo>
                    <a:pt x="645" y="547"/>
                  </a:lnTo>
                  <a:lnTo>
                    <a:pt x="570" y="621"/>
                  </a:lnTo>
                  <a:lnTo>
                    <a:pt x="499" y="693"/>
                  </a:lnTo>
                  <a:lnTo>
                    <a:pt x="433" y="764"/>
                  </a:lnTo>
                  <a:lnTo>
                    <a:pt x="371" y="832"/>
                  </a:lnTo>
                  <a:lnTo>
                    <a:pt x="313" y="897"/>
                  </a:lnTo>
                  <a:lnTo>
                    <a:pt x="260" y="959"/>
                  </a:lnTo>
                  <a:lnTo>
                    <a:pt x="211" y="1017"/>
                  </a:lnTo>
                  <a:lnTo>
                    <a:pt x="168" y="1071"/>
                  </a:lnTo>
                  <a:lnTo>
                    <a:pt x="129" y="1119"/>
                  </a:lnTo>
                  <a:lnTo>
                    <a:pt x="95" y="1163"/>
                  </a:lnTo>
                  <a:lnTo>
                    <a:pt x="66" y="1202"/>
                  </a:lnTo>
                  <a:lnTo>
                    <a:pt x="42" y="1234"/>
                  </a:lnTo>
                  <a:lnTo>
                    <a:pt x="24" y="1260"/>
                  </a:lnTo>
                  <a:lnTo>
                    <a:pt x="10" y="1279"/>
                  </a:lnTo>
                  <a:lnTo>
                    <a:pt x="2" y="1291"/>
                  </a:lnTo>
                  <a:lnTo>
                    <a:pt x="0" y="129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1" name="任意多边形: 形状 26"/>
            <p:cNvSpPr>
              <a:spLocks/>
            </p:cNvSpPr>
            <p:nvPr/>
          </p:nvSpPr>
          <p:spPr bwMode="auto">
            <a:xfrm>
              <a:off x="6141194" y="2122208"/>
              <a:ext cx="1499681" cy="277416"/>
            </a:xfrm>
            <a:custGeom>
              <a:avLst/>
              <a:gdLst>
                <a:gd name="T0" fmla="*/ 94 w 3000"/>
                <a:gd name="T1" fmla="*/ 697 h 697"/>
                <a:gd name="T2" fmla="*/ 106 w 3000"/>
                <a:gd name="T3" fmla="*/ 686 h 697"/>
                <a:gd name="T4" fmla="*/ 146 w 3000"/>
                <a:gd name="T5" fmla="*/ 672 h 697"/>
                <a:gd name="T6" fmla="*/ 209 w 3000"/>
                <a:gd name="T7" fmla="*/ 655 h 697"/>
                <a:gd name="T8" fmla="*/ 296 w 3000"/>
                <a:gd name="T9" fmla="*/ 636 h 697"/>
                <a:gd name="T10" fmla="*/ 523 w 3000"/>
                <a:gd name="T11" fmla="*/ 591 h 697"/>
                <a:gd name="T12" fmla="*/ 809 w 3000"/>
                <a:gd name="T13" fmla="*/ 540 h 697"/>
                <a:gd name="T14" fmla="*/ 1130 w 3000"/>
                <a:gd name="T15" fmla="*/ 486 h 697"/>
                <a:gd name="T16" fmla="*/ 1467 w 3000"/>
                <a:gd name="T17" fmla="*/ 431 h 697"/>
                <a:gd name="T18" fmla="*/ 1799 w 3000"/>
                <a:gd name="T19" fmla="*/ 380 h 697"/>
                <a:gd name="T20" fmla="*/ 2105 w 3000"/>
                <a:gd name="T21" fmla="*/ 335 h 697"/>
                <a:gd name="T22" fmla="*/ 2242 w 3000"/>
                <a:gd name="T23" fmla="*/ 313 h 697"/>
                <a:gd name="T24" fmla="*/ 2363 w 3000"/>
                <a:gd name="T25" fmla="*/ 289 h 697"/>
                <a:gd name="T26" fmla="*/ 2473 w 3000"/>
                <a:gd name="T27" fmla="*/ 265 h 697"/>
                <a:gd name="T28" fmla="*/ 2571 w 3000"/>
                <a:gd name="T29" fmla="*/ 240 h 697"/>
                <a:gd name="T30" fmla="*/ 2656 w 3000"/>
                <a:gd name="T31" fmla="*/ 214 h 697"/>
                <a:gd name="T32" fmla="*/ 2730 w 3000"/>
                <a:gd name="T33" fmla="*/ 189 h 697"/>
                <a:gd name="T34" fmla="*/ 2794 w 3000"/>
                <a:gd name="T35" fmla="*/ 163 h 697"/>
                <a:gd name="T36" fmla="*/ 2848 w 3000"/>
                <a:gd name="T37" fmla="*/ 139 h 697"/>
                <a:gd name="T38" fmla="*/ 2892 w 3000"/>
                <a:gd name="T39" fmla="*/ 116 h 697"/>
                <a:gd name="T40" fmla="*/ 2928 w 3000"/>
                <a:gd name="T41" fmla="*/ 95 h 697"/>
                <a:gd name="T42" fmla="*/ 2956 w 3000"/>
                <a:gd name="T43" fmla="*/ 74 h 697"/>
                <a:gd name="T44" fmla="*/ 2977 w 3000"/>
                <a:gd name="T45" fmla="*/ 58 h 697"/>
                <a:gd name="T46" fmla="*/ 2991 w 3000"/>
                <a:gd name="T47" fmla="*/ 43 h 697"/>
                <a:gd name="T48" fmla="*/ 2998 w 3000"/>
                <a:gd name="T49" fmla="*/ 31 h 697"/>
                <a:gd name="T50" fmla="*/ 3000 w 3000"/>
                <a:gd name="T51" fmla="*/ 24 h 697"/>
                <a:gd name="T52" fmla="*/ 2997 w 3000"/>
                <a:gd name="T53" fmla="*/ 19 h 697"/>
                <a:gd name="T54" fmla="*/ 2939 w 3000"/>
                <a:gd name="T55" fmla="*/ 3 h 697"/>
                <a:gd name="T56" fmla="*/ 2893 w 3000"/>
                <a:gd name="T57" fmla="*/ 18 h 697"/>
                <a:gd name="T58" fmla="*/ 2802 w 3000"/>
                <a:gd name="T59" fmla="*/ 48 h 697"/>
                <a:gd name="T60" fmla="*/ 2663 w 3000"/>
                <a:gd name="T61" fmla="*/ 88 h 697"/>
                <a:gd name="T62" fmla="*/ 2473 w 3000"/>
                <a:gd name="T63" fmla="*/ 136 h 697"/>
                <a:gd name="T64" fmla="*/ 2233 w 3000"/>
                <a:gd name="T65" fmla="*/ 190 h 697"/>
                <a:gd name="T66" fmla="*/ 2020 w 3000"/>
                <a:gd name="T67" fmla="*/ 233 h 697"/>
                <a:gd name="T68" fmla="*/ 1860 w 3000"/>
                <a:gd name="T69" fmla="*/ 262 h 697"/>
                <a:gd name="T70" fmla="*/ 1688 w 3000"/>
                <a:gd name="T71" fmla="*/ 291 h 697"/>
                <a:gd name="T72" fmla="*/ 1501 w 3000"/>
                <a:gd name="T73" fmla="*/ 320 h 697"/>
                <a:gd name="T74" fmla="*/ 1304 w 3000"/>
                <a:gd name="T75" fmla="*/ 349 h 697"/>
                <a:gd name="T76" fmla="*/ 1121 w 3000"/>
                <a:gd name="T77" fmla="*/ 377 h 697"/>
                <a:gd name="T78" fmla="*/ 954 w 3000"/>
                <a:gd name="T79" fmla="*/ 406 h 697"/>
                <a:gd name="T80" fmla="*/ 803 w 3000"/>
                <a:gd name="T81" fmla="*/ 434 h 697"/>
                <a:gd name="T82" fmla="*/ 666 w 3000"/>
                <a:gd name="T83" fmla="*/ 462 h 697"/>
                <a:gd name="T84" fmla="*/ 545 w 3000"/>
                <a:gd name="T85" fmla="*/ 489 h 697"/>
                <a:gd name="T86" fmla="*/ 388 w 3000"/>
                <a:gd name="T87" fmla="*/ 527 h 697"/>
                <a:gd name="T88" fmla="*/ 225 w 3000"/>
                <a:gd name="T89" fmla="*/ 574 h 697"/>
                <a:gd name="T90" fmla="*/ 110 w 3000"/>
                <a:gd name="T91" fmla="*/ 612 h 697"/>
                <a:gd name="T92" fmla="*/ 38 w 3000"/>
                <a:gd name="T93" fmla="*/ 641 h 697"/>
                <a:gd name="T94" fmla="*/ 4 w 3000"/>
                <a:gd name="T95" fmla="*/ 65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00" h="697">
                  <a:moveTo>
                    <a:pt x="0" y="657"/>
                  </a:moveTo>
                  <a:lnTo>
                    <a:pt x="94" y="697"/>
                  </a:lnTo>
                  <a:lnTo>
                    <a:pt x="96" y="691"/>
                  </a:lnTo>
                  <a:lnTo>
                    <a:pt x="106" y="686"/>
                  </a:lnTo>
                  <a:lnTo>
                    <a:pt x="123" y="680"/>
                  </a:lnTo>
                  <a:lnTo>
                    <a:pt x="146" y="672"/>
                  </a:lnTo>
                  <a:lnTo>
                    <a:pt x="174" y="664"/>
                  </a:lnTo>
                  <a:lnTo>
                    <a:pt x="209" y="655"/>
                  </a:lnTo>
                  <a:lnTo>
                    <a:pt x="251" y="646"/>
                  </a:lnTo>
                  <a:lnTo>
                    <a:pt x="296" y="636"/>
                  </a:lnTo>
                  <a:lnTo>
                    <a:pt x="402" y="614"/>
                  </a:lnTo>
                  <a:lnTo>
                    <a:pt x="523" y="591"/>
                  </a:lnTo>
                  <a:lnTo>
                    <a:pt x="661" y="565"/>
                  </a:lnTo>
                  <a:lnTo>
                    <a:pt x="809" y="540"/>
                  </a:lnTo>
                  <a:lnTo>
                    <a:pt x="966" y="513"/>
                  </a:lnTo>
                  <a:lnTo>
                    <a:pt x="1130" y="486"/>
                  </a:lnTo>
                  <a:lnTo>
                    <a:pt x="1297" y="459"/>
                  </a:lnTo>
                  <a:lnTo>
                    <a:pt x="1467" y="431"/>
                  </a:lnTo>
                  <a:lnTo>
                    <a:pt x="1635" y="406"/>
                  </a:lnTo>
                  <a:lnTo>
                    <a:pt x="1799" y="380"/>
                  </a:lnTo>
                  <a:lnTo>
                    <a:pt x="1956" y="356"/>
                  </a:lnTo>
                  <a:lnTo>
                    <a:pt x="2105" y="335"/>
                  </a:lnTo>
                  <a:lnTo>
                    <a:pt x="2175" y="324"/>
                  </a:lnTo>
                  <a:lnTo>
                    <a:pt x="2242" y="313"/>
                  </a:lnTo>
                  <a:lnTo>
                    <a:pt x="2304" y="301"/>
                  </a:lnTo>
                  <a:lnTo>
                    <a:pt x="2363" y="289"/>
                  </a:lnTo>
                  <a:lnTo>
                    <a:pt x="2421" y="278"/>
                  </a:lnTo>
                  <a:lnTo>
                    <a:pt x="2473" y="265"/>
                  </a:lnTo>
                  <a:lnTo>
                    <a:pt x="2523" y="252"/>
                  </a:lnTo>
                  <a:lnTo>
                    <a:pt x="2571" y="240"/>
                  </a:lnTo>
                  <a:lnTo>
                    <a:pt x="2615" y="227"/>
                  </a:lnTo>
                  <a:lnTo>
                    <a:pt x="2656" y="214"/>
                  </a:lnTo>
                  <a:lnTo>
                    <a:pt x="2694" y="201"/>
                  </a:lnTo>
                  <a:lnTo>
                    <a:pt x="2730" y="189"/>
                  </a:lnTo>
                  <a:lnTo>
                    <a:pt x="2763" y="176"/>
                  </a:lnTo>
                  <a:lnTo>
                    <a:pt x="2794" y="163"/>
                  </a:lnTo>
                  <a:lnTo>
                    <a:pt x="2822" y="151"/>
                  </a:lnTo>
                  <a:lnTo>
                    <a:pt x="2848" y="139"/>
                  </a:lnTo>
                  <a:lnTo>
                    <a:pt x="2871" y="127"/>
                  </a:lnTo>
                  <a:lnTo>
                    <a:pt x="2892" y="116"/>
                  </a:lnTo>
                  <a:lnTo>
                    <a:pt x="2911" y="105"/>
                  </a:lnTo>
                  <a:lnTo>
                    <a:pt x="2928" y="95"/>
                  </a:lnTo>
                  <a:lnTo>
                    <a:pt x="2943" y="84"/>
                  </a:lnTo>
                  <a:lnTo>
                    <a:pt x="2956" y="74"/>
                  </a:lnTo>
                  <a:lnTo>
                    <a:pt x="2967" y="65"/>
                  </a:lnTo>
                  <a:lnTo>
                    <a:pt x="2977" y="58"/>
                  </a:lnTo>
                  <a:lnTo>
                    <a:pt x="2984" y="49"/>
                  </a:lnTo>
                  <a:lnTo>
                    <a:pt x="2991" y="43"/>
                  </a:lnTo>
                  <a:lnTo>
                    <a:pt x="2995" y="36"/>
                  </a:lnTo>
                  <a:lnTo>
                    <a:pt x="2998" y="31"/>
                  </a:lnTo>
                  <a:lnTo>
                    <a:pt x="2999" y="27"/>
                  </a:lnTo>
                  <a:lnTo>
                    <a:pt x="3000" y="24"/>
                  </a:lnTo>
                  <a:lnTo>
                    <a:pt x="2999" y="21"/>
                  </a:lnTo>
                  <a:lnTo>
                    <a:pt x="2997" y="19"/>
                  </a:lnTo>
                  <a:lnTo>
                    <a:pt x="2944" y="0"/>
                  </a:lnTo>
                  <a:lnTo>
                    <a:pt x="2939" y="3"/>
                  </a:lnTo>
                  <a:lnTo>
                    <a:pt x="2922" y="9"/>
                  </a:lnTo>
                  <a:lnTo>
                    <a:pt x="2893" y="18"/>
                  </a:lnTo>
                  <a:lnTo>
                    <a:pt x="2853" y="32"/>
                  </a:lnTo>
                  <a:lnTo>
                    <a:pt x="2802" y="48"/>
                  </a:lnTo>
                  <a:lnTo>
                    <a:pt x="2738" y="66"/>
                  </a:lnTo>
                  <a:lnTo>
                    <a:pt x="2663" y="88"/>
                  </a:lnTo>
                  <a:lnTo>
                    <a:pt x="2574" y="110"/>
                  </a:lnTo>
                  <a:lnTo>
                    <a:pt x="2473" y="136"/>
                  </a:lnTo>
                  <a:lnTo>
                    <a:pt x="2359" y="162"/>
                  </a:lnTo>
                  <a:lnTo>
                    <a:pt x="2233" y="190"/>
                  </a:lnTo>
                  <a:lnTo>
                    <a:pt x="2094" y="218"/>
                  </a:lnTo>
                  <a:lnTo>
                    <a:pt x="2020" y="233"/>
                  </a:lnTo>
                  <a:lnTo>
                    <a:pt x="1941" y="247"/>
                  </a:lnTo>
                  <a:lnTo>
                    <a:pt x="1860" y="262"/>
                  </a:lnTo>
                  <a:lnTo>
                    <a:pt x="1775" y="277"/>
                  </a:lnTo>
                  <a:lnTo>
                    <a:pt x="1688" y="291"/>
                  </a:lnTo>
                  <a:lnTo>
                    <a:pt x="1596" y="305"/>
                  </a:lnTo>
                  <a:lnTo>
                    <a:pt x="1501" y="320"/>
                  </a:lnTo>
                  <a:lnTo>
                    <a:pt x="1402" y="334"/>
                  </a:lnTo>
                  <a:lnTo>
                    <a:pt x="1304" y="349"/>
                  </a:lnTo>
                  <a:lnTo>
                    <a:pt x="1211" y="362"/>
                  </a:lnTo>
                  <a:lnTo>
                    <a:pt x="1121" y="377"/>
                  </a:lnTo>
                  <a:lnTo>
                    <a:pt x="1035" y="391"/>
                  </a:lnTo>
                  <a:lnTo>
                    <a:pt x="954" y="406"/>
                  </a:lnTo>
                  <a:lnTo>
                    <a:pt x="876" y="419"/>
                  </a:lnTo>
                  <a:lnTo>
                    <a:pt x="803" y="434"/>
                  </a:lnTo>
                  <a:lnTo>
                    <a:pt x="733" y="448"/>
                  </a:lnTo>
                  <a:lnTo>
                    <a:pt x="666" y="462"/>
                  </a:lnTo>
                  <a:lnTo>
                    <a:pt x="604" y="475"/>
                  </a:lnTo>
                  <a:lnTo>
                    <a:pt x="545" y="489"/>
                  </a:lnTo>
                  <a:lnTo>
                    <a:pt x="488" y="502"/>
                  </a:lnTo>
                  <a:lnTo>
                    <a:pt x="388" y="527"/>
                  </a:lnTo>
                  <a:lnTo>
                    <a:pt x="300" y="552"/>
                  </a:lnTo>
                  <a:lnTo>
                    <a:pt x="225" y="574"/>
                  </a:lnTo>
                  <a:lnTo>
                    <a:pt x="162" y="595"/>
                  </a:lnTo>
                  <a:lnTo>
                    <a:pt x="110" y="612"/>
                  </a:lnTo>
                  <a:lnTo>
                    <a:pt x="69" y="628"/>
                  </a:lnTo>
                  <a:lnTo>
                    <a:pt x="38" y="641"/>
                  </a:lnTo>
                  <a:lnTo>
                    <a:pt x="17" y="649"/>
                  </a:lnTo>
                  <a:lnTo>
                    <a:pt x="4" y="655"/>
                  </a:lnTo>
                  <a:lnTo>
                    <a:pt x="0" y="65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grpSp>
      <p:grpSp>
        <p:nvGrpSpPr>
          <p:cNvPr id="12" name="组合 27"/>
          <p:cNvGrpSpPr/>
          <p:nvPr/>
        </p:nvGrpSpPr>
        <p:grpSpPr>
          <a:xfrm>
            <a:off x="387420" y="4333202"/>
            <a:ext cx="2129910" cy="1193073"/>
            <a:chOff x="387420" y="3203121"/>
            <a:chExt cx="1938804" cy="1086025"/>
          </a:xfrm>
        </p:grpSpPr>
        <p:cxnSp>
          <p:nvCxnSpPr>
            <p:cNvPr id="13" name="直接连接符 4"/>
            <p:cNvCxnSpPr/>
            <p:nvPr/>
          </p:nvCxnSpPr>
          <p:spPr>
            <a:xfrm flipH="1" flipV="1">
              <a:off x="387420" y="3203121"/>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 name="文本框 26"/>
            <p:cNvSpPr txBox="1"/>
            <p:nvPr/>
          </p:nvSpPr>
          <p:spPr>
            <a:xfrm>
              <a:off x="426766" y="3529434"/>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15" name="文本框 27"/>
            <p:cNvSpPr txBox="1"/>
            <p:nvPr/>
          </p:nvSpPr>
          <p:spPr>
            <a:xfrm>
              <a:off x="387420" y="3230085"/>
              <a:ext cx="1348856" cy="253916"/>
            </a:xfrm>
            <a:prstGeom prst="rect">
              <a:avLst/>
            </a:prstGeom>
            <a:solidFill>
              <a:schemeClr val="accent1"/>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16" name="组合 28"/>
          <p:cNvGrpSpPr/>
          <p:nvPr/>
        </p:nvGrpSpPr>
        <p:grpSpPr>
          <a:xfrm>
            <a:off x="2831070" y="3067357"/>
            <a:ext cx="2129909" cy="1193073"/>
            <a:chOff x="2825618" y="2282768"/>
            <a:chExt cx="1938803" cy="1086025"/>
          </a:xfrm>
        </p:grpSpPr>
        <p:cxnSp>
          <p:nvCxnSpPr>
            <p:cNvPr id="17" name="直接连接符 7"/>
            <p:cNvCxnSpPr/>
            <p:nvPr/>
          </p:nvCxnSpPr>
          <p:spPr>
            <a:xfrm flipH="1" flipV="1">
              <a:off x="2825618" y="2282768"/>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8" name="文本框 23"/>
            <p:cNvSpPr txBox="1"/>
            <p:nvPr/>
          </p:nvSpPr>
          <p:spPr>
            <a:xfrm>
              <a:off x="2864963" y="2609082"/>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19" name="文本框 24"/>
            <p:cNvSpPr txBox="1"/>
            <p:nvPr/>
          </p:nvSpPr>
          <p:spPr>
            <a:xfrm>
              <a:off x="2825618" y="2309732"/>
              <a:ext cx="1348856" cy="253916"/>
            </a:xfrm>
            <a:prstGeom prst="rect">
              <a:avLst/>
            </a:prstGeom>
            <a:solidFill>
              <a:schemeClr val="accent2"/>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0" name="组合 31"/>
          <p:cNvGrpSpPr/>
          <p:nvPr/>
        </p:nvGrpSpPr>
        <p:grpSpPr>
          <a:xfrm>
            <a:off x="5836963" y="1919147"/>
            <a:ext cx="2129909" cy="1193073"/>
            <a:chOff x="5490872" y="1313599"/>
            <a:chExt cx="1938803" cy="1086025"/>
          </a:xfrm>
        </p:grpSpPr>
        <p:cxnSp>
          <p:nvCxnSpPr>
            <p:cNvPr id="21" name="直接连接符 10"/>
            <p:cNvCxnSpPr/>
            <p:nvPr/>
          </p:nvCxnSpPr>
          <p:spPr>
            <a:xfrm flipH="1" flipV="1">
              <a:off x="5490872" y="1313599"/>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30217" y="1639913"/>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23" name="文本框 22"/>
            <p:cNvSpPr txBox="1"/>
            <p:nvPr/>
          </p:nvSpPr>
          <p:spPr>
            <a:xfrm>
              <a:off x="5490872" y="1340563"/>
              <a:ext cx="1348856" cy="253916"/>
            </a:xfrm>
            <a:prstGeom prst="rect">
              <a:avLst/>
            </a:prstGeom>
            <a:solidFill>
              <a:schemeClr val="accent4"/>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4" name="组合 29"/>
          <p:cNvGrpSpPr/>
          <p:nvPr/>
        </p:nvGrpSpPr>
        <p:grpSpPr>
          <a:xfrm>
            <a:off x="4750731" y="4940604"/>
            <a:ext cx="2129910" cy="1193073"/>
            <a:chOff x="3946999" y="3421005"/>
            <a:chExt cx="1938804" cy="1086025"/>
          </a:xfrm>
        </p:grpSpPr>
        <p:cxnSp>
          <p:nvCxnSpPr>
            <p:cNvPr id="25" name="直接连接符 13"/>
            <p:cNvCxnSpPr/>
            <p:nvPr/>
          </p:nvCxnSpPr>
          <p:spPr>
            <a:xfrm flipH="1" flipV="1">
              <a:off x="3946999" y="3421005"/>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6" name="文本框 17"/>
            <p:cNvSpPr txBox="1"/>
            <p:nvPr/>
          </p:nvSpPr>
          <p:spPr>
            <a:xfrm>
              <a:off x="3986345" y="3747318"/>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27" name="文本框 18"/>
            <p:cNvSpPr txBox="1"/>
            <p:nvPr/>
          </p:nvSpPr>
          <p:spPr>
            <a:xfrm>
              <a:off x="3946999" y="3447969"/>
              <a:ext cx="1348856" cy="253916"/>
            </a:xfrm>
            <a:prstGeom prst="rect">
              <a:avLst/>
            </a:prstGeom>
            <a:solidFill>
              <a:schemeClr val="accent3"/>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8" name="组合 30"/>
          <p:cNvGrpSpPr/>
          <p:nvPr/>
        </p:nvGrpSpPr>
        <p:grpSpPr>
          <a:xfrm>
            <a:off x="7463810" y="3442471"/>
            <a:ext cx="2129910" cy="1193073"/>
            <a:chOff x="6106477" y="2147672"/>
            <a:chExt cx="1938804" cy="1086025"/>
          </a:xfrm>
        </p:grpSpPr>
        <p:cxnSp>
          <p:nvCxnSpPr>
            <p:cNvPr id="29" name="直接连接符 16"/>
            <p:cNvCxnSpPr/>
            <p:nvPr/>
          </p:nvCxnSpPr>
          <p:spPr>
            <a:xfrm flipH="1" flipV="1">
              <a:off x="6106477" y="2147672"/>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0" name="文本框 14"/>
            <p:cNvSpPr txBox="1"/>
            <p:nvPr/>
          </p:nvSpPr>
          <p:spPr>
            <a:xfrm>
              <a:off x="6145823" y="2473986"/>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31" name="文本框 15"/>
            <p:cNvSpPr txBox="1"/>
            <p:nvPr/>
          </p:nvSpPr>
          <p:spPr>
            <a:xfrm>
              <a:off x="6106477" y="2174636"/>
              <a:ext cx="1348856" cy="253916"/>
            </a:xfrm>
            <a:prstGeom prst="rect">
              <a:avLst/>
            </a:prstGeom>
            <a:solidFill>
              <a:schemeClr val="accent5"/>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spTree>
    <p:extLst>
      <p:ext uri="{BB962C8B-B14F-4D97-AF65-F5344CB8AC3E}">
        <p14:creationId xmlns:p14="http://schemas.microsoft.com/office/powerpoint/2010/main" val="6097982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2300"/>
                            </p:stCondLst>
                            <p:childTnLst>
                              <p:par>
                                <p:cTn id="15" presetID="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800"/>
                            </p:stCondLst>
                            <p:childTnLst>
                              <p:par>
                                <p:cTn id="20" presetID="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3300"/>
                            </p:stCondLst>
                            <p:childTnLst>
                              <p:par>
                                <p:cTn id="25" presetID="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par>
                          <p:cTn id="29" fill="hold">
                            <p:stCondLst>
                              <p:cond delay="3800"/>
                            </p:stCondLst>
                            <p:childTnLst>
                              <p:par>
                                <p:cTn id="30" presetID="2" presetClass="entr" presetSubtype="1"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childTnLst>
                          </p:cTn>
                        </p:par>
                        <p:par>
                          <p:cTn id="34" fill="hold">
                            <p:stCondLst>
                              <p:cond delay="4300"/>
                            </p:stCondLst>
                            <p:childTnLst>
                              <p:par>
                                <p:cTn id="35" presetID="2" presetClass="entr" presetSubtype="1"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067A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2</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110599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2" name="椭圆 31">
            <a:extLst>
              <a:ext uri="{FF2B5EF4-FFF2-40B4-BE49-F238E27FC236}">
                <a16:creationId xmlns:a16="http://schemas.microsoft.com/office/drawing/2014/main" xmlns="" id="{A6F5FA23-FBCF-432C-A889-9243066F2CB2}"/>
              </a:ext>
            </a:extLst>
          </p:cNvPr>
          <p:cNvSpPr/>
          <p:nvPr/>
        </p:nvSpPr>
        <p:spPr>
          <a:xfrm>
            <a:off x="5746375" y="3044839"/>
            <a:ext cx="777492" cy="7774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33" name="任意多边形 9">
            <a:extLst>
              <a:ext uri="{FF2B5EF4-FFF2-40B4-BE49-F238E27FC236}">
                <a16:creationId xmlns:a16="http://schemas.microsoft.com/office/drawing/2014/main" xmlns="" id="{1C24017C-D109-485D-88A0-0613E58C4EC4}"/>
              </a:ext>
            </a:extLst>
          </p:cNvPr>
          <p:cNvSpPr/>
          <p:nvPr/>
        </p:nvSpPr>
        <p:spPr>
          <a:xfrm>
            <a:off x="6121723" y="2165276"/>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4" name="任意多边形 10">
            <a:extLst>
              <a:ext uri="{FF2B5EF4-FFF2-40B4-BE49-F238E27FC236}">
                <a16:creationId xmlns:a16="http://schemas.microsoft.com/office/drawing/2014/main" xmlns="" id="{28CCA7C0-D7B9-499F-89CA-E6EB6AE75997}"/>
              </a:ext>
            </a:extLst>
          </p:cNvPr>
          <p:cNvSpPr/>
          <p:nvPr/>
        </p:nvSpPr>
        <p:spPr>
          <a:xfrm flipH="1" flipV="1">
            <a:off x="5803969" y="3944589"/>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5" name="矩形 34">
            <a:extLst>
              <a:ext uri="{FF2B5EF4-FFF2-40B4-BE49-F238E27FC236}">
                <a16:creationId xmlns:a16="http://schemas.microsoft.com/office/drawing/2014/main" xmlns="" id="{58F28C60-7B4B-49A5-B796-2649649555DE}"/>
              </a:ext>
            </a:extLst>
          </p:cNvPr>
          <p:cNvSpPr/>
          <p:nvPr/>
        </p:nvSpPr>
        <p:spPr>
          <a:xfrm>
            <a:off x="6961714" y="2029439"/>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6" name="矩形 35">
            <a:extLst>
              <a:ext uri="{FF2B5EF4-FFF2-40B4-BE49-F238E27FC236}">
                <a16:creationId xmlns:a16="http://schemas.microsoft.com/office/drawing/2014/main" xmlns="" id="{65DF38FD-93E2-4BE6-B1E0-8E2A9BE0F887}"/>
              </a:ext>
            </a:extLst>
          </p:cNvPr>
          <p:cNvSpPr/>
          <p:nvPr/>
        </p:nvSpPr>
        <p:spPr>
          <a:xfrm>
            <a:off x="1517529" y="4558403"/>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7" name="椭圆 36">
            <a:extLst>
              <a:ext uri="{FF2B5EF4-FFF2-40B4-BE49-F238E27FC236}">
                <a16:creationId xmlns:a16="http://schemas.microsoft.com/office/drawing/2014/main" xmlns="" id="{45957010-48EE-4D85-AA0E-0C2FD57F7AD6}"/>
              </a:ext>
            </a:extLst>
          </p:cNvPr>
          <p:cNvSpPr/>
          <p:nvPr/>
        </p:nvSpPr>
        <p:spPr>
          <a:xfrm>
            <a:off x="1463219" y="1953852"/>
            <a:ext cx="1492490" cy="1492489"/>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dirty="0">
              <a:solidFill>
                <a:schemeClr val="bg1"/>
              </a:solidFill>
              <a:ea typeface="微软雅黑" panose="020B0503020204020204" pitchFamily="34" charset="-122"/>
            </a:endParaRPr>
          </a:p>
        </p:txBody>
      </p:sp>
      <p:sp>
        <p:nvSpPr>
          <p:cNvPr id="38" name="文本框 37">
            <a:extLst>
              <a:ext uri="{FF2B5EF4-FFF2-40B4-BE49-F238E27FC236}">
                <a16:creationId xmlns:a16="http://schemas.microsoft.com/office/drawing/2014/main" xmlns="" id="{8BFF0A78-B016-424C-A9DC-FB3419D219C3}"/>
              </a:ext>
            </a:extLst>
          </p:cNvPr>
          <p:cNvSpPr txBox="1"/>
          <p:nvPr/>
        </p:nvSpPr>
        <p:spPr>
          <a:xfrm>
            <a:off x="1538367" y="2384056"/>
            <a:ext cx="1342196" cy="645882"/>
          </a:xfrm>
          <a:prstGeom prst="rect">
            <a:avLst/>
          </a:prstGeom>
          <a:noFill/>
        </p:spPr>
        <p:txBody>
          <a:bodyPr wrap="square" rtlCol="0">
            <a:spAutoFit/>
          </a:bodyPr>
          <a:lstStyle/>
          <a:p>
            <a:pPr algn="ctr"/>
            <a:r>
              <a:rPr lang="en-US" altLang="zh-CN" sz="3597" dirty="0">
                <a:solidFill>
                  <a:schemeClr val="bg1"/>
                </a:solidFill>
                <a:latin typeface="ITC Avant Garde Std Bk" panose="020B0502020202020204" pitchFamily="34" charset="0"/>
              </a:rPr>
              <a:t>40</a:t>
            </a:r>
            <a:r>
              <a:rPr lang="en-US" altLang="zh-CN" sz="2398" dirty="0">
                <a:solidFill>
                  <a:schemeClr val="bg1"/>
                </a:solidFill>
                <a:latin typeface="ITC Avant Garde Std Bk" panose="020B0502020202020204" pitchFamily="34" charset="0"/>
              </a:rPr>
              <a:t>%</a:t>
            </a:r>
            <a:endParaRPr lang="zh-CN" altLang="en-US" sz="3597" dirty="0">
              <a:solidFill>
                <a:schemeClr val="bg1"/>
              </a:solidFill>
              <a:latin typeface="ITC Avant Garde Std Bk" panose="020B0502020202020204" pitchFamily="34" charset="0"/>
            </a:endParaRPr>
          </a:p>
        </p:txBody>
      </p:sp>
      <p:sp>
        <p:nvSpPr>
          <p:cNvPr id="39" name="椭圆 38">
            <a:extLst>
              <a:ext uri="{FF2B5EF4-FFF2-40B4-BE49-F238E27FC236}">
                <a16:creationId xmlns:a16="http://schemas.microsoft.com/office/drawing/2014/main" xmlns="" id="{53C1ACBF-7F24-4D3C-9B2E-F81477A5D7B0}"/>
              </a:ext>
            </a:extLst>
          </p:cNvPr>
          <p:cNvSpPr/>
          <p:nvPr/>
        </p:nvSpPr>
        <p:spPr>
          <a:xfrm>
            <a:off x="9324772" y="4529355"/>
            <a:ext cx="1492490" cy="1492487"/>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40" name="文本框 39">
            <a:extLst>
              <a:ext uri="{FF2B5EF4-FFF2-40B4-BE49-F238E27FC236}">
                <a16:creationId xmlns:a16="http://schemas.microsoft.com/office/drawing/2014/main" xmlns="" id="{BBABD286-0EB1-4B2B-9E51-A185CEC202B8}"/>
              </a:ext>
            </a:extLst>
          </p:cNvPr>
          <p:cNvSpPr txBox="1"/>
          <p:nvPr/>
        </p:nvSpPr>
        <p:spPr>
          <a:xfrm>
            <a:off x="9399920" y="4959558"/>
            <a:ext cx="1342196" cy="645882"/>
          </a:xfrm>
          <a:prstGeom prst="rect">
            <a:avLst/>
          </a:prstGeom>
          <a:noFill/>
        </p:spPr>
        <p:txBody>
          <a:bodyPr wrap="square" rtlCol="0">
            <a:spAutoFit/>
          </a:bodyPr>
          <a:lstStyle/>
          <a:p>
            <a:pPr algn="ctr"/>
            <a:r>
              <a:rPr lang="en-US" altLang="zh-CN" sz="3597" dirty="0">
                <a:solidFill>
                  <a:schemeClr val="bg1"/>
                </a:solidFill>
                <a:latin typeface="ITC Avant Garde Std Bk" panose="020B0502020202020204" pitchFamily="34" charset="0"/>
              </a:rPr>
              <a:t>70</a:t>
            </a:r>
            <a:r>
              <a:rPr lang="en-US" altLang="zh-CN" sz="2398" dirty="0">
                <a:solidFill>
                  <a:schemeClr val="bg1"/>
                </a:solidFill>
                <a:latin typeface="ITC Avant Garde Std Bk" panose="020B0502020202020204" pitchFamily="34" charset="0"/>
              </a:rPr>
              <a:t>%</a:t>
            </a:r>
            <a:endParaRPr lang="zh-CN" altLang="en-US" sz="3597" dirty="0">
              <a:solidFill>
                <a:schemeClr val="bg1"/>
              </a:solidFill>
              <a:latin typeface="ITC Avant Garde Std Bk" panose="020B0502020202020204" pitchFamily="34" charset="0"/>
            </a:endParaRPr>
          </a:p>
        </p:txBody>
      </p:sp>
      <p:sp>
        <p:nvSpPr>
          <p:cNvPr id="41" name="文本框 40">
            <a:extLst>
              <a:ext uri="{FF2B5EF4-FFF2-40B4-BE49-F238E27FC236}">
                <a16:creationId xmlns:a16="http://schemas.microsoft.com/office/drawing/2014/main" xmlns="" id="{BC664931-AA5D-4706-80E8-11C414EB0165}"/>
              </a:ext>
            </a:extLst>
          </p:cNvPr>
          <p:cNvSpPr txBox="1"/>
          <p:nvPr/>
        </p:nvSpPr>
        <p:spPr>
          <a:xfrm>
            <a:off x="6856390" y="2323364"/>
            <a:ext cx="3604255" cy="978217"/>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dirty="0">
                <a:ea typeface="微软雅黑" pitchFamily="34" charset="-122"/>
                <a:sym typeface="微软雅黑" pitchFamily="34" charset="-122"/>
              </a:rPr>
              <a:t>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a:t>
            </a:r>
            <a:endParaRPr lang="en-US" altLang="zh-CN" sz="1199" dirty="0">
              <a:ea typeface="微软雅黑" pitchFamily="34" charset="-122"/>
              <a:sym typeface="微软雅黑" pitchFamily="34" charset="-122"/>
            </a:endParaRPr>
          </a:p>
        </p:txBody>
      </p:sp>
      <p:sp>
        <p:nvSpPr>
          <p:cNvPr id="42" name="文本框 41">
            <a:extLst>
              <a:ext uri="{FF2B5EF4-FFF2-40B4-BE49-F238E27FC236}">
                <a16:creationId xmlns:a16="http://schemas.microsoft.com/office/drawing/2014/main" xmlns="" id="{E78FAC5C-E616-4C9E-B6A9-03B9FD1E2E65}"/>
              </a:ext>
            </a:extLst>
          </p:cNvPr>
          <p:cNvSpPr txBox="1"/>
          <p:nvPr/>
        </p:nvSpPr>
        <p:spPr>
          <a:xfrm>
            <a:off x="1412204" y="4907367"/>
            <a:ext cx="3683338" cy="1199687"/>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dirty="0">
                <a:ea typeface="微软雅黑" pitchFamily="34" charset="-122"/>
                <a:sym typeface="微软雅黑" pitchFamily="34" charset="-122"/>
              </a:rPr>
              <a:t>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a:t>
            </a:r>
            <a:endParaRPr lang="en-US" altLang="zh-CN" sz="1199" dirty="0">
              <a:ea typeface="微软雅黑" pitchFamily="34" charset="-122"/>
              <a:sym typeface="微软雅黑" pitchFamily="34" charset="-122"/>
            </a:endParaRPr>
          </a:p>
          <a:p>
            <a:pPr algn="l"/>
            <a:endParaRPr lang="en-US" altLang="zh-CN" sz="1199" dirty="0">
              <a:ea typeface="微软雅黑" pitchFamily="34" charset="-122"/>
              <a:sym typeface="微软雅黑" pitchFamily="34" charset="-122"/>
            </a:endParaRPr>
          </a:p>
        </p:txBody>
      </p:sp>
      <p:grpSp>
        <p:nvGrpSpPr>
          <p:cNvPr id="43" name="组合 25">
            <a:extLst>
              <a:ext uri="{FF2B5EF4-FFF2-40B4-BE49-F238E27FC236}">
                <a16:creationId xmlns:a16="http://schemas.microsoft.com/office/drawing/2014/main" xmlns="" id="{17AF4649-E73D-421E-8009-5DB012AE8D37}"/>
              </a:ext>
            </a:extLst>
          </p:cNvPr>
          <p:cNvGrpSpPr/>
          <p:nvPr/>
        </p:nvGrpSpPr>
        <p:grpSpPr>
          <a:xfrm>
            <a:off x="5949614" y="3252782"/>
            <a:ext cx="371012" cy="372325"/>
            <a:chOff x="4511676" y="1389063"/>
            <a:chExt cx="449263" cy="450850"/>
          </a:xfrm>
          <a:solidFill>
            <a:schemeClr val="bg1"/>
          </a:solidFill>
        </p:grpSpPr>
        <p:sp>
          <p:nvSpPr>
            <p:cNvPr id="44" name="Freeform 62">
              <a:extLst>
                <a:ext uri="{FF2B5EF4-FFF2-40B4-BE49-F238E27FC236}">
                  <a16:creationId xmlns:a16="http://schemas.microsoft.com/office/drawing/2014/main" xmlns="" id="{77052FED-727D-4B52-A24F-0D2D5FC0F94E}"/>
                </a:ext>
              </a:extLst>
            </p:cNvPr>
            <p:cNvSpPr>
              <a:spLocks noEditPoints="1"/>
            </p:cNvSpPr>
            <p:nvPr/>
          </p:nvSpPr>
          <p:spPr bwMode="auto">
            <a:xfrm>
              <a:off x="4511676" y="1389063"/>
              <a:ext cx="449263" cy="450850"/>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sp>
          <p:nvSpPr>
            <p:cNvPr id="45" name="Freeform 63">
              <a:extLst>
                <a:ext uri="{FF2B5EF4-FFF2-40B4-BE49-F238E27FC236}">
                  <a16:creationId xmlns:a16="http://schemas.microsoft.com/office/drawing/2014/main" xmlns="" id="{21E235A4-63CD-410E-B7AF-37DC2A88A782}"/>
                </a:ext>
              </a:extLst>
            </p:cNvPr>
            <p:cNvSpPr>
              <a:spLocks noEditPoints="1"/>
            </p:cNvSpPr>
            <p:nvPr/>
          </p:nvSpPr>
          <p:spPr bwMode="auto">
            <a:xfrm>
              <a:off x="4670426" y="1549401"/>
              <a:ext cx="131763" cy="131763"/>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grpSp>
      <p:sp>
        <p:nvSpPr>
          <p:cNvPr id="46" name="文本框 45">
            <a:extLst>
              <a:ext uri="{FF2B5EF4-FFF2-40B4-BE49-F238E27FC236}">
                <a16:creationId xmlns:a16="http://schemas.microsoft.com/office/drawing/2014/main" xmlns="" id="{48EC1D45-B63C-4DF2-A410-7AD001B714C8}"/>
              </a:ext>
            </a:extLst>
          </p:cNvPr>
          <p:cNvSpPr txBox="1"/>
          <p:nvPr/>
        </p:nvSpPr>
        <p:spPr>
          <a:xfrm>
            <a:off x="7017499" y="2028757"/>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添加文本</a:t>
            </a:r>
            <a:endParaRPr lang="en-US" altLang="zh-CN" sz="1199" b="1" dirty="0">
              <a:solidFill>
                <a:schemeClr val="bg1"/>
              </a:solidFill>
              <a:ea typeface="微软雅黑" panose="020B0503020204020204" pitchFamily="34" charset="-122"/>
            </a:endParaRPr>
          </a:p>
        </p:txBody>
      </p:sp>
      <p:sp>
        <p:nvSpPr>
          <p:cNvPr id="47" name="文本框 46">
            <a:extLst>
              <a:ext uri="{FF2B5EF4-FFF2-40B4-BE49-F238E27FC236}">
                <a16:creationId xmlns:a16="http://schemas.microsoft.com/office/drawing/2014/main" xmlns="" id="{3B4D0EAF-295B-4266-AF64-D169EA091DDA}"/>
              </a:ext>
            </a:extLst>
          </p:cNvPr>
          <p:cNvSpPr txBox="1"/>
          <p:nvPr/>
        </p:nvSpPr>
        <p:spPr>
          <a:xfrm>
            <a:off x="1572394" y="4563730"/>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添加文本</a:t>
            </a:r>
            <a:endParaRPr lang="en-US" altLang="zh-CN" sz="1199" b="1" dirty="0">
              <a:solidFill>
                <a:schemeClr val="bg1"/>
              </a:solidFill>
              <a:ea typeface="微软雅黑" panose="020B0503020204020204" pitchFamily="34" charset="-122"/>
            </a:endParaRPr>
          </a:p>
        </p:txBody>
      </p:sp>
      <p:grpSp>
        <p:nvGrpSpPr>
          <p:cNvPr id="48" name="组合 30">
            <a:extLst>
              <a:ext uri="{FF2B5EF4-FFF2-40B4-BE49-F238E27FC236}">
                <a16:creationId xmlns:a16="http://schemas.microsoft.com/office/drawing/2014/main" xmlns="" id="{3F54141B-E50B-4E7A-9612-96D72450C22C}"/>
              </a:ext>
            </a:extLst>
          </p:cNvPr>
          <p:cNvGrpSpPr/>
          <p:nvPr/>
        </p:nvGrpSpPr>
        <p:grpSpPr>
          <a:xfrm>
            <a:off x="5452712" y="4576729"/>
            <a:ext cx="227639" cy="240135"/>
            <a:chOff x="2720976" y="3214688"/>
            <a:chExt cx="404813" cy="427038"/>
          </a:xfrm>
          <a:solidFill>
            <a:srgbClr val="24B0D2"/>
          </a:solidFill>
        </p:grpSpPr>
        <p:sp>
          <p:nvSpPr>
            <p:cNvPr id="49" name="Freeform 104">
              <a:extLst>
                <a:ext uri="{FF2B5EF4-FFF2-40B4-BE49-F238E27FC236}">
                  <a16:creationId xmlns:a16="http://schemas.microsoft.com/office/drawing/2014/main" xmlns="" id="{7783630A-E4F6-4075-B025-AC1A11735CA5}"/>
                </a:ext>
              </a:extLst>
            </p:cNvPr>
            <p:cNvSpPr>
              <a:spLocks noEditPoints="1"/>
            </p:cNvSpPr>
            <p:nvPr/>
          </p:nvSpPr>
          <p:spPr bwMode="auto">
            <a:xfrm>
              <a:off x="2720976" y="3214688"/>
              <a:ext cx="404813" cy="427038"/>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grpFill/>
            <a:ln w="9525">
              <a:solidFill>
                <a:srgbClr val="24B0D2"/>
              </a:solidFill>
              <a:round/>
              <a:headEnd/>
              <a:tailEnd/>
            </a:ln>
          </p:spPr>
          <p:txBody>
            <a:bodyPr vert="horz" wrap="square" lIns="91371" tIns="45686" rIns="91371" bIns="45686" numCol="1" anchor="t" anchorCtr="0" compatLnSpc="1">
              <a:prstTxWarp prst="textNoShape">
                <a:avLst/>
              </a:prstTxWarp>
            </a:bodyPr>
            <a:lstStyle/>
            <a:p>
              <a:endParaRPr lang="zh-CN" altLang="en-US" sz="1399"/>
            </a:p>
          </p:txBody>
        </p:sp>
        <p:sp>
          <p:nvSpPr>
            <p:cNvPr id="50" name="Freeform 105">
              <a:extLst>
                <a:ext uri="{FF2B5EF4-FFF2-40B4-BE49-F238E27FC236}">
                  <a16:creationId xmlns:a16="http://schemas.microsoft.com/office/drawing/2014/main" xmlns="" id="{2DDA6E0C-F837-410E-9494-FBE84C3664EF}"/>
                </a:ext>
              </a:extLst>
            </p:cNvPr>
            <p:cNvSpPr>
              <a:spLocks noEditPoints="1"/>
            </p:cNvSpPr>
            <p:nvPr/>
          </p:nvSpPr>
          <p:spPr bwMode="auto">
            <a:xfrm>
              <a:off x="2725738" y="3455988"/>
              <a:ext cx="130175" cy="98425"/>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grpFill/>
            <a:ln w="9525">
              <a:solidFill>
                <a:srgbClr val="24B0D2"/>
              </a:solidFill>
              <a:round/>
              <a:headEnd/>
              <a:tailEnd/>
            </a:ln>
          </p:spPr>
          <p:txBody>
            <a:bodyPr vert="horz" wrap="square" lIns="91371" tIns="45686" rIns="91371" bIns="45686" numCol="1" anchor="t" anchorCtr="0" compatLnSpc="1">
              <a:prstTxWarp prst="textNoShape">
                <a:avLst/>
              </a:prstTxWarp>
            </a:bodyPr>
            <a:lstStyle/>
            <a:p>
              <a:endParaRPr lang="zh-CN" altLang="en-US" sz="1399"/>
            </a:p>
          </p:txBody>
        </p:sp>
      </p:grpSp>
      <p:grpSp>
        <p:nvGrpSpPr>
          <p:cNvPr id="51" name="组合 33">
            <a:extLst>
              <a:ext uri="{FF2B5EF4-FFF2-40B4-BE49-F238E27FC236}">
                <a16:creationId xmlns:a16="http://schemas.microsoft.com/office/drawing/2014/main" xmlns="" id="{EC2C53D1-B223-42E7-84B5-E0732E828E41}"/>
              </a:ext>
            </a:extLst>
          </p:cNvPr>
          <p:cNvGrpSpPr/>
          <p:nvPr/>
        </p:nvGrpSpPr>
        <p:grpSpPr>
          <a:xfrm>
            <a:off x="6620484" y="2050137"/>
            <a:ext cx="210140" cy="229781"/>
            <a:chOff x="6383338" y="3238501"/>
            <a:chExt cx="339725" cy="371475"/>
          </a:xfrm>
          <a:solidFill>
            <a:srgbClr val="24B0D2"/>
          </a:solidFill>
        </p:grpSpPr>
        <p:sp>
          <p:nvSpPr>
            <p:cNvPr id="52" name="Freeform 125">
              <a:extLst>
                <a:ext uri="{FF2B5EF4-FFF2-40B4-BE49-F238E27FC236}">
                  <a16:creationId xmlns:a16="http://schemas.microsoft.com/office/drawing/2014/main" xmlns="" id="{438E11B4-FE50-401B-874D-61015A7021D5}"/>
                </a:ext>
              </a:extLst>
            </p:cNvPr>
            <p:cNvSpPr>
              <a:spLocks noEditPoints="1"/>
            </p:cNvSpPr>
            <p:nvPr/>
          </p:nvSpPr>
          <p:spPr bwMode="auto">
            <a:xfrm>
              <a:off x="6383338" y="3541713"/>
              <a:ext cx="339725" cy="68263"/>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grpFill/>
            <a:ln w="9525">
              <a:solidFill>
                <a:srgbClr val="24B0D2"/>
              </a:solidFill>
              <a:round/>
              <a:headEnd/>
              <a:tailEnd/>
            </a:ln>
          </p:spPr>
          <p:txBody>
            <a:bodyPr vert="horz" wrap="square" lIns="91371" tIns="45686" rIns="91371" bIns="45686" numCol="1" anchor="t" anchorCtr="0" compatLnSpc="1">
              <a:prstTxWarp prst="textNoShape">
                <a:avLst/>
              </a:prstTxWarp>
            </a:bodyPr>
            <a:lstStyle/>
            <a:p>
              <a:endParaRPr lang="zh-CN" altLang="en-US" sz="1399"/>
            </a:p>
          </p:txBody>
        </p:sp>
        <p:sp>
          <p:nvSpPr>
            <p:cNvPr id="53" name="Freeform 126">
              <a:extLst>
                <a:ext uri="{FF2B5EF4-FFF2-40B4-BE49-F238E27FC236}">
                  <a16:creationId xmlns:a16="http://schemas.microsoft.com/office/drawing/2014/main" xmlns="" id="{AED7A986-9ACC-45AA-B6CF-EBBF4A4B9D6F}"/>
                </a:ext>
              </a:extLst>
            </p:cNvPr>
            <p:cNvSpPr>
              <a:spLocks noEditPoints="1"/>
            </p:cNvSpPr>
            <p:nvPr/>
          </p:nvSpPr>
          <p:spPr bwMode="auto">
            <a:xfrm>
              <a:off x="6438901" y="3238501"/>
              <a:ext cx="227013" cy="303213"/>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grpFill/>
            <a:ln w="9525">
              <a:solidFill>
                <a:srgbClr val="24B0D2"/>
              </a:solidFill>
              <a:round/>
              <a:headEnd/>
              <a:tailEnd/>
            </a:ln>
          </p:spPr>
          <p:txBody>
            <a:bodyPr vert="horz" wrap="square" lIns="91371" tIns="45686" rIns="91371" bIns="45686" numCol="1" anchor="t" anchorCtr="0" compatLnSpc="1">
              <a:prstTxWarp prst="textNoShape">
                <a:avLst/>
              </a:prstTxWarp>
            </a:bodyPr>
            <a:lstStyle/>
            <a:p>
              <a:endParaRPr lang="zh-CN" altLang="en-US" sz="1399"/>
            </a:p>
          </p:txBody>
        </p:sp>
      </p:grpSp>
      <p:grpSp>
        <p:nvGrpSpPr>
          <p:cNvPr id="54" name="组合 36">
            <a:extLst>
              <a:ext uri="{FF2B5EF4-FFF2-40B4-BE49-F238E27FC236}">
                <a16:creationId xmlns:a16="http://schemas.microsoft.com/office/drawing/2014/main" xmlns="" id="{540E01E5-CE49-454C-B35D-F5AECEEDDD29}"/>
              </a:ext>
            </a:extLst>
          </p:cNvPr>
          <p:cNvGrpSpPr/>
          <p:nvPr/>
        </p:nvGrpSpPr>
        <p:grpSpPr>
          <a:xfrm>
            <a:off x="3118883" y="2331317"/>
            <a:ext cx="2088994" cy="893404"/>
            <a:chOff x="7939407" y="2300530"/>
            <a:chExt cx="2299621" cy="894077"/>
          </a:xfrm>
        </p:grpSpPr>
        <p:sp>
          <p:nvSpPr>
            <p:cNvPr id="55" name="文本框 54">
              <a:extLst>
                <a:ext uri="{FF2B5EF4-FFF2-40B4-BE49-F238E27FC236}">
                  <a16:creationId xmlns:a16="http://schemas.microsoft.com/office/drawing/2014/main" xmlns="" id="{0E994911-40F9-42D1-988B-121D39710188}"/>
                </a:ext>
              </a:extLst>
            </p:cNvPr>
            <p:cNvSpPr txBox="1"/>
            <p:nvPr/>
          </p:nvSpPr>
          <p:spPr bwMode="auto">
            <a:xfrm>
              <a:off x="7939407" y="2548174"/>
              <a:ext cx="2175958" cy="646433"/>
            </a:xfrm>
            <a:prstGeom prst="rect">
              <a:avLst/>
            </a:prstGeom>
            <a:noFill/>
          </p:spPr>
          <p:txBody>
            <a:bodyPr wrap="square">
              <a:spAutoFit/>
            </a:bodyPr>
            <a:lstStyle/>
            <a:p>
              <a:pPr algn="l"/>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a:t>
              </a:r>
              <a:r>
                <a:rPr lang="en-US" altLang="zh-CN" sz="1199" dirty="0">
                  <a:solidFill>
                    <a:schemeClr val="tx1">
                      <a:lumMod val="65000"/>
                      <a:lumOff val="35000"/>
                    </a:schemeClr>
                  </a:solidFill>
                  <a:ea typeface="微软雅黑" panose="020B0503020204020204" pitchFamily="34" charset="-122"/>
                  <a:sym typeface="微软雅黑" pitchFamily="34" charset="-122"/>
                </a:rPr>
                <a:t>,</a:t>
              </a:r>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点击此处添加文字点击此处添加文字</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
          <p:nvSpPr>
            <p:cNvPr id="56" name="文本框 55">
              <a:extLst>
                <a:ext uri="{FF2B5EF4-FFF2-40B4-BE49-F238E27FC236}">
                  <a16:creationId xmlns:a16="http://schemas.microsoft.com/office/drawing/2014/main" xmlns="" id="{836D98CA-A935-487B-8D6E-AA07EC3D7B35}"/>
                </a:ext>
              </a:extLst>
            </p:cNvPr>
            <p:cNvSpPr txBox="1"/>
            <p:nvPr/>
          </p:nvSpPr>
          <p:spPr bwMode="auto">
            <a:xfrm>
              <a:off x="7939408" y="2300530"/>
              <a:ext cx="2299620" cy="338681"/>
            </a:xfrm>
            <a:prstGeom prst="rect">
              <a:avLst/>
            </a:prstGeom>
            <a:noFill/>
          </p:spPr>
          <p:txBody>
            <a:bodyPr wrap="square">
              <a:spAutoFit/>
            </a:bodyPr>
            <a:lstStyle/>
            <a:p>
              <a:pPr>
                <a:defRPr/>
              </a:pPr>
              <a:r>
                <a:rPr lang="zh-CN" altLang="en-US" sz="1599" spc="100" dirty="0">
                  <a:solidFill>
                    <a:schemeClr val="tx1">
                      <a:lumMod val="65000"/>
                      <a:lumOff val="35000"/>
                    </a:schemeClr>
                  </a:solidFill>
                  <a:ea typeface="微软雅黑" panose="020B0503020204020204" pitchFamily="34" charset="-122"/>
                </a:rPr>
                <a:t>在此添加标题</a:t>
              </a:r>
            </a:p>
          </p:txBody>
        </p:sp>
      </p:grpSp>
      <p:grpSp>
        <p:nvGrpSpPr>
          <p:cNvPr id="57" name="组合 39">
            <a:extLst>
              <a:ext uri="{FF2B5EF4-FFF2-40B4-BE49-F238E27FC236}">
                <a16:creationId xmlns:a16="http://schemas.microsoft.com/office/drawing/2014/main" xmlns="" id="{EAFA51CC-8DA2-478C-9D0E-671317212064}"/>
              </a:ext>
            </a:extLst>
          </p:cNvPr>
          <p:cNvGrpSpPr/>
          <p:nvPr/>
        </p:nvGrpSpPr>
        <p:grpSpPr>
          <a:xfrm>
            <a:off x="7090850" y="4865849"/>
            <a:ext cx="2088992" cy="893403"/>
            <a:chOff x="7276977" y="4907833"/>
            <a:chExt cx="2090564" cy="894076"/>
          </a:xfrm>
        </p:grpSpPr>
        <p:sp>
          <p:nvSpPr>
            <p:cNvPr id="58" name="文本框 57">
              <a:extLst>
                <a:ext uri="{FF2B5EF4-FFF2-40B4-BE49-F238E27FC236}">
                  <a16:creationId xmlns:a16="http://schemas.microsoft.com/office/drawing/2014/main" xmlns="" id="{D3EC7F3F-D8A6-4517-B815-6F9FF3FCEE1C}"/>
                </a:ext>
              </a:extLst>
            </p:cNvPr>
            <p:cNvSpPr txBox="1"/>
            <p:nvPr/>
          </p:nvSpPr>
          <p:spPr bwMode="auto">
            <a:xfrm>
              <a:off x="7389396" y="5155477"/>
              <a:ext cx="1978145" cy="646432"/>
            </a:xfrm>
            <a:prstGeom prst="rect">
              <a:avLst/>
            </a:prstGeom>
            <a:noFill/>
          </p:spPr>
          <p:txBody>
            <a:bodyPr wrap="square">
              <a:spAutoFit/>
            </a:bodyPr>
            <a:lstStyle/>
            <a:p>
              <a:pPr algn="l"/>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a:t>
              </a:r>
              <a:r>
                <a:rPr lang="en-US" altLang="zh-CN" sz="1199" dirty="0">
                  <a:solidFill>
                    <a:schemeClr val="tx1">
                      <a:lumMod val="65000"/>
                      <a:lumOff val="35000"/>
                    </a:schemeClr>
                  </a:solidFill>
                  <a:ea typeface="微软雅黑" panose="020B0503020204020204" pitchFamily="34" charset="-122"/>
                  <a:sym typeface="微软雅黑" pitchFamily="34" charset="-122"/>
                </a:rPr>
                <a:t>,</a:t>
              </a:r>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点击此处添加文字点击此处添加文字</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
          <p:nvSpPr>
            <p:cNvPr id="59" name="文本框 58">
              <a:extLst>
                <a:ext uri="{FF2B5EF4-FFF2-40B4-BE49-F238E27FC236}">
                  <a16:creationId xmlns:a16="http://schemas.microsoft.com/office/drawing/2014/main" xmlns="" id="{F904616E-EFB7-4833-97F5-AB78E32E064E}"/>
                </a:ext>
              </a:extLst>
            </p:cNvPr>
            <p:cNvSpPr txBox="1"/>
            <p:nvPr/>
          </p:nvSpPr>
          <p:spPr bwMode="auto">
            <a:xfrm>
              <a:off x="7276977" y="4907833"/>
              <a:ext cx="2090564" cy="338681"/>
            </a:xfrm>
            <a:prstGeom prst="rect">
              <a:avLst/>
            </a:prstGeom>
            <a:noFill/>
          </p:spPr>
          <p:txBody>
            <a:bodyPr wrap="square">
              <a:spAutoFit/>
            </a:bodyPr>
            <a:lstStyle/>
            <a:p>
              <a:pPr algn="r">
                <a:defRPr/>
              </a:pPr>
              <a:r>
                <a:rPr lang="zh-CN" altLang="en-US" sz="1599" spc="100" dirty="0">
                  <a:solidFill>
                    <a:schemeClr val="tx1">
                      <a:lumMod val="65000"/>
                      <a:lumOff val="35000"/>
                    </a:schemeClr>
                  </a:solidFill>
                  <a:ea typeface="微软雅黑" panose="020B0503020204020204" pitchFamily="34" charset="-122"/>
                </a:rPr>
                <a:t>在此添加标题</a:t>
              </a:r>
            </a:p>
          </p:txBody>
        </p:sp>
      </p:grpSp>
    </p:spTree>
    <p:extLst>
      <p:ext uri="{BB962C8B-B14F-4D97-AF65-F5344CB8AC3E}">
        <p14:creationId xmlns:p14="http://schemas.microsoft.com/office/powerpoint/2010/main" val="10539569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1" presetClass="entr" presetSubtype="1"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childTnLst>
                          </p:cTn>
                        </p:par>
                        <p:par>
                          <p:cTn id="14" fill="hold">
                            <p:stCondLst>
                              <p:cond delay="3800"/>
                            </p:stCondLst>
                            <p:childTnLst>
                              <p:par>
                                <p:cTn id="15" presetID="4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ppt_w</p:attrName>
                                        </p:attrNameLst>
                                      </p:cBhvr>
                                      <p:tavLst>
                                        <p:tav tm="0" fmla="#ppt_w*sin(2.5*pi*$)">
                                          <p:val>
                                            <p:fltVal val="0"/>
                                          </p:val>
                                        </p:tav>
                                        <p:tav tm="100000">
                                          <p:val>
                                            <p:fltVal val="1"/>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43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par>
                          <p:cTn id="27" fill="hold">
                            <p:stCondLst>
                              <p:cond delay="4800"/>
                            </p:stCondLst>
                            <p:childTnLst>
                              <p:par>
                                <p:cTn id="28" presetID="53" presetClass="entr" presetSubtype="16"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ppt_w</p:attrName>
                                        </p:attrNameLst>
                                      </p:cBhvr>
                                      <p:tavLst>
                                        <p:tav tm="0">
                                          <p:val>
                                            <p:fltVal val="0"/>
                                          </p:val>
                                        </p:tav>
                                        <p:tav tm="100000">
                                          <p:val>
                                            <p:strVal val="#ppt_w"/>
                                          </p:val>
                                        </p:tav>
                                      </p:tavLst>
                                    </p:anim>
                                    <p:anim calcmode="lin" valueType="num">
                                      <p:cBhvr>
                                        <p:cTn id="36" dur="500" fill="hold"/>
                                        <p:tgtEl>
                                          <p:spTgt spid="48"/>
                                        </p:tgtEl>
                                        <p:attrNameLst>
                                          <p:attrName>ppt_h</p:attrName>
                                        </p:attrNameLst>
                                      </p:cBhvr>
                                      <p:tavLst>
                                        <p:tav tm="0">
                                          <p:val>
                                            <p:fltVal val="0"/>
                                          </p:val>
                                        </p:tav>
                                        <p:tav tm="100000">
                                          <p:val>
                                            <p:strVal val="#ppt_h"/>
                                          </p:val>
                                        </p:tav>
                                      </p:tavLst>
                                    </p:anim>
                                    <p:animEffect transition="in" filter="fade">
                                      <p:cBhvr>
                                        <p:cTn id="37" dur="500"/>
                                        <p:tgtEl>
                                          <p:spTgt spid="48"/>
                                        </p:tgtEl>
                                      </p:cBhvr>
                                    </p:animEffect>
                                  </p:childTnLst>
                                </p:cTn>
                              </p:par>
                            </p:childTnLst>
                          </p:cTn>
                        </p:par>
                        <p:par>
                          <p:cTn id="38" fill="hold">
                            <p:stCondLst>
                              <p:cond delay="53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580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iterate type="lt">
                                    <p:tmPct val="10000"/>
                                  </p:iterate>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childTnLst>
                          </p:cTn>
                        </p:par>
                        <p:par>
                          <p:cTn id="56" fill="hold">
                            <p:stCondLst>
                              <p:cond delay="645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53" presetClass="entr" presetSubtype="16" fill="hold" grpId="0" nodeType="withEffect">
                                  <p:stCondLst>
                                    <p:cond delay="0"/>
                                  </p:stCondLst>
                                  <p:iterate type="lt">
                                    <p:tmPct val="10000"/>
                                  </p:iterate>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childTnLst>
                          </p:cTn>
                        </p:par>
                        <p:par>
                          <p:cTn id="68" fill="hold">
                            <p:stCondLst>
                              <p:cond delay="7050"/>
                            </p:stCondLst>
                            <p:childTnLst>
                              <p:par>
                                <p:cTn id="69" presetID="16" presetClass="entr" presetSubtype="37"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barn(outVertical)">
                                      <p:cBhvr>
                                        <p:cTn id="71" dur="500"/>
                                        <p:tgtEl>
                                          <p:spTgt spid="54"/>
                                        </p:tgtEl>
                                      </p:cBhvr>
                                    </p:animEffect>
                                  </p:childTnLst>
                                </p:cTn>
                              </p:par>
                              <p:par>
                                <p:cTn id="72" presetID="53" presetClass="entr" presetSubtype="16" fill="hold" grpId="0" nodeType="withEffect">
                                  <p:stCondLst>
                                    <p:cond delay="0"/>
                                  </p:stCondLst>
                                  <p:iterate type="lt">
                                    <p:tmPct val="10000"/>
                                  </p:iterate>
                                  <p:childTnLst>
                                    <p:set>
                                      <p:cBhvr>
                                        <p:cTn id="73" dur="1" fill="hold">
                                          <p:stCondLst>
                                            <p:cond delay="0"/>
                                          </p:stCondLst>
                                        </p:cTn>
                                        <p:tgtEl>
                                          <p:spTgt spid="40"/>
                                        </p:tgtEl>
                                        <p:attrNameLst>
                                          <p:attrName>style.visibility</p:attrName>
                                        </p:attrNameLst>
                                      </p:cBhvr>
                                      <p:to>
                                        <p:strVal val="visible"/>
                                      </p:to>
                                    </p:set>
                                    <p:anim calcmode="lin" valueType="num">
                                      <p:cBhvr>
                                        <p:cTn id="74" dur="500" fill="hold"/>
                                        <p:tgtEl>
                                          <p:spTgt spid="40"/>
                                        </p:tgtEl>
                                        <p:attrNameLst>
                                          <p:attrName>ppt_w</p:attrName>
                                        </p:attrNameLst>
                                      </p:cBhvr>
                                      <p:tavLst>
                                        <p:tav tm="0">
                                          <p:val>
                                            <p:fltVal val="0"/>
                                          </p:val>
                                        </p:tav>
                                        <p:tav tm="100000">
                                          <p:val>
                                            <p:strVal val="#ppt_w"/>
                                          </p:val>
                                        </p:tav>
                                      </p:tavLst>
                                    </p:anim>
                                    <p:anim calcmode="lin" valueType="num">
                                      <p:cBhvr>
                                        <p:cTn id="75" dur="500" fill="hold"/>
                                        <p:tgtEl>
                                          <p:spTgt spid="40"/>
                                        </p:tgtEl>
                                        <p:attrNameLst>
                                          <p:attrName>ppt_h</p:attrName>
                                        </p:attrNameLst>
                                      </p:cBhvr>
                                      <p:tavLst>
                                        <p:tav tm="0">
                                          <p:val>
                                            <p:fltVal val="0"/>
                                          </p:val>
                                        </p:tav>
                                        <p:tav tm="100000">
                                          <p:val>
                                            <p:strVal val="#ppt_h"/>
                                          </p:val>
                                        </p:tav>
                                      </p:tavLst>
                                    </p:anim>
                                    <p:animEffect transition="in" filter="fade">
                                      <p:cBhvr>
                                        <p:cTn id="76" dur="500"/>
                                        <p:tgtEl>
                                          <p:spTgt spid="40"/>
                                        </p:tgtEl>
                                      </p:cBhvr>
                                    </p:animEffect>
                                  </p:childTnLst>
                                </p:cTn>
                              </p:par>
                            </p:childTnLst>
                          </p:cTn>
                        </p:par>
                        <p:par>
                          <p:cTn id="77" fill="hold">
                            <p:stCondLst>
                              <p:cond delay="7650"/>
                            </p:stCondLst>
                            <p:childTnLst>
                              <p:par>
                                <p:cTn id="78" presetID="16" presetClass="entr" presetSubtype="37" fill="hold"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barn(outVertical)">
                                      <p:cBhvr>
                                        <p:cTn id="80" dur="500"/>
                                        <p:tgtEl>
                                          <p:spTgt spid="57"/>
                                        </p:tgtEl>
                                      </p:cBhvr>
                                    </p:animEffect>
                                  </p:childTnLst>
                                </p:cTn>
                              </p:par>
                            </p:childTnLst>
                          </p:cTn>
                        </p:par>
                        <p:par>
                          <p:cTn id="81" fill="hold">
                            <p:stCondLst>
                              <p:cond delay="8150"/>
                            </p:stCondLst>
                            <p:childTnLst>
                              <p:par>
                                <p:cTn id="82" presetID="23" presetClass="entr" presetSubtype="16" fill="hold" grpId="0" nodeType="after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p:cTn id="84" dur="500" fill="hold"/>
                                        <p:tgtEl>
                                          <p:spTgt spid="37"/>
                                        </p:tgtEl>
                                        <p:attrNameLst>
                                          <p:attrName>ppt_w</p:attrName>
                                        </p:attrNameLst>
                                      </p:cBhvr>
                                      <p:tavLst>
                                        <p:tav tm="0">
                                          <p:val>
                                            <p:fltVal val="0"/>
                                          </p:val>
                                        </p:tav>
                                        <p:tav tm="100000">
                                          <p:val>
                                            <p:strVal val="#ppt_w"/>
                                          </p:val>
                                        </p:tav>
                                      </p:tavLst>
                                    </p:anim>
                                    <p:anim calcmode="lin" valueType="num">
                                      <p:cBhvr>
                                        <p:cTn id="85" dur="500" fill="hold"/>
                                        <p:tgtEl>
                                          <p:spTgt spid="37"/>
                                        </p:tgtEl>
                                        <p:attrNameLst>
                                          <p:attrName>ppt_h</p:attrName>
                                        </p:attrNameLst>
                                      </p:cBhvr>
                                      <p:tavLst>
                                        <p:tav tm="0">
                                          <p:val>
                                            <p:fltVal val="0"/>
                                          </p:val>
                                        </p:tav>
                                        <p:tav tm="100000">
                                          <p:val>
                                            <p:strVal val="#ppt_h"/>
                                          </p:val>
                                        </p:tav>
                                      </p:tavLst>
                                    </p:anim>
                                  </p:childTnLst>
                                </p:cTn>
                              </p:par>
                              <p:par>
                                <p:cTn id="86" presetID="2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childTnLst>
                                </p:cTn>
                              </p:par>
                            </p:childTnLst>
                          </p:cTn>
                        </p:par>
                        <p:par>
                          <p:cTn id="90" fill="hold">
                            <p:stCondLst>
                              <p:cond delay="8650"/>
                            </p:stCondLst>
                            <p:childTnLst>
                              <p:par>
                                <p:cTn id="91" presetID="55" presetClass="entr" presetSubtype="0" fill="hold" grpId="1" nodeType="afterEffect">
                                  <p:stCondLst>
                                    <p:cond delay="0"/>
                                  </p:stCondLst>
                                  <p:iterate type="lt">
                                    <p:tmPct val="0"/>
                                  </p:iterate>
                                  <p:childTnLst>
                                    <p:set>
                                      <p:cBhvr>
                                        <p:cTn id="92" dur="1" fill="hold">
                                          <p:stCondLst>
                                            <p:cond delay="0"/>
                                          </p:stCondLst>
                                        </p:cTn>
                                        <p:tgtEl>
                                          <p:spTgt spid="38"/>
                                        </p:tgtEl>
                                        <p:attrNameLst>
                                          <p:attrName>style.visibility</p:attrName>
                                        </p:attrNameLst>
                                      </p:cBhvr>
                                      <p:to>
                                        <p:strVal val="visible"/>
                                      </p:to>
                                    </p:set>
                                    <p:anim calcmode="lin" valueType="num">
                                      <p:cBhvr>
                                        <p:cTn id="93" dur="1000" fill="hold"/>
                                        <p:tgtEl>
                                          <p:spTgt spid="38"/>
                                        </p:tgtEl>
                                        <p:attrNameLst>
                                          <p:attrName>ppt_w</p:attrName>
                                        </p:attrNameLst>
                                      </p:cBhvr>
                                      <p:tavLst>
                                        <p:tav tm="0">
                                          <p:val>
                                            <p:strVal val="#ppt_w*0.70"/>
                                          </p:val>
                                        </p:tav>
                                        <p:tav tm="100000">
                                          <p:val>
                                            <p:strVal val="#ppt_w"/>
                                          </p:val>
                                        </p:tav>
                                      </p:tavLst>
                                    </p:anim>
                                    <p:anim calcmode="lin" valueType="num">
                                      <p:cBhvr>
                                        <p:cTn id="94" dur="1000" fill="hold"/>
                                        <p:tgtEl>
                                          <p:spTgt spid="38"/>
                                        </p:tgtEl>
                                        <p:attrNameLst>
                                          <p:attrName>ppt_h</p:attrName>
                                        </p:attrNameLst>
                                      </p:cBhvr>
                                      <p:tavLst>
                                        <p:tav tm="0">
                                          <p:val>
                                            <p:strVal val="#ppt_h"/>
                                          </p:val>
                                        </p:tav>
                                        <p:tav tm="100000">
                                          <p:val>
                                            <p:strVal val="#ppt_h"/>
                                          </p:val>
                                        </p:tav>
                                      </p:tavLst>
                                    </p:anim>
                                    <p:animEffect transition="in" filter="fade">
                                      <p:cBhvr>
                                        <p:cTn id="95" dur="1000"/>
                                        <p:tgtEl>
                                          <p:spTgt spid="38"/>
                                        </p:tgtEl>
                                      </p:cBhvr>
                                    </p:animEffect>
                                  </p:childTnLst>
                                </p:cTn>
                              </p:par>
                              <p:par>
                                <p:cTn id="96" presetID="55" presetClass="entr" presetSubtype="0" fill="hold" grpId="1" nodeType="withEffect">
                                  <p:stCondLst>
                                    <p:cond delay="0"/>
                                  </p:stCondLst>
                                  <p:iterate type="lt">
                                    <p:tmPct val="0"/>
                                  </p:iterate>
                                  <p:childTnLst>
                                    <p:set>
                                      <p:cBhvr>
                                        <p:cTn id="97" dur="1" fill="hold">
                                          <p:stCondLst>
                                            <p:cond delay="0"/>
                                          </p:stCondLst>
                                        </p:cTn>
                                        <p:tgtEl>
                                          <p:spTgt spid="40"/>
                                        </p:tgtEl>
                                        <p:attrNameLst>
                                          <p:attrName>style.visibility</p:attrName>
                                        </p:attrNameLst>
                                      </p:cBhvr>
                                      <p:to>
                                        <p:strVal val="visible"/>
                                      </p:to>
                                    </p:set>
                                    <p:anim calcmode="lin" valueType="num">
                                      <p:cBhvr>
                                        <p:cTn id="98" dur="1000" fill="hold"/>
                                        <p:tgtEl>
                                          <p:spTgt spid="40"/>
                                        </p:tgtEl>
                                        <p:attrNameLst>
                                          <p:attrName>ppt_w</p:attrName>
                                        </p:attrNameLst>
                                      </p:cBhvr>
                                      <p:tavLst>
                                        <p:tav tm="0">
                                          <p:val>
                                            <p:strVal val="#ppt_w*0.70"/>
                                          </p:val>
                                        </p:tav>
                                        <p:tav tm="100000">
                                          <p:val>
                                            <p:strVal val="#ppt_w"/>
                                          </p:val>
                                        </p:tav>
                                      </p:tavLst>
                                    </p:anim>
                                    <p:anim calcmode="lin" valueType="num">
                                      <p:cBhvr>
                                        <p:cTn id="99" dur="1000" fill="hold"/>
                                        <p:tgtEl>
                                          <p:spTgt spid="40"/>
                                        </p:tgtEl>
                                        <p:attrNameLst>
                                          <p:attrName>ppt_h</p:attrName>
                                        </p:attrNameLst>
                                      </p:cBhvr>
                                      <p:tavLst>
                                        <p:tav tm="0">
                                          <p:val>
                                            <p:strVal val="#ppt_h"/>
                                          </p:val>
                                        </p:tav>
                                        <p:tav tm="100000">
                                          <p:val>
                                            <p:strVal val="#ppt_h"/>
                                          </p:val>
                                        </p:tav>
                                      </p:tavLst>
                                    </p:anim>
                                    <p:animEffect transition="in" filter="fade">
                                      <p:cBhvr>
                                        <p:cTn id="10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animBg="1"/>
      <p:bldP spid="34" grpId="0" animBg="1"/>
      <p:bldP spid="35" grpId="0" animBg="1"/>
      <p:bldP spid="36" grpId="0" animBg="1"/>
      <p:bldP spid="37" grpId="0" animBg="1"/>
      <p:bldP spid="38" grpId="0"/>
      <p:bldP spid="38" grpId="1"/>
      <p:bldP spid="39" grpId="0" animBg="1"/>
      <p:bldP spid="40" grpId="0"/>
      <p:bldP spid="40" grpId="1"/>
      <p:bldP spid="41" grpId="0"/>
      <p:bldP spid="42"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 name="TextBox 83">
            <a:extLst>
              <a:ext uri="{FF2B5EF4-FFF2-40B4-BE49-F238E27FC236}">
                <a16:creationId xmlns:a16="http://schemas.microsoft.com/office/drawing/2014/main" xmlns="" id="{13067337-DDC5-4B09-BE63-767CACD9A6B2}"/>
              </a:ext>
            </a:extLst>
          </p:cNvPr>
          <p:cNvSpPr txBox="1"/>
          <p:nvPr/>
        </p:nvSpPr>
        <p:spPr>
          <a:xfrm>
            <a:off x="7854162" y="2737935"/>
            <a:ext cx="3258843"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4" name="TextBox 85">
            <a:extLst>
              <a:ext uri="{FF2B5EF4-FFF2-40B4-BE49-F238E27FC236}">
                <a16:creationId xmlns:a16="http://schemas.microsoft.com/office/drawing/2014/main" xmlns="" id="{00436DDD-6116-4C01-9169-B1AE69229DCE}"/>
              </a:ext>
            </a:extLst>
          </p:cNvPr>
          <p:cNvSpPr txBox="1"/>
          <p:nvPr/>
        </p:nvSpPr>
        <p:spPr>
          <a:xfrm>
            <a:off x="7631464" y="4838198"/>
            <a:ext cx="3381832"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5" name="TextBox 87">
            <a:extLst>
              <a:ext uri="{FF2B5EF4-FFF2-40B4-BE49-F238E27FC236}">
                <a16:creationId xmlns:a16="http://schemas.microsoft.com/office/drawing/2014/main" xmlns="" id="{AEF76B8F-0AAD-4C49-B2AB-703E3B912EFF}"/>
              </a:ext>
            </a:extLst>
          </p:cNvPr>
          <p:cNvSpPr txBox="1"/>
          <p:nvPr/>
        </p:nvSpPr>
        <p:spPr>
          <a:xfrm>
            <a:off x="1254991" y="4937577"/>
            <a:ext cx="3263003"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algn="r"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algn="r"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6" name="TextBox 90">
            <a:extLst>
              <a:ext uri="{FF2B5EF4-FFF2-40B4-BE49-F238E27FC236}">
                <a16:creationId xmlns:a16="http://schemas.microsoft.com/office/drawing/2014/main" xmlns="" id="{1E79EABF-E6DB-4976-B8FC-761FFA1F8006}"/>
              </a:ext>
            </a:extLst>
          </p:cNvPr>
          <p:cNvSpPr txBox="1"/>
          <p:nvPr/>
        </p:nvSpPr>
        <p:spPr>
          <a:xfrm>
            <a:off x="1061392" y="2827789"/>
            <a:ext cx="3213715" cy="954107"/>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lnSpc>
                <a:spcPct val="130000"/>
              </a:lnSpc>
            </a:pPr>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nvGrpSpPr>
          <p:cNvPr id="7" name="组合 5">
            <a:extLst>
              <a:ext uri="{FF2B5EF4-FFF2-40B4-BE49-F238E27FC236}">
                <a16:creationId xmlns:a16="http://schemas.microsoft.com/office/drawing/2014/main" xmlns="" id="{10F239F2-F7E7-4A1A-806E-4E01C1CD7BCA}"/>
              </a:ext>
            </a:extLst>
          </p:cNvPr>
          <p:cNvGrpSpPr/>
          <p:nvPr/>
        </p:nvGrpSpPr>
        <p:grpSpPr>
          <a:xfrm>
            <a:off x="4552202" y="1843307"/>
            <a:ext cx="2894508" cy="4253434"/>
            <a:chOff x="4420297" y="1856688"/>
            <a:chExt cx="2894508" cy="4253434"/>
          </a:xfrm>
          <a:solidFill>
            <a:srgbClr val="24B0D2"/>
          </a:solidFill>
        </p:grpSpPr>
        <p:sp>
          <p:nvSpPr>
            <p:cNvPr id="8" name="Freeform 6">
              <a:extLst>
                <a:ext uri="{FF2B5EF4-FFF2-40B4-BE49-F238E27FC236}">
                  <a16:creationId xmlns:a16="http://schemas.microsoft.com/office/drawing/2014/main" xmlns="" id="{421393F2-62DD-4D06-9661-A77163741D1B}"/>
                </a:ext>
              </a:extLst>
            </p:cNvPr>
            <p:cNvSpPr>
              <a:spLocks/>
            </p:cNvSpPr>
            <p:nvPr/>
          </p:nvSpPr>
          <p:spPr bwMode="auto">
            <a:xfrm flipH="1">
              <a:off x="5470448" y="5797938"/>
              <a:ext cx="770590" cy="165781"/>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9" name="Freeform 24">
              <a:extLst>
                <a:ext uri="{FF2B5EF4-FFF2-40B4-BE49-F238E27FC236}">
                  <a16:creationId xmlns:a16="http://schemas.microsoft.com/office/drawing/2014/main" xmlns="" id="{4F90CD29-124D-4E85-B62B-72EE03F8B243}"/>
                </a:ext>
              </a:extLst>
            </p:cNvPr>
            <p:cNvSpPr/>
            <p:nvPr/>
          </p:nvSpPr>
          <p:spPr>
            <a:xfrm flipH="1">
              <a:off x="5268472" y="5420984"/>
              <a:ext cx="1174539" cy="34240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Freeform 25">
              <a:extLst>
                <a:ext uri="{FF2B5EF4-FFF2-40B4-BE49-F238E27FC236}">
                  <a16:creationId xmlns:a16="http://schemas.microsoft.com/office/drawing/2014/main" xmlns="" id="{CD5D4E49-0F9D-4A68-99C7-2DC0B1057C12}"/>
                </a:ext>
              </a:extLst>
            </p:cNvPr>
            <p:cNvSpPr/>
            <p:nvPr/>
          </p:nvSpPr>
          <p:spPr>
            <a:xfrm flipH="1">
              <a:off x="5593769" y="5998273"/>
              <a:ext cx="523947" cy="111849"/>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xmlns="" id="{0F14F134-F1D9-4933-A713-2F40745D20E0}"/>
                </a:ext>
              </a:extLst>
            </p:cNvPr>
            <p:cNvSpPr>
              <a:spLocks/>
            </p:cNvSpPr>
            <p:nvPr/>
          </p:nvSpPr>
          <p:spPr bwMode="auto">
            <a:xfrm>
              <a:off x="5761487" y="4759405"/>
              <a:ext cx="153279" cy="452994"/>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6">
              <a:extLst>
                <a:ext uri="{FF2B5EF4-FFF2-40B4-BE49-F238E27FC236}">
                  <a16:creationId xmlns:a16="http://schemas.microsoft.com/office/drawing/2014/main" xmlns="" id="{2F4BC4FB-47D5-4FEB-B13E-4856B3DF6B59}"/>
                </a:ext>
              </a:extLst>
            </p:cNvPr>
            <p:cNvSpPr>
              <a:spLocks/>
            </p:cNvSpPr>
            <p:nvPr/>
          </p:nvSpPr>
          <p:spPr bwMode="auto">
            <a:xfrm>
              <a:off x="5805281" y="4678660"/>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a:extLst>
                <a:ext uri="{FF2B5EF4-FFF2-40B4-BE49-F238E27FC236}">
                  <a16:creationId xmlns:a16="http://schemas.microsoft.com/office/drawing/2014/main" xmlns="" id="{95CBCED1-B665-4D26-BCF9-31A44E984307}"/>
                </a:ext>
              </a:extLst>
            </p:cNvPr>
            <p:cNvSpPr>
              <a:spLocks/>
            </p:cNvSpPr>
            <p:nvPr/>
          </p:nvSpPr>
          <p:spPr bwMode="auto">
            <a:xfrm>
              <a:off x="5791596" y="4729297"/>
              <a:ext cx="131382" cy="127277"/>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a:extLst>
                <a:ext uri="{FF2B5EF4-FFF2-40B4-BE49-F238E27FC236}">
                  <a16:creationId xmlns:a16="http://schemas.microsoft.com/office/drawing/2014/main" xmlns="" id="{22D87696-8D2B-4DCE-A361-64AC8C25BC20}"/>
                </a:ext>
              </a:extLst>
            </p:cNvPr>
            <p:cNvSpPr>
              <a:spLocks/>
            </p:cNvSpPr>
            <p:nvPr/>
          </p:nvSpPr>
          <p:spPr bwMode="auto">
            <a:xfrm>
              <a:off x="5782016" y="5195976"/>
              <a:ext cx="39689" cy="65691"/>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9">
              <a:extLst>
                <a:ext uri="{FF2B5EF4-FFF2-40B4-BE49-F238E27FC236}">
                  <a16:creationId xmlns:a16="http://schemas.microsoft.com/office/drawing/2014/main" xmlns="" id="{C8F3C9F1-A098-47E5-BD3F-90C61220B271}"/>
                </a:ext>
              </a:extLst>
            </p:cNvPr>
            <p:cNvSpPr>
              <a:spLocks/>
            </p:cNvSpPr>
            <p:nvPr/>
          </p:nvSpPr>
          <p:spPr bwMode="auto">
            <a:xfrm>
              <a:off x="5920241" y="4758036"/>
              <a:ext cx="151911" cy="452994"/>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Freeform 10">
              <a:extLst>
                <a:ext uri="{FF2B5EF4-FFF2-40B4-BE49-F238E27FC236}">
                  <a16:creationId xmlns:a16="http://schemas.microsoft.com/office/drawing/2014/main" xmlns="" id="{12B5BD4D-56DF-4E49-B837-DAE07D6707C7}"/>
                </a:ext>
              </a:extLst>
            </p:cNvPr>
            <p:cNvSpPr>
              <a:spLocks/>
            </p:cNvSpPr>
            <p:nvPr/>
          </p:nvSpPr>
          <p:spPr bwMode="auto">
            <a:xfrm>
              <a:off x="5962666" y="4674554"/>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7" name="Freeform 11">
              <a:extLst>
                <a:ext uri="{FF2B5EF4-FFF2-40B4-BE49-F238E27FC236}">
                  <a16:creationId xmlns:a16="http://schemas.microsoft.com/office/drawing/2014/main" xmlns="" id="{1A84901F-1FA0-46F1-9566-4267230043FA}"/>
                </a:ext>
              </a:extLst>
            </p:cNvPr>
            <p:cNvSpPr>
              <a:spLocks/>
            </p:cNvSpPr>
            <p:nvPr/>
          </p:nvSpPr>
          <p:spPr bwMode="auto">
            <a:xfrm>
              <a:off x="5950348" y="4727928"/>
              <a:ext cx="131382" cy="12590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8" name="Freeform 12">
              <a:extLst>
                <a:ext uri="{FF2B5EF4-FFF2-40B4-BE49-F238E27FC236}">
                  <a16:creationId xmlns:a16="http://schemas.microsoft.com/office/drawing/2014/main" xmlns="" id="{2F67614F-BFEA-4582-9AFB-7126349C17C0}"/>
                </a:ext>
              </a:extLst>
            </p:cNvPr>
            <p:cNvSpPr>
              <a:spLocks/>
            </p:cNvSpPr>
            <p:nvPr/>
          </p:nvSpPr>
          <p:spPr bwMode="auto">
            <a:xfrm>
              <a:off x="5940769" y="5191870"/>
              <a:ext cx="39689" cy="65691"/>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9" name="Freeform 13">
              <a:extLst>
                <a:ext uri="{FF2B5EF4-FFF2-40B4-BE49-F238E27FC236}">
                  <a16:creationId xmlns:a16="http://schemas.microsoft.com/office/drawing/2014/main" xmlns="" id="{2621F770-635E-41C4-B820-2C437D139931}"/>
                </a:ext>
              </a:extLst>
            </p:cNvPr>
            <p:cNvSpPr>
              <a:spLocks/>
            </p:cNvSpPr>
            <p:nvPr/>
          </p:nvSpPr>
          <p:spPr bwMode="auto">
            <a:xfrm>
              <a:off x="6058466" y="4760773"/>
              <a:ext cx="35582" cy="229918"/>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0" name="Group 123">
              <a:extLst>
                <a:ext uri="{FF2B5EF4-FFF2-40B4-BE49-F238E27FC236}">
                  <a16:creationId xmlns:a16="http://schemas.microsoft.com/office/drawing/2014/main" xmlns="" id="{A850683E-6FB0-4CEE-8E4F-6445F8AEF346}"/>
                </a:ext>
              </a:extLst>
            </p:cNvPr>
            <p:cNvGrpSpPr/>
            <p:nvPr/>
          </p:nvGrpSpPr>
          <p:grpSpPr>
            <a:xfrm>
              <a:off x="4993725" y="4689609"/>
              <a:ext cx="704809" cy="535108"/>
              <a:chOff x="7170738" y="4168775"/>
              <a:chExt cx="817563" cy="620713"/>
            </a:xfrm>
            <a:grpFill/>
          </p:grpSpPr>
          <p:sp>
            <p:nvSpPr>
              <p:cNvPr id="102" name="Freeform 14">
                <a:extLst>
                  <a:ext uri="{FF2B5EF4-FFF2-40B4-BE49-F238E27FC236}">
                    <a16:creationId xmlns:a16="http://schemas.microsoft.com/office/drawing/2014/main" xmlns="" id="{14669731-2D25-42CE-9930-8A4801486C3B}"/>
                  </a:ext>
                </a:extLst>
              </p:cNvPr>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Rectangle 15">
                <a:extLst>
                  <a:ext uri="{FF2B5EF4-FFF2-40B4-BE49-F238E27FC236}">
                    <a16:creationId xmlns:a16="http://schemas.microsoft.com/office/drawing/2014/main" xmlns="" id="{6F3F1BF0-F8B7-4759-A22B-4AF58AB53B86}"/>
                  </a:ext>
                </a:extLst>
              </p:cNvPr>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Oval 16">
                <a:extLst>
                  <a:ext uri="{FF2B5EF4-FFF2-40B4-BE49-F238E27FC236}">
                    <a16:creationId xmlns:a16="http://schemas.microsoft.com/office/drawing/2014/main" xmlns="" id="{4E430451-0694-462D-A949-B36A159F9110}"/>
                  </a:ext>
                </a:extLst>
              </p:cNvPr>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7">
                <a:extLst>
                  <a:ext uri="{FF2B5EF4-FFF2-40B4-BE49-F238E27FC236}">
                    <a16:creationId xmlns:a16="http://schemas.microsoft.com/office/drawing/2014/main" xmlns="" id="{49D476F5-065E-4C8D-B1A2-21D3CF90E5BE}"/>
                  </a:ext>
                </a:extLst>
              </p:cNvPr>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8">
                <a:extLst>
                  <a:ext uri="{FF2B5EF4-FFF2-40B4-BE49-F238E27FC236}">
                    <a16:creationId xmlns:a16="http://schemas.microsoft.com/office/drawing/2014/main" xmlns="" id="{995561AE-87AB-4DA2-B156-84682177A61A}"/>
                  </a:ext>
                </a:extLst>
              </p:cNvPr>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19">
                <a:extLst>
                  <a:ext uri="{FF2B5EF4-FFF2-40B4-BE49-F238E27FC236}">
                    <a16:creationId xmlns:a16="http://schemas.microsoft.com/office/drawing/2014/main" xmlns="" id="{2CECBBB1-32E1-4076-98F6-3E078F702791}"/>
                  </a:ext>
                </a:extLst>
              </p:cNvPr>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1" name="Freeform 20">
              <a:extLst>
                <a:ext uri="{FF2B5EF4-FFF2-40B4-BE49-F238E27FC236}">
                  <a16:creationId xmlns:a16="http://schemas.microsoft.com/office/drawing/2014/main" xmlns="" id="{B95600C2-4531-4105-B803-8230360A0179}"/>
                </a:ext>
              </a:extLst>
            </p:cNvPr>
            <p:cNvSpPr>
              <a:spLocks noEditPoints="1"/>
            </p:cNvSpPr>
            <p:nvPr/>
          </p:nvSpPr>
          <p:spPr bwMode="auto">
            <a:xfrm>
              <a:off x="4420297" y="2828365"/>
              <a:ext cx="411938" cy="43383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Oval 21">
              <a:extLst>
                <a:ext uri="{FF2B5EF4-FFF2-40B4-BE49-F238E27FC236}">
                  <a16:creationId xmlns:a16="http://schemas.microsoft.com/office/drawing/2014/main" xmlns="" id="{DBC4DBC9-0BE2-4C9C-92E9-B4CFB4258484}"/>
                </a:ext>
              </a:extLst>
            </p:cNvPr>
            <p:cNvSpPr>
              <a:spLocks noChangeArrowheads="1"/>
            </p:cNvSpPr>
            <p:nvPr/>
          </p:nvSpPr>
          <p:spPr bwMode="auto">
            <a:xfrm>
              <a:off x="7049304" y="2727092"/>
              <a:ext cx="121802" cy="121802"/>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22">
              <a:extLst>
                <a:ext uri="{FF2B5EF4-FFF2-40B4-BE49-F238E27FC236}">
                  <a16:creationId xmlns:a16="http://schemas.microsoft.com/office/drawing/2014/main" xmlns="" id="{5386BC05-7B95-4DF3-B3BE-40BF65BA4F58}"/>
                </a:ext>
              </a:extLst>
            </p:cNvPr>
            <p:cNvSpPr>
              <a:spLocks/>
            </p:cNvSpPr>
            <p:nvPr/>
          </p:nvSpPr>
          <p:spPr bwMode="auto">
            <a:xfrm>
              <a:off x="7093097" y="2817417"/>
              <a:ext cx="191599" cy="39962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23">
              <a:extLst>
                <a:ext uri="{FF2B5EF4-FFF2-40B4-BE49-F238E27FC236}">
                  <a16:creationId xmlns:a16="http://schemas.microsoft.com/office/drawing/2014/main" xmlns="" id="{B639EA25-AAE2-4FF8-A9E0-5C9A024D460D}"/>
                </a:ext>
              </a:extLst>
            </p:cNvPr>
            <p:cNvSpPr>
              <a:spLocks/>
            </p:cNvSpPr>
            <p:nvPr/>
          </p:nvSpPr>
          <p:spPr bwMode="auto">
            <a:xfrm>
              <a:off x="6924765" y="2817417"/>
              <a:ext cx="205284" cy="39414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Freeform 24">
              <a:extLst>
                <a:ext uri="{FF2B5EF4-FFF2-40B4-BE49-F238E27FC236}">
                  <a16:creationId xmlns:a16="http://schemas.microsoft.com/office/drawing/2014/main" xmlns="" id="{05EB162B-F62F-47DB-8C7F-DD354DD5C0AF}"/>
                </a:ext>
              </a:extLst>
            </p:cNvPr>
            <p:cNvSpPr>
              <a:spLocks/>
            </p:cNvSpPr>
            <p:nvPr/>
          </p:nvSpPr>
          <p:spPr bwMode="auto">
            <a:xfrm>
              <a:off x="7104046" y="2683299"/>
              <a:ext cx="21897" cy="68428"/>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25">
              <a:extLst>
                <a:ext uri="{FF2B5EF4-FFF2-40B4-BE49-F238E27FC236}">
                  <a16:creationId xmlns:a16="http://schemas.microsoft.com/office/drawing/2014/main" xmlns="" id="{22BC88C2-ED7B-487E-AB83-6D0065BEE405}"/>
                </a:ext>
              </a:extLst>
            </p:cNvPr>
            <p:cNvSpPr>
              <a:spLocks noEditPoints="1"/>
            </p:cNvSpPr>
            <p:nvPr/>
          </p:nvSpPr>
          <p:spPr bwMode="auto">
            <a:xfrm>
              <a:off x="6124156" y="2389058"/>
              <a:ext cx="194336" cy="525527"/>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26">
              <a:extLst>
                <a:ext uri="{FF2B5EF4-FFF2-40B4-BE49-F238E27FC236}">
                  <a16:creationId xmlns:a16="http://schemas.microsoft.com/office/drawing/2014/main" xmlns="" id="{4CE4E483-3682-4AF3-9C97-C19AE6A4F50F}"/>
                </a:ext>
              </a:extLst>
            </p:cNvPr>
            <p:cNvSpPr>
              <a:spLocks noEditPoints="1"/>
            </p:cNvSpPr>
            <p:nvPr/>
          </p:nvSpPr>
          <p:spPr bwMode="auto">
            <a:xfrm>
              <a:off x="5957192" y="2554653"/>
              <a:ext cx="526896" cy="19296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27">
              <a:extLst>
                <a:ext uri="{FF2B5EF4-FFF2-40B4-BE49-F238E27FC236}">
                  <a16:creationId xmlns:a16="http://schemas.microsoft.com/office/drawing/2014/main" xmlns="" id="{BCF92C21-23BA-4711-8874-D6FA8E611134}"/>
                </a:ext>
              </a:extLst>
            </p:cNvPr>
            <p:cNvSpPr>
              <a:spLocks noEditPoints="1"/>
            </p:cNvSpPr>
            <p:nvPr/>
          </p:nvSpPr>
          <p:spPr bwMode="auto">
            <a:xfrm>
              <a:off x="5996880" y="2435590"/>
              <a:ext cx="447520" cy="429728"/>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28">
              <a:extLst>
                <a:ext uri="{FF2B5EF4-FFF2-40B4-BE49-F238E27FC236}">
                  <a16:creationId xmlns:a16="http://schemas.microsoft.com/office/drawing/2014/main" xmlns="" id="{D6D7C86B-F229-47D8-8738-8515DE28CFE8}"/>
                </a:ext>
              </a:extLst>
            </p:cNvPr>
            <p:cNvSpPr>
              <a:spLocks noEditPoints="1"/>
            </p:cNvSpPr>
            <p:nvPr/>
          </p:nvSpPr>
          <p:spPr bwMode="auto">
            <a:xfrm>
              <a:off x="5996880" y="2435590"/>
              <a:ext cx="447520" cy="429728"/>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Oval 29">
              <a:extLst>
                <a:ext uri="{FF2B5EF4-FFF2-40B4-BE49-F238E27FC236}">
                  <a16:creationId xmlns:a16="http://schemas.microsoft.com/office/drawing/2014/main" xmlns="" id="{591AA720-9D03-43FA-A7D7-8367353E39C9}"/>
                </a:ext>
              </a:extLst>
            </p:cNvPr>
            <p:cNvSpPr>
              <a:spLocks noChangeArrowheads="1"/>
            </p:cNvSpPr>
            <p:nvPr/>
          </p:nvSpPr>
          <p:spPr bwMode="auto">
            <a:xfrm>
              <a:off x="6181637" y="2610766"/>
              <a:ext cx="80745" cy="80745"/>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1" name="Freeform 30">
              <a:extLst>
                <a:ext uri="{FF2B5EF4-FFF2-40B4-BE49-F238E27FC236}">
                  <a16:creationId xmlns:a16="http://schemas.microsoft.com/office/drawing/2014/main" xmlns="" id="{4625D27D-881A-4AA6-85FA-29E67B363C2F}"/>
                </a:ext>
              </a:extLst>
            </p:cNvPr>
            <p:cNvSpPr>
              <a:spLocks noEditPoints="1"/>
            </p:cNvSpPr>
            <p:nvPr/>
          </p:nvSpPr>
          <p:spPr bwMode="auto">
            <a:xfrm>
              <a:off x="6801595" y="2239885"/>
              <a:ext cx="221707" cy="420148"/>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2" name="Rectangle 31">
              <a:extLst>
                <a:ext uri="{FF2B5EF4-FFF2-40B4-BE49-F238E27FC236}">
                  <a16:creationId xmlns:a16="http://schemas.microsoft.com/office/drawing/2014/main" xmlns="" id="{4A412753-4796-408A-93FD-142579F576A9}"/>
                </a:ext>
              </a:extLst>
            </p:cNvPr>
            <p:cNvSpPr>
              <a:spLocks noChangeArrowheads="1"/>
            </p:cNvSpPr>
            <p:nvPr/>
          </p:nvSpPr>
          <p:spPr bwMode="auto">
            <a:xfrm>
              <a:off x="6690741" y="2238517"/>
              <a:ext cx="56111" cy="409200"/>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32">
              <a:extLst>
                <a:ext uri="{FF2B5EF4-FFF2-40B4-BE49-F238E27FC236}">
                  <a16:creationId xmlns:a16="http://schemas.microsoft.com/office/drawing/2014/main" xmlns="" id="{B67900DB-B0E4-4534-B54D-00AC7353EF02}"/>
                </a:ext>
              </a:extLst>
            </p:cNvPr>
            <p:cNvSpPr>
              <a:spLocks noEditPoints="1"/>
            </p:cNvSpPr>
            <p:nvPr/>
          </p:nvSpPr>
          <p:spPr bwMode="auto">
            <a:xfrm>
              <a:off x="4873292" y="4299569"/>
              <a:ext cx="484470" cy="354457"/>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34" name="Group 127">
              <a:extLst>
                <a:ext uri="{FF2B5EF4-FFF2-40B4-BE49-F238E27FC236}">
                  <a16:creationId xmlns:a16="http://schemas.microsoft.com/office/drawing/2014/main" xmlns="" id="{FBE202E5-1BC1-404B-8BC7-9F9EE2DF2755}"/>
                </a:ext>
              </a:extLst>
            </p:cNvPr>
            <p:cNvGrpSpPr/>
            <p:nvPr/>
          </p:nvGrpSpPr>
          <p:grpSpPr>
            <a:xfrm>
              <a:off x="6235010" y="4654025"/>
              <a:ext cx="437941" cy="563848"/>
              <a:chOff x="8610600" y="4127500"/>
              <a:chExt cx="508001" cy="654050"/>
            </a:xfrm>
            <a:grpFill/>
          </p:grpSpPr>
          <p:sp>
            <p:nvSpPr>
              <p:cNvPr id="94" name="Freeform 33">
                <a:extLst>
                  <a:ext uri="{FF2B5EF4-FFF2-40B4-BE49-F238E27FC236}">
                    <a16:creationId xmlns:a16="http://schemas.microsoft.com/office/drawing/2014/main" xmlns="" id="{5D469E4B-161B-453B-8EBC-A8D5EA526AD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34">
                <a:extLst>
                  <a:ext uri="{FF2B5EF4-FFF2-40B4-BE49-F238E27FC236}">
                    <a16:creationId xmlns:a16="http://schemas.microsoft.com/office/drawing/2014/main" xmlns="" id="{035F903A-CB6D-40AF-99D9-D2153FC49E51}"/>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6" name="Freeform 35">
                <a:extLst>
                  <a:ext uri="{FF2B5EF4-FFF2-40B4-BE49-F238E27FC236}">
                    <a16:creationId xmlns:a16="http://schemas.microsoft.com/office/drawing/2014/main" xmlns="" id="{ECB9E7AA-F173-431E-BCDF-C300BEE4F860}"/>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7" name="Freeform 36">
                <a:extLst>
                  <a:ext uri="{FF2B5EF4-FFF2-40B4-BE49-F238E27FC236}">
                    <a16:creationId xmlns:a16="http://schemas.microsoft.com/office/drawing/2014/main" xmlns="" id="{C9C25E6E-75ED-4A52-8A22-CF668CBDFE6D}"/>
                  </a:ext>
                </a:extLst>
              </p:cNvPr>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8" name="Freeform 37">
                <a:extLst>
                  <a:ext uri="{FF2B5EF4-FFF2-40B4-BE49-F238E27FC236}">
                    <a16:creationId xmlns:a16="http://schemas.microsoft.com/office/drawing/2014/main" xmlns="" id="{89A65859-C7F4-4871-A4EF-C5B8543F73BF}"/>
                  </a:ext>
                </a:extLst>
              </p:cNvPr>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9" name="Freeform 38">
                <a:extLst>
                  <a:ext uri="{FF2B5EF4-FFF2-40B4-BE49-F238E27FC236}">
                    <a16:creationId xmlns:a16="http://schemas.microsoft.com/office/drawing/2014/main" xmlns="" id="{1DC0537F-5350-4242-9C96-9993831C4C9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39">
                <a:extLst>
                  <a:ext uri="{FF2B5EF4-FFF2-40B4-BE49-F238E27FC236}">
                    <a16:creationId xmlns:a16="http://schemas.microsoft.com/office/drawing/2014/main" xmlns="" id="{ADCB2819-EFC5-44A8-82C9-C743D9E49D30}"/>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40">
                <a:extLst>
                  <a:ext uri="{FF2B5EF4-FFF2-40B4-BE49-F238E27FC236}">
                    <a16:creationId xmlns:a16="http://schemas.microsoft.com/office/drawing/2014/main" xmlns="" id="{24808A44-3D63-473B-9C71-C4417E4C339B}"/>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Freeform 41">
              <a:extLst>
                <a:ext uri="{FF2B5EF4-FFF2-40B4-BE49-F238E27FC236}">
                  <a16:creationId xmlns:a16="http://schemas.microsoft.com/office/drawing/2014/main" xmlns="" id="{3E9D671C-D9B3-4D9D-9A8E-135A17008473}"/>
                </a:ext>
              </a:extLst>
            </p:cNvPr>
            <p:cNvSpPr>
              <a:spLocks noEditPoints="1"/>
            </p:cNvSpPr>
            <p:nvPr/>
          </p:nvSpPr>
          <p:spPr bwMode="auto">
            <a:xfrm>
              <a:off x="6597679" y="4084704"/>
              <a:ext cx="369512" cy="336666"/>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6" name="Freeform 42">
              <a:extLst>
                <a:ext uri="{FF2B5EF4-FFF2-40B4-BE49-F238E27FC236}">
                  <a16:creationId xmlns:a16="http://schemas.microsoft.com/office/drawing/2014/main" xmlns="" id="{175001D4-1CF8-4157-BEA9-B21A26D02049}"/>
                </a:ext>
              </a:extLst>
            </p:cNvPr>
            <p:cNvSpPr>
              <a:spLocks/>
            </p:cNvSpPr>
            <p:nvPr/>
          </p:nvSpPr>
          <p:spPr bwMode="auto">
            <a:xfrm>
              <a:off x="6693479" y="4395367"/>
              <a:ext cx="79376" cy="171071"/>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7" name="Freeform 43">
              <a:extLst>
                <a:ext uri="{FF2B5EF4-FFF2-40B4-BE49-F238E27FC236}">
                  <a16:creationId xmlns:a16="http://schemas.microsoft.com/office/drawing/2014/main" xmlns="" id="{7727C4BD-F28C-4ADD-8CD9-83973F671B3D}"/>
                </a:ext>
              </a:extLst>
            </p:cNvPr>
            <p:cNvSpPr>
              <a:spLocks/>
            </p:cNvSpPr>
            <p:nvPr/>
          </p:nvSpPr>
          <p:spPr bwMode="auto">
            <a:xfrm>
              <a:off x="6660633" y="4447373"/>
              <a:ext cx="112222" cy="231287"/>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8" name="Freeform 44">
              <a:extLst>
                <a:ext uri="{FF2B5EF4-FFF2-40B4-BE49-F238E27FC236}">
                  <a16:creationId xmlns:a16="http://schemas.microsoft.com/office/drawing/2014/main" xmlns="" id="{A70FDCCB-C3D5-40D1-9B1E-8BF3047972E5}"/>
                </a:ext>
              </a:extLst>
            </p:cNvPr>
            <p:cNvSpPr>
              <a:spLocks/>
            </p:cNvSpPr>
            <p:nvPr/>
          </p:nvSpPr>
          <p:spPr bwMode="auto">
            <a:xfrm>
              <a:off x="5635580" y="1856688"/>
              <a:ext cx="451625" cy="413306"/>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9" name="Freeform 45">
              <a:extLst>
                <a:ext uri="{FF2B5EF4-FFF2-40B4-BE49-F238E27FC236}">
                  <a16:creationId xmlns:a16="http://schemas.microsoft.com/office/drawing/2014/main" xmlns="" id="{C3937CA6-BA2A-4E12-B141-E5F5412F018E}"/>
                </a:ext>
              </a:extLst>
            </p:cNvPr>
            <p:cNvSpPr>
              <a:spLocks noEditPoints="1"/>
            </p:cNvSpPr>
            <p:nvPr/>
          </p:nvSpPr>
          <p:spPr bwMode="auto">
            <a:xfrm>
              <a:off x="5501462" y="4150395"/>
              <a:ext cx="550161" cy="455732"/>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0" name="Freeform 46">
              <a:extLst>
                <a:ext uri="{FF2B5EF4-FFF2-40B4-BE49-F238E27FC236}">
                  <a16:creationId xmlns:a16="http://schemas.microsoft.com/office/drawing/2014/main" xmlns="" id="{151C5EE8-A0A2-4627-849A-89F14B4ED8B7}"/>
                </a:ext>
              </a:extLst>
            </p:cNvPr>
            <p:cNvSpPr>
              <a:spLocks noEditPoints="1"/>
            </p:cNvSpPr>
            <p:nvPr/>
          </p:nvSpPr>
          <p:spPr bwMode="auto">
            <a:xfrm>
              <a:off x="6474508" y="3243041"/>
              <a:ext cx="706178" cy="823873"/>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1" name="Freeform 47">
              <a:extLst>
                <a:ext uri="{FF2B5EF4-FFF2-40B4-BE49-F238E27FC236}">
                  <a16:creationId xmlns:a16="http://schemas.microsoft.com/office/drawing/2014/main" xmlns="" id="{65AD123C-CADF-4360-B6A3-EDC062C30FDD}"/>
                </a:ext>
              </a:extLst>
            </p:cNvPr>
            <p:cNvSpPr>
              <a:spLocks noEditPoints="1"/>
            </p:cNvSpPr>
            <p:nvPr/>
          </p:nvSpPr>
          <p:spPr bwMode="auto">
            <a:xfrm>
              <a:off x="7009615" y="3483906"/>
              <a:ext cx="305190" cy="599430"/>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2" name="Freeform 48">
              <a:extLst>
                <a:ext uri="{FF2B5EF4-FFF2-40B4-BE49-F238E27FC236}">
                  <a16:creationId xmlns:a16="http://schemas.microsoft.com/office/drawing/2014/main" xmlns="" id="{C6E6DE27-9449-42D8-924C-2DB78256DEDA}"/>
                </a:ext>
              </a:extLst>
            </p:cNvPr>
            <p:cNvSpPr>
              <a:spLocks noEditPoints="1"/>
            </p:cNvSpPr>
            <p:nvPr/>
          </p:nvSpPr>
          <p:spPr bwMode="auto">
            <a:xfrm>
              <a:off x="5944875" y="3560546"/>
              <a:ext cx="499526" cy="499526"/>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3" name="Freeform 49">
              <a:extLst>
                <a:ext uri="{FF2B5EF4-FFF2-40B4-BE49-F238E27FC236}">
                  <a16:creationId xmlns:a16="http://schemas.microsoft.com/office/drawing/2014/main" xmlns="" id="{3E205164-0688-4A9A-8324-3C7A19E163B0}"/>
                </a:ext>
              </a:extLst>
            </p:cNvPr>
            <p:cNvSpPr>
              <a:spLocks/>
            </p:cNvSpPr>
            <p:nvPr/>
          </p:nvSpPr>
          <p:spPr bwMode="auto">
            <a:xfrm>
              <a:off x="6036568" y="3719299"/>
              <a:ext cx="249078" cy="131382"/>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4" name="Group 126">
              <a:extLst>
                <a:ext uri="{FF2B5EF4-FFF2-40B4-BE49-F238E27FC236}">
                  <a16:creationId xmlns:a16="http://schemas.microsoft.com/office/drawing/2014/main" xmlns="" id="{7105F80E-1E53-4F1F-90C8-774FABF6D3E3}"/>
                </a:ext>
              </a:extLst>
            </p:cNvPr>
            <p:cNvGrpSpPr/>
            <p:nvPr/>
          </p:nvGrpSpPr>
          <p:grpSpPr>
            <a:xfrm>
              <a:off x="6144684" y="4203770"/>
              <a:ext cx="391409" cy="372248"/>
              <a:chOff x="8505825" y="3605213"/>
              <a:chExt cx="454025" cy="431800"/>
            </a:xfrm>
            <a:grpFill/>
          </p:grpSpPr>
          <p:sp>
            <p:nvSpPr>
              <p:cNvPr id="92" name="Freeform 50">
                <a:extLst>
                  <a:ext uri="{FF2B5EF4-FFF2-40B4-BE49-F238E27FC236}">
                    <a16:creationId xmlns:a16="http://schemas.microsoft.com/office/drawing/2014/main" xmlns="" id="{90E7D2F0-2BED-4048-9B34-B2517BF79E19}"/>
                  </a:ext>
                </a:extLst>
              </p:cNvPr>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51">
                <a:extLst>
                  <a:ext uri="{FF2B5EF4-FFF2-40B4-BE49-F238E27FC236}">
                    <a16:creationId xmlns:a16="http://schemas.microsoft.com/office/drawing/2014/main" xmlns="" id="{E631706B-8FF9-4E25-8C3A-8FBE622A37DF}"/>
                  </a:ext>
                </a:extLst>
              </p:cNvPr>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5" name="Freeform 52">
              <a:extLst>
                <a:ext uri="{FF2B5EF4-FFF2-40B4-BE49-F238E27FC236}">
                  <a16:creationId xmlns:a16="http://schemas.microsoft.com/office/drawing/2014/main" xmlns="" id="{AB3B098B-73D0-4393-80E3-FEE274870724}"/>
                </a:ext>
              </a:extLst>
            </p:cNvPr>
            <p:cNvSpPr>
              <a:spLocks/>
            </p:cNvSpPr>
            <p:nvPr/>
          </p:nvSpPr>
          <p:spPr bwMode="auto">
            <a:xfrm>
              <a:off x="4937614" y="1988069"/>
              <a:ext cx="585745" cy="47626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6" name="Freeform 53">
              <a:extLst>
                <a:ext uri="{FF2B5EF4-FFF2-40B4-BE49-F238E27FC236}">
                  <a16:creationId xmlns:a16="http://schemas.microsoft.com/office/drawing/2014/main" xmlns="" id="{EA72C8D4-0746-4454-ABFB-569AE1389CE4}"/>
                </a:ext>
              </a:extLst>
            </p:cNvPr>
            <p:cNvSpPr>
              <a:spLocks/>
            </p:cNvSpPr>
            <p:nvPr/>
          </p:nvSpPr>
          <p:spPr bwMode="auto">
            <a:xfrm>
              <a:off x="5382397" y="1962068"/>
              <a:ext cx="161490" cy="221707"/>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7" name="Freeform 54">
              <a:extLst>
                <a:ext uri="{FF2B5EF4-FFF2-40B4-BE49-F238E27FC236}">
                  <a16:creationId xmlns:a16="http://schemas.microsoft.com/office/drawing/2014/main" xmlns="" id="{418B6A6B-791A-4330-80EF-D9181CDE9E89}"/>
                </a:ext>
              </a:extLst>
            </p:cNvPr>
            <p:cNvSpPr>
              <a:spLocks/>
            </p:cNvSpPr>
            <p:nvPr/>
          </p:nvSpPr>
          <p:spPr bwMode="auto">
            <a:xfrm>
              <a:off x="5014253" y="2113977"/>
              <a:ext cx="443414" cy="29013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8" name="Freeform 55">
              <a:extLst>
                <a:ext uri="{FF2B5EF4-FFF2-40B4-BE49-F238E27FC236}">
                  <a16:creationId xmlns:a16="http://schemas.microsoft.com/office/drawing/2014/main" xmlns="" id="{D52FE36D-4755-4A92-AE11-711065460018}"/>
                </a:ext>
              </a:extLst>
            </p:cNvPr>
            <p:cNvSpPr>
              <a:spLocks noEditPoints="1"/>
            </p:cNvSpPr>
            <p:nvPr/>
          </p:nvSpPr>
          <p:spPr bwMode="auto">
            <a:xfrm>
              <a:off x="4652953" y="2368529"/>
              <a:ext cx="255921" cy="448888"/>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9" name="Freeform 56">
              <a:extLst>
                <a:ext uri="{FF2B5EF4-FFF2-40B4-BE49-F238E27FC236}">
                  <a16:creationId xmlns:a16="http://schemas.microsoft.com/office/drawing/2014/main" xmlns="" id="{BFEBA942-A97F-4C47-98A4-60593886893E}"/>
                </a:ext>
              </a:extLst>
            </p:cNvPr>
            <p:cNvSpPr>
              <a:spLocks noEditPoints="1"/>
            </p:cNvSpPr>
            <p:nvPr/>
          </p:nvSpPr>
          <p:spPr bwMode="auto">
            <a:xfrm>
              <a:off x="4420298" y="3308731"/>
              <a:ext cx="478997" cy="521423"/>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0" name="Freeform 57">
              <a:extLst>
                <a:ext uri="{FF2B5EF4-FFF2-40B4-BE49-F238E27FC236}">
                  <a16:creationId xmlns:a16="http://schemas.microsoft.com/office/drawing/2014/main" xmlns="" id="{B0A8AB58-46D9-4215-89BF-6F58640F73F0}"/>
                </a:ext>
              </a:extLst>
            </p:cNvPr>
            <p:cNvSpPr>
              <a:spLocks noEditPoints="1"/>
            </p:cNvSpPr>
            <p:nvPr/>
          </p:nvSpPr>
          <p:spPr bwMode="auto">
            <a:xfrm>
              <a:off x="6187110" y="1960698"/>
              <a:ext cx="455732" cy="447520"/>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Freeform 58">
              <a:extLst>
                <a:ext uri="{FF2B5EF4-FFF2-40B4-BE49-F238E27FC236}">
                  <a16:creationId xmlns:a16="http://schemas.microsoft.com/office/drawing/2014/main" xmlns="" id="{612DB952-430F-459E-8203-EBFE542D21EE}"/>
                </a:ext>
              </a:extLst>
            </p:cNvPr>
            <p:cNvSpPr>
              <a:spLocks noEditPoints="1"/>
            </p:cNvSpPr>
            <p:nvPr/>
          </p:nvSpPr>
          <p:spPr bwMode="auto">
            <a:xfrm>
              <a:off x="4577245" y="3827651"/>
              <a:ext cx="443414" cy="448888"/>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2" name="Rectangle 59">
              <a:extLst>
                <a:ext uri="{FF2B5EF4-FFF2-40B4-BE49-F238E27FC236}">
                  <a16:creationId xmlns:a16="http://schemas.microsoft.com/office/drawing/2014/main" xmlns="" id="{18756E35-952B-4680-B9A9-8844C2219F40}"/>
                </a:ext>
              </a:extLst>
            </p:cNvPr>
            <p:cNvSpPr>
              <a:spLocks noChangeArrowheads="1"/>
            </p:cNvSpPr>
            <p:nvPr/>
          </p:nvSpPr>
          <p:spPr bwMode="auto">
            <a:xfrm>
              <a:off x="6297964" y="3401792"/>
              <a:ext cx="540582"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3" name="Rectangle 60">
              <a:extLst>
                <a:ext uri="{FF2B5EF4-FFF2-40B4-BE49-F238E27FC236}">
                  <a16:creationId xmlns:a16="http://schemas.microsoft.com/office/drawing/2014/main" xmlns="" id="{308D7C67-05D8-4F9D-A563-681B897E1F22}"/>
                </a:ext>
              </a:extLst>
            </p:cNvPr>
            <p:cNvSpPr>
              <a:spLocks noChangeArrowheads="1"/>
            </p:cNvSpPr>
            <p:nvPr/>
          </p:nvSpPr>
          <p:spPr bwMode="auto">
            <a:xfrm>
              <a:off x="6319861" y="3347050"/>
              <a:ext cx="496788"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Rectangle 61">
              <a:extLst>
                <a:ext uri="{FF2B5EF4-FFF2-40B4-BE49-F238E27FC236}">
                  <a16:creationId xmlns:a16="http://schemas.microsoft.com/office/drawing/2014/main" xmlns="" id="{12E1C487-75D3-436A-8F2E-346D4C891B2B}"/>
                </a:ext>
              </a:extLst>
            </p:cNvPr>
            <p:cNvSpPr>
              <a:spLocks noChangeArrowheads="1"/>
            </p:cNvSpPr>
            <p:nvPr/>
          </p:nvSpPr>
          <p:spPr bwMode="auto">
            <a:xfrm>
              <a:off x="6515565" y="3290938"/>
              <a:ext cx="105380"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Rectangle 62">
              <a:extLst>
                <a:ext uri="{FF2B5EF4-FFF2-40B4-BE49-F238E27FC236}">
                  <a16:creationId xmlns:a16="http://schemas.microsoft.com/office/drawing/2014/main" xmlns="" id="{8035EA6B-7B9B-407E-9E16-AB35BE712B34}"/>
                </a:ext>
              </a:extLst>
            </p:cNvPr>
            <p:cNvSpPr>
              <a:spLocks noChangeArrowheads="1"/>
            </p:cNvSpPr>
            <p:nvPr/>
          </p:nvSpPr>
          <p:spPr bwMode="auto">
            <a:xfrm>
              <a:off x="6534725" y="3089761"/>
              <a:ext cx="67060" cy="218970"/>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6" name="Rectangle 63">
              <a:extLst>
                <a:ext uri="{FF2B5EF4-FFF2-40B4-BE49-F238E27FC236}">
                  <a16:creationId xmlns:a16="http://schemas.microsoft.com/office/drawing/2014/main" xmlns="" id="{81FFED19-3963-4A6C-BA61-168167EDDDE3}"/>
                </a:ext>
              </a:extLst>
            </p:cNvPr>
            <p:cNvSpPr>
              <a:spLocks noChangeArrowheads="1"/>
            </p:cNvSpPr>
            <p:nvPr/>
          </p:nvSpPr>
          <p:spPr bwMode="auto">
            <a:xfrm>
              <a:off x="6515565" y="3078812"/>
              <a:ext cx="105380"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7" name="Rectangle 64">
              <a:extLst>
                <a:ext uri="{FF2B5EF4-FFF2-40B4-BE49-F238E27FC236}">
                  <a16:creationId xmlns:a16="http://schemas.microsoft.com/office/drawing/2014/main" xmlns="" id="{D0FC4850-F50A-45E8-BE50-63F5915EE4EF}"/>
                </a:ext>
              </a:extLst>
            </p:cNvPr>
            <p:cNvSpPr>
              <a:spLocks noChangeArrowheads="1"/>
            </p:cNvSpPr>
            <p:nvPr/>
          </p:nvSpPr>
          <p:spPr bwMode="auto">
            <a:xfrm>
              <a:off x="6675686" y="3290938"/>
              <a:ext cx="102642"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8" name="Rectangle 65">
              <a:extLst>
                <a:ext uri="{FF2B5EF4-FFF2-40B4-BE49-F238E27FC236}">
                  <a16:creationId xmlns:a16="http://schemas.microsoft.com/office/drawing/2014/main" xmlns="" id="{56A0E0DC-4C42-463D-9CE9-AD38F86189CA}"/>
                </a:ext>
              </a:extLst>
            </p:cNvPr>
            <p:cNvSpPr>
              <a:spLocks noChangeArrowheads="1"/>
            </p:cNvSpPr>
            <p:nvPr/>
          </p:nvSpPr>
          <p:spPr bwMode="auto">
            <a:xfrm>
              <a:off x="6693478" y="3089761"/>
              <a:ext cx="65691" cy="218970"/>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9" name="Rectangle 66">
              <a:extLst>
                <a:ext uri="{FF2B5EF4-FFF2-40B4-BE49-F238E27FC236}">
                  <a16:creationId xmlns:a16="http://schemas.microsoft.com/office/drawing/2014/main" xmlns="" id="{5944C419-5B53-49E6-AFBB-CF13694CDDAD}"/>
                </a:ext>
              </a:extLst>
            </p:cNvPr>
            <p:cNvSpPr>
              <a:spLocks noChangeArrowheads="1"/>
            </p:cNvSpPr>
            <p:nvPr/>
          </p:nvSpPr>
          <p:spPr bwMode="auto">
            <a:xfrm>
              <a:off x="6675686" y="3078812"/>
              <a:ext cx="102642"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0" name="Rectangle 67">
              <a:extLst>
                <a:ext uri="{FF2B5EF4-FFF2-40B4-BE49-F238E27FC236}">
                  <a16:creationId xmlns:a16="http://schemas.microsoft.com/office/drawing/2014/main" xmlns="" id="{75433F2A-E823-4116-9881-574F06A032AF}"/>
                </a:ext>
              </a:extLst>
            </p:cNvPr>
            <p:cNvSpPr>
              <a:spLocks noChangeArrowheads="1"/>
            </p:cNvSpPr>
            <p:nvPr/>
          </p:nvSpPr>
          <p:spPr bwMode="auto">
            <a:xfrm>
              <a:off x="6358179" y="3290938"/>
              <a:ext cx="105380"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1" name="Rectangle 68">
              <a:extLst>
                <a:ext uri="{FF2B5EF4-FFF2-40B4-BE49-F238E27FC236}">
                  <a16:creationId xmlns:a16="http://schemas.microsoft.com/office/drawing/2014/main" xmlns="" id="{7D86F838-7BF8-4AB5-8676-82B7AC333E6B}"/>
                </a:ext>
              </a:extLst>
            </p:cNvPr>
            <p:cNvSpPr>
              <a:spLocks noChangeArrowheads="1"/>
            </p:cNvSpPr>
            <p:nvPr/>
          </p:nvSpPr>
          <p:spPr bwMode="auto">
            <a:xfrm>
              <a:off x="6375973" y="3089761"/>
              <a:ext cx="68428" cy="218970"/>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2" name="Rectangle 69">
              <a:extLst>
                <a:ext uri="{FF2B5EF4-FFF2-40B4-BE49-F238E27FC236}">
                  <a16:creationId xmlns:a16="http://schemas.microsoft.com/office/drawing/2014/main" xmlns="" id="{A635766E-2635-44F8-A251-925808077124}"/>
                </a:ext>
              </a:extLst>
            </p:cNvPr>
            <p:cNvSpPr>
              <a:spLocks noChangeArrowheads="1"/>
            </p:cNvSpPr>
            <p:nvPr/>
          </p:nvSpPr>
          <p:spPr bwMode="auto">
            <a:xfrm>
              <a:off x="6358179" y="3078812"/>
              <a:ext cx="105380"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3" name="Rectangle 70">
              <a:extLst>
                <a:ext uri="{FF2B5EF4-FFF2-40B4-BE49-F238E27FC236}">
                  <a16:creationId xmlns:a16="http://schemas.microsoft.com/office/drawing/2014/main" xmlns="" id="{60164637-33B1-49A5-90D0-E89A979C73DD}"/>
                </a:ext>
              </a:extLst>
            </p:cNvPr>
            <p:cNvSpPr>
              <a:spLocks noChangeArrowheads="1"/>
            </p:cNvSpPr>
            <p:nvPr/>
          </p:nvSpPr>
          <p:spPr bwMode="auto">
            <a:xfrm>
              <a:off x="6319861" y="3018595"/>
              <a:ext cx="496788" cy="27372"/>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4" name="Freeform 71">
              <a:extLst>
                <a:ext uri="{FF2B5EF4-FFF2-40B4-BE49-F238E27FC236}">
                  <a16:creationId xmlns:a16="http://schemas.microsoft.com/office/drawing/2014/main" xmlns="" id="{C503AC84-E133-43DE-BAF3-B3B52E7A55AC}"/>
                </a:ext>
              </a:extLst>
            </p:cNvPr>
            <p:cNvSpPr>
              <a:spLocks/>
            </p:cNvSpPr>
            <p:nvPr/>
          </p:nvSpPr>
          <p:spPr bwMode="auto">
            <a:xfrm>
              <a:off x="6319861" y="2859843"/>
              <a:ext cx="496788" cy="158754"/>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5" name="Freeform 72">
              <a:extLst>
                <a:ext uri="{FF2B5EF4-FFF2-40B4-BE49-F238E27FC236}">
                  <a16:creationId xmlns:a16="http://schemas.microsoft.com/office/drawing/2014/main" xmlns="" id="{1F44695F-FAD1-4CD0-A34F-424035013F5F}"/>
                </a:ext>
              </a:extLst>
            </p:cNvPr>
            <p:cNvSpPr>
              <a:spLocks noEditPoints="1"/>
            </p:cNvSpPr>
            <p:nvPr/>
          </p:nvSpPr>
          <p:spPr bwMode="auto">
            <a:xfrm>
              <a:off x="4954036" y="3003541"/>
              <a:ext cx="689755" cy="450257"/>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6" name="Freeform 73">
              <a:extLst>
                <a:ext uri="{FF2B5EF4-FFF2-40B4-BE49-F238E27FC236}">
                  <a16:creationId xmlns:a16="http://schemas.microsoft.com/office/drawing/2014/main" xmlns="" id="{C3B5BD69-5C06-4A38-A6F8-3835A28BA5AA}"/>
                </a:ext>
              </a:extLst>
            </p:cNvPr>
            <p:cNvSpPr>
              <a:spLocks noEditPoints="1"/>
            </p:cNvSpPr>
            <p:nvPr/>
          </p:nvSpPr>
          <p:spPr bwMode="auto">
            <a:xfrm>
              <a:off x="6475877" y="3497593"/>
              <a:ext cx="161490" cy="281924"/>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7" name="Freeform 74">
              <a:extLst>
                <a:ext uri="{FF2B5EF4-FFF2-40B4-BE49-F238E27FC236}">
                  <a16:creationId xmlns:a16="http://schemas.microsoft.com/office/drawing/2014/main" xmlns="" id="{F51B82F7-795D-477E-ADB7-3F2C89EB15A3}"/>
                </a:ext>
              </a:extLst>
            </p:cNvPr>
            <p:cNvSpPr>
              <a:spLocks noEditPoints="1"/>
            </p:cNvSpPr>
            <p:nvPr/>
          </p:nvSpPr>
          <p:spPr bwMode="auto">
            <a:xfrm>
              <a:off x="5066258" y="2531389"/>
              <a:ext cx="324350" cy="396882"/>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8" name="Freeform 75">
              <a:extLst>
                <a:ext uri="{FF2B5EF4-FFF2-40B4-BE49-F238E27FC236}">
                  <a16:creationId xmlns:a16="http://schemas.microsoft.com/office/drawing/2014/main" xmlns="" id="{CF777A26-0307-41E2-A6B5-A0177C9F1DED}"/>
                </a:ext>
              </a:extLst>
            </p:cNvPr>
            <p:cNvSpPr>
              <a:spLocks noEditPoints="1"/>
            </p:cNvSpPr>
            <p:nvPr/>
          </p:nvSpPr>
          <p:spPr bwMode="auto">
            <a:xfrm>
              <a:off x="5690323" y="2948798"/>
              <a:ext cx="491314" cy="492682"/>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9" name="Freeform 76">
              <a:extLst>
                <a:ext uri="{FF2B5EF4-FFF2-40B4-BE49-F238E27FC236}">
                  <a16:creationId xmlns:a16="http://schemas.microsoft.com/office/drawing/2014/main" xmlns="" id="{02C24427-F623-4A38-84A5-44E768DC5CCF}"/>
                </a:ext>
              </a:extLst>
            </p:cNvPr>
            <p:cNvSpPr>
              <a:spLocks noEditPoints="1"/>
            </p:cNvSpPr>
            <p:nvPr/>
          </p:nvSpPr>
          <p:spPr bwMode="auto">
            <a:xfrm>
              <a:off x="5200378" y="3583812"/>
              <a:ext cx="554268" cy="420148"/>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0" name="Freeform 77">
              <a:extLst>
                <a:ext uri="{FF2B5EF4-FFF2-40B4-BE49-F238E27FC236}">
                  <a16:creationId xmlns:a16="http://schemas.microsoft.com/office/drawing/2014/main" xmlns="" id="{224ACD4B-F227-4760-A81A-F2ECDA5BDD9F}"/>
                </a:ext>
              </a:extLst>
            </p:cNvPr>
            <p:cNvSpPr>
              <a:spLocks/>
            </p:cNvSpPr>
            <p:nvPr/>
          </p:nvSpPr>
          <p:spPr bwMode="auto">
            <a:xfrm>
              <a:off x="5442613" y="2967959"/>
              <a:ext cx="184756" cy="138226"/>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1" name="Freeform 78">
              <a:extLst>
                <a:ext uri="{FF2B5EF4-FFF2-40B4-BE49-F238E27FC236}">
                  <a16:creationId xmlns:a16="http://schemas.microsoft.com/office/drawing/2014/main" xmlns="" id="{73E2CDEE-44CF-40A7-97C9-B215E29DC03C}"/>
                </a:ext>
              </a:extLst>
            </p:cNvPr>
            <p:cNvSpPr>
              <a:spLocks/>
            </p:cNvSpPr>
            <p:nvPr/>
          </p:nvSpPr>
          <p:spPr bwMode="auto">
            <a:xfrm>
              <a:off x="5524726" y="2932376"/>
              <a:ext cx="50638" cy="629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2" name="Freeform 79">
              <a:extLst>
                <a:ext uri="{FF2B5EF4-FFF2-40B4-BE49-F238E27FC236}">
                  <a16:creationId xmlns:a16="http://schemas.microsoft.com/office/drawing/2014/main" xmlns="" id="{ED39B6F0-B454-4B38-AF63-F37BC7BEBFC1}"/>
                </a:ext>
              </a:extLst>
            </p:cNvPr>
            <p:cNvSpPr>
              <a:spLocks noEditPoints="1"/>
            </p:cNvSpPr>
            <p:nvPr/>
          </p:nvSpPr>
          <p:spPr bwMode="auto">
            <a:xfrm>
              <a:off x="5237329" y="4084704"/>
              <a:ext cx="194336" cy="269607"/>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3" name="Freeform 80">
              <a:extLst>
                <a:ext uri="{FF2B5EF4-FFF2-40B4-BE49-F238E27FC236}">
                  <a16:creationId xmlns:a16="http://schemas.microsoft.com/office/drawing/2014/main" xmlns="" id="{FBFD98F6-CA08-441D-B89B-A2B6AFA23A3A}"/>
                </a:ext>
              </a:extLst>
            </p:cNvPr>
            <p:cNvSpPr>
              <a:spLocks noEditPoints="1"/>
            </p:cNvSpPr>
            <p:nvPr/>
          </p:nvSpPr>
          <p:spPr bwMode="auto">
            <a:xfrm>
              <a:off x="6730429" y="2702458"/>
              <a:ext cx="243604" cy="266869"/>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4" name="Freeform 81">
              <a:extLst>
                <a:ext uri="{FF2B5EF4-FFF2-40B4-BE49-F238E27FC236}">
                  <a16:creationId xmlns:a16="http://schemas.microsoft.com/office/drawing/2014/main" xmlns="" id="{FB39A32A-A46F-454D-BC9F-1D8A367AF9B5}"/>
                </a:ext>
              </a:extLst>
            </p:cNvPr>
            <p:cNvSpPr>
              <a:spLocks noEditPoints="1"/>
            </p:cNvSpPr>
            <p:nvPr/>
          </p:nvSpPr>
          <p:spPr bwMode="auto">
            <a:xfrm>
              <a:off x="5512409" y="2343896"/>
              <a:ext cx="368144" cy="52963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5" name="Freeform 82">
              <a:extLst>
                <a:ext uri="{FF2B5EF4-FFF2-40B4-BE49-F238E27FC236}">
                  <a16:creationId xmlns:a16="http://schemas.microsoft.com/office/drawing/2014/main" xmlns="" id="{9A5113FD-38D0-4D00-A94A-F08ADAFC268E}"/>
                </a:ext>
              </a:extLst>
            </p:cNvPr>
            <p:cNvSpPr>
              <a:spLocks noEditPoints="1"/>
            </p:cNvSpPr>
            <p:nvPr/>
          </p:nvSpPr>
          <p:spPr bwMode="auto">
            <a:xfrm>
              <a:off x="5381028" y="2268625"/>
              <a:ext cx="212127" cy="187493"/>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6" name="Freeform 83">
              <a:extLst>
                <a:ext uri="{FF2B5EF4-FFF2-40B4-BE49-F238E27FC236}">
                  <a16:creationId xmlns:a16="http://schemas.microsoft.com/office/drawing/2014/main" xmlns="" id="{D1E71B34-9D19-4FC8-B881-7F7CCF1BB940}"/>
                </a:ext>
              </a:extLst>
            </p:cNvPr>
            <p:cNvSpPr>
              <a:spLocks/>
            </p:cNvSpPr>
            <p:nvPr/>
          </p:nvSpPr>
          <p:spPr bwMode="auto">
            <a:xfrm>
              <a:off x="5320811" y="2380847"/>
              <a:ext cx="93063" cy="58848"/>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7" name="Freeform 84">
              <a:extLst>
                <a:ext uri="{FF2B5EF4-FFF2-40B4-BE49-F238E27FC236}">
                  <a16:creationId xmlns:a16="http://schemas.microsoft.com/office/drawing/2014/main" xmlns="" id="{6349D6D6-2BED-4293-A377-9D89BBB3E4B8}"/>
                </a:ext>
              </a:extLst>
            </p:cNvPr>
            <p:cNvSpPr>
              <a:spLocks/>
            </p:cNvSpPr>
            <p:nvPr/>
          </p:nvSpPr>
          <p:spPr bwMode="auto">
            <a:xfrm>
              <a:off x="5261963" y="2389058"/>
              <a:ext cx="125908" cy="76639"/>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8" name="Freeform 85">
              <a:extLst>
                <a:ext uri="{FF2B5EF4-FFF2-40B4-BE49-F238E27FC236}">
                  <a16:creationId xmlns:a16="http://schemas.microsoft.com/office/drawing/2014/main" xmlns="" id="{17152565-2A80-44D6-926F-0C8EF41FAF26}"/>
                </a:ext>
              </a:extLst>
            </p:cNvPr>
            <p:cNvSpPr>
              <a:spLocks noEditPoints="1"/>
            </p:cNvSpPr>
            <p:nvPr/>
          </p:nvSpPr>
          <p:spPr bwMode="auto">
            <a:xfrm>
              <a:off x="5189429" y="3388107"/>
              <a:ext cx="384566" cy="136857"/>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9" name="Freeform 86">
              <a:extLst>
                <a:ext uri="{FF2B5EF4-FFF2-40B4-BE49-F238E27FC236}">
                  <a16:creationId xmlns:a16="http://schemas.microsoft.com/office/drawing/2014/main" xmlns="" id="{ABEB3F33-B9BE-462E-8B43-50552C1D71C9}"/>
                </a:ext>
              </a:extLst>
            </p:cNvPr>
            <p:cNvSpPr>
              <a:spLocks/>
            </p:cNvSpPr>
            <p:nvPr/>
          </p:nvSpPr>
          <p:spPr bwMode="auto">
            <a:xfrm>
              <a:off x="6782434" y="3741196"/>
              <a:ext cx="212127" cy="272344"/>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0" name="Freeform 87">
              <a:extLst>
                <a:ext uri="{FF2B5EF4-FFF2-40B4-BE49-F238E27FC236}">
                  <a16:creationId xmlns:a16="http://schemas.microsoft.com/office/drawing/2014/main" xmlns="" id="{EDB1FEC1-3166-4F25-9B76-4336D6A3DA62}"/>
                </a:ext>
              </a:extLst>
            </p:cNvPr>
            <p:cNvSpPr>
              <a:spLocks/>
            </p:cNvSpPr>
            <p:nvPr/>
          </p:nvSpPr>
          <p:spPr bwMode="auto">
            <a:xfrm>
              <a:off x="6902868" y="3731616"/>
              <a:ext cx="102642" cy="7116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1" name="Freeform 88">
              <a:extLst>
                <a:ext uri="{FF2B5EF4-FFF2-40B4-BE49-F238E27FC236}">
                  <a16:creationId xmlns:a16="http://schemas.microsoft.com/office/drawing/2014/main" xmlns="" id="{11F1B7A9-3054-45F0-96C6-365638A61A44}"/>
                </a:ext>
              </a:extLst>
            </p:cNvPr>
            <p:cNvSpPr>
              <a:spLocks/>
            </p:cNvSpPr>
            <p:nvPr/>
          </p:nvSpPr>
          <p:spPr bwMode="auto">
            <a:xfrm>
              <a:off x="6823490" y="3787727"/>
              <a:ext cx="140962" cy="19570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2" name="Freeform 89">
              <a:extLst>
                <a:ext uri="{FF2B5EF4-FFF2-40B4-BE49-F238E27FC236}">
                  <a16:creationId xmlns:a16="http://schemas.microsoft.com/office/drawing/2014/main" xmlns="" id="{8005EDB8-7216-479B-9579-61803C2473AC}"/>
                </a:ext>
              </a:extLst>
            </p:cNvPr>
            <p:cNvSpPr>
              <a:spLocks noEditPoints="1"/>
            </p:cNvSpPr>
            <p:nvPr/>
          </p:nvSpPr>
          <p:spPr bwMode="auto">
            <a:xfrm>
              <a:off x="6495036" y="2673719"/>
              <a:ext cx="191599" cy="139593"/>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3" name="Freeform 90">
              <a:extLst>
                <a:ext uri="{FF2B5EF4-FFF2-40B4-BE49-F238E27FC236}">
                  <a16:creationId xmlns:a16="http://schemas.microsoft.com/office/drawing/2014/main" xmlns="" id="{C9F22244-3109-432C-80D5-E0935003D9D6}"/>
                </a:ext>
              </a:extLst>
            </p:cNvPr>
            <p:cNvSpPr>
              <a:spLocks/>
            </p:cNvSpPr>
            <p:nvPr/>
          </p:nvSpPr>
          <p:spPr bwMode="auto">
            <a:xfrm>
              <a:off x="4897927" y="3587918"/>
              <a:ext cx="177913" cy="229918"/>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4" name="Freeform 91">
              <a:extLst>
                <a:ext uri="{FF2B5EF4-FFF2-40B4-BE49-F238E27FC236}">
                  <a16:creationId xmlns:a16="http://schemas.microsoft.com/office/drawing/2014/main" xmlns="" id="{3863A8C6-EDDB-4AB0-A7B7-3CCE61C7160F}"/>
                </a:ext>
              </a:extLst>
            </p:cNvPr>
            <p:cNvSpPr>
              <a:spLocks/>
            </p:cNvSpPr>
            <p:nvPr/>
          </p:nvSpPr>
          <p:spPr bwMode="auto">
            <a:xfrm>
              <a:off x="4886977" y="3579706"/>
              <a:ext cx="87588" cy="60217"/>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5" name="Freeform 92">
              <a:extLst>
                <a:ext uri="{FF2B5EF4-FFF2-40B4-BE49-F238E27FC236}">
                  <a16:creationId xmlns:a16="http://schemas.microsoft.com/office/drawing/2014/main" xmlns="" id="{D54661DE-CE04-4DF5-94B9-C993C64C4A2B}"/>
                </a:ext>
              </a:extLst>
            </p:cNvPr>
            <p:cNvSpPr>
              <a:spLocks/>
            </p:cNvSpPr>
            <p:nvPr/>
          </p:nvSpPr>
          <p:spPr bwMode="auto">
            <a:xfrm>
              <a:off x="4922560" y="3628974"/>
              <a:ext cx="120433" cy="165596"/>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6" name="Freeform 93">
              <a:extLst>
                <a:ext uri="{FF2B5EF4-FFF2-40B4-BE49-F238E27FC236}">
                  <a16:creationId xmlns:a16="http://schemas.microsoft.com/office/drawing/2014/main" xmlns="" id="{8DEB249F-12B1-4C26-9780-86322C2266F8}"/>
                </a:ext>
              </a:extLst>
            </p:cNvPr>
            <p:cNvSpPr>
              <a:spLocks noEditPoints="1"/>
            </p:cNvSpPr>
            <p:nvPr/>
          </p:nvSpPr>
          <p:spPr bwMode="auto">
            <a:xfrm>
              <a:off x="6070783" y="5011221"/>
              <a:ext cx="188861" cy="20665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7" name="Freeform 94">
              <a:extLst>
                <a:ext uri="{FF2B5EF4-FFF2-40B4-BE49-F238E27FC236}">
                  <a16:creationId xmlns:a16="http://schemas.microsoft.com/office/drawing/2014/main" xmlns="" id="{4FAE5D31-7834-496C-BE5E-49C89A2B7A4F}"/>
                </a:ext>
              </a:extLst>
            </p:cNvPr>
            <p:cNvSpPr>
              <a:spLocks/>
            </p:cNvSpPr>
            <p:nvPr/>
          </p:nvSpPr>
          <p:spPr bwMode="auto">
            <a:xfrm>
              <a:off x="5842232" y="3649503"/>
              <a:ext cx="54742" cy="52006"/>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8" name="Freeform 95">
              <a:extLst>
                <a:ext uri="{FF2B5EF4-FFF2-40B4-BE49-F238E27FC236}">
                  <a16:creationId xmlns:a16="http://schemas.microsoft.com/office/drawing/2014/main" xmlns="" id="{6C85588F-59C8-486A-A9A1-1ADF218ED7BE}"/>
                </a:ext>
              </a:extLst>
            </p:cNvPr>
            <p:cNvSpPr>
              <a:spLocks/>
            </p:cNvSpPr>
            <p:nvPr/>
          </p:nvSpPr>
          <p:spPr bwMode="auto">
            <a:xfrm>
              <a:off x="5829915" y="3492118"/>
              <a:ext cx="50638" cy="169702"/>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9" name="Freeform 96">
              <a:extLst>
                <a:ext uri="{FF2B5EF4-FFF2-40B4-BE49-F238E27FC236}">
                  <a16:creationId xmlns:a16="http://schemas.microsoft.com/office/drawing/2014/main" xmlns="" id="{B6075E59-DC64-4617-BCC7-ED87C165C725}"/>
                </a:ext>
              </a:extLst>
            </p:cNvPr>
            <p:cNvSpPr>
              <a:spLocks/>
            </p:cNvSpPr>
            <p:nvPr/>
          </p:nvSpPr>
          <p:spPr bwMode="auto">
            <a:xfrm>
              <a:off x="5865498" y="3519490"/>
              <a:ext cx="109485" cy="146436"/>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0" name="Freeform 97">
              <a:extLst>
                <a:ext uri="{FF2B5EF4-FFF2-40B4-BE49-F238E27FC236}">
                  <a16:creationId xmlns:a16="http://schemas.microsoft.com/office/drawing/2014/main" xmlns="" id="{ABA3850F-D4F0-49DB-B22C-8E2E2F2D4FFE}"/>
                </a:ext>
              </a:extLst>
            </p:cNvPr>
            <p:cNvSpPr>
              <a:spLocks/>
            </p:cNvSpPr>
            <p:nvPr/>
          </p:nvSpPr>
          <p:spPr bwMode="auto">
            <a:xfrm>
              <a:off x="5855919" y="3689191"/>
              <a:ext cx="13685" cy="27372"/>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1" name="Freeform 98">
              <a:extLst>
                <a:ext uri="{FF2B5EF4-FFF2-40B4-BE49-F238E27FC236}">
                  <a16:creationId xmlns:a16="http://schemas.microsoft.com/office/drawing/2014/main" xmlns="" id="{5CDD5AD4-3A11-449B-B25C-6B7F398DBC7E}"/>
                </a:ext>
              </a:extLst>
            </p:cNvPr>
            <p:cNvSpPr>
              <a:spLocks noEditPoints="1"/>
            </p:cNvSpPr>
            <p:nvPr/>
          </p:nvSpPr>
          <p:spPr bwMode="auto">
            <a:xfrm>
              <a:off x="5812125" y="2302838"/>
              <a:ext cx="190230" cy="20391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20712348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3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anim calcmode="lin" valueType="num">
                                      <p:cBhvr>
                                        <p:cTn id="26" dur="250" fill="hold"/>
                                        <p:tgtEl>
                                          <p:spTgt spid="5"/>
                                        </p:tgtEl>
                                        <p:attrNameLst>
                                          <p:attrName>ppt_x</p:attrName>
                                        </p:attrNameLst>
                                      </p:cBhvr>
                                      <p:tavLst>
                                        <p:tav tm="0">
                                          <p:val>
                                            <p:strVal val="#ppt_x"/>
                                          </p:val>
                                        </p:tav>
                                        <p:tav tm="100000">
                                          <p:val>
                                            <p:strVal val="#ppt_x"/>
                                          </p:val>
                                        </p:tav>
                                      </p:tavLst>
                                    </p:anim>
                                    <p:anim calcmode="lin" valueType="num">
                                      <p:cBhvr>
                                        <p:cTn id="27" dur="25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55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边形创意工作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1"/>
</p:tagLst>
</file>

<file path=ppt/theme/theme1.xml><?xml version="1.0" encoding="utf-8"?>
<a:theme xmlns:a="http://schemas.openxmlformats.org/drawingml/2006/main" name="Office 主题">
  <a:themeElements>
    <a:clrScheme name="自定义 21">
      <a:dk1>
        <a:srgbClr val="000000"/>
      </a:dk1>
      <a:lt1>
        <a:srgbClr val="FFFFFF"/>
      </a:lt1>
      <a:dk2>
        <a:srgbClr val="44546A"/>
      </a:dk2>
      <a:lt2>
        <a:srgbClr val="E7E6E6"/>
      </a:lt2>
      <a:accent1>
        <a:srgbClr val="25B0D2"/>
      </a:accent1>
      <a:accent2>
        <a:srgbClr val="047ABA"/>
      </a:accent2>
      <a:accent3>
        <a:srgbClr val="58C4B8"/>
      </a:accent3>
      <a:accent4>
        <a:srgbClr val="15B0B8"/>
      </a:accent4>
      <a:accent5>
        <a:srgbClr val="077FBF"/>
      </a:accent5>
      <a:accent6>
        <a:srgbClr val="70AD47"/>
      </a:accent6>
      <a:hlink>
        <a:srgbClr val="6DC2CC"/>
      </a:hlink>
      <a:folHlink>
        <a:srgbClr val="7BC8DB"/>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2319</Words>
  <Application>Microsoft Office PowerPoint</Application>
  <PresentationFormat>宽屏</PresentationFormat>
  <Paragraphs>194</Paragraphs>
  <Slides>21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DengXian</vt:lpstr>
      <vt:lpstr>DengXian Light</vt:lpstr>
      <vt:lpstr>ITC Avant Garde Std Bk</vt:lpstr>
      <vt:lpstr>Open Sans</vt:lpstr>
      <vt:lpstr>等线</vt:lpstr>
      <vt:lpstr>方正正纤黑简体</vt:lpstr>
      <vt:lpstr>方正正中黑简体</vt:lpstr>
      <vt:lpstr>微软雅黑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dc:description>——</dc:description>
  <cp:lastModifiedBy>阳光 男孩</cp:lastModifiedBy>
  <cp:revision>52</cp:revision>
  <dcterms:created xsi:type="dcterms:W3CDTF">2017-10-13T08:07:18Z</dcterms:created>
  <dcterms:modified xsi:type="dcterms:W3CDTF">2020-02-09T10:41:11Z</dcterms:modified>
</cp:coreProperties>
</file>