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503" r:id="rId2"/>
    <p:sldId id="504" r:id="rId3"/>
    <p:sldId id="507" r:id="rId4"/>
    <p:sldId id="506" r:id="rId5"/>
    <p:sldId id="505" r:id="rId6"/>
    <p:sldId id="508" r:id="rId7"/>
  </p:sldIdLst>
  <p:sldSz cx="7315200" cy="5486400" type="B5JIS"/>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363538" indent="-34925"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730250" indent="-73025"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095375" indent="-111125"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462088" indent="-149225"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74" d="100"/>
          <a:sy n="174" d="100"/>
        </p:scale>
        <p:origin x="-112" y="-1344"/>
      </p:cViewPr>
      <p:guideLst>
        <p:guide orient="horz" pos="1728"/>
        <p:guide pos="2304"/>
      </p:guideLst>
    </p:cSldViewPr>
  </p:slideViewPr>
  <p:outlineViewPr>
    <p:cViewPr>
      <p:scale>
        <a:sx n="20" d="100"/>
        <a:sy n="20"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21B78AD3-D0DB-4D45-BAAD-D9BA7C16F5FF}" type="datetime1">
              <a:rPr lang="en-US"/>
              <a:pPr>
                <a:defRPr/>
              </a:pPr>
              <a:t>5/24/15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718C65E3-F4C7-9C4C-83E3-CFFF4AE401CD}" type="slidenum">
              <a:rPr lang="en-US"/>
              <a:pPr>
                <a:defRPr/>
              </a:pPr>
              <a:t>‹#›</a:t>
            </a:fld>
            <a:endParaRPr lang="en-US"/>
          </a:p>
        </p:txBody>
      </p:sp>
    </p:spTree>
    <p:extLst>
      <p:ext uri="{BB962C8B-B14F-4D97-AF65-F5344CB8AC3E}">
        <p14:creationId xmlns:p14="http://schemas.microsoft.com/office/powerpoint/2010/main" val="18183843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376790A-2714-2149-A708-DEE5CAF0725F}" type="slidenum">
              <a:rPr lang="en-US"/>
              <a:pPr>
                <a:defRPr/>
              </a:pPr>
              <a:t>‹#›</a:t>
            </a:fld>
            <a:endParaRPr lang="en-US"/>
          </a:p>
        </p:txBody>
      </p:sp>
    </p:spTree>
    <p:extLst>
      <p:ext uri="{BB962C8B-B14F-4D97-AF65-F5344CB8AC3E}">
        <p14:creationId xmlns:p14="http://schemas.microsoft.com/office/powerpoint/2010/main" val="322922537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900" kern="1200">
        <a:solidFill>
          <a:schemeClr val="tx1"/>
        </a:solidFill>
        <a:latin typeface="Arial" charset="0"/>
        <a:ea typeface="ＭＳ Ｐゴシック" charset="-128"/>
        <a:cs typeface="ＭＳ Ｐゴシック" charset="-128"/>
      </a:defRPr>
    </a:lvl1pPr>
    <a:lvl2pPr marL="363538" algn="l" rtl="0" eaLnBrk="0" fontAlgn="base" hangingPunct="0">
      <a:spcBef>
        <a:spcPct val="30000"/>
      </a:spcBef>
      <a:spcAft>
        <a:spcPct val="0"/>
      </a:spcAft>
      <a:defRPr sz="900" kern="1200">
        <a:solidFill>
          <a:schemeClr val="tx1"/>
        </a:solidFill>
        <a:latin typeface="Arial" charset="0"/>
        <a:ea typeface="ＭＳ Ｐゴシック" charset="-128"/>
        <a:cs typeface="+mn-cs"/>
      </a:defRPr>
    </a:lvl2pPr>
    <a:lvl3pPr marL="730250" algn="l" rtl="0" eaLnBrk="0" fontAlgn="base" hangingPunct="0">
      <a:spcBef>
        <a:spcPct val="30000"/>
      </a:spcBef>
      <a:spcAft>
        <a:spcPct val="0"/>
      </a:spcAft>
      <a:defRPr sz="900" kern="1200">
        <a:solidFill>
          <a:schemeClr val="tx1"/>
        </a:solidFill>
        <a:latin typeface="Arial" charset="0"/>
        <a:ea typeface="ＭＳ Ｐゴシック" charset="-128"/>
        <a:cs typeface="+mn-cs"/>
      </a:defRPr>
    </a:lvl3pPr>
    <a:lvl4pPr marL="1095375" algn="l" rtl="0" eaLnBrk="0" fontAlgn="base" hangingPunct="0">
      <a:spcBef>
        <a:spcPct val="30000"/>
      </a:spcBef>
      <a:spcAft>
        <a:spcPct val="0"/>
      </a:spcAft>
      <a:defRPr sz="900" kern="1200">
        <a:solidFill>
          <a:schemeClr val="tx1"/>
        </a:solidFill>
        <a:latin typeface="Arial" charset="0"/>
        <a:ea typeface="ＭＳ Ｐゴシック" charset="-128"/>
        <a:cs typeface="+mn-cs"/>
      </a:defRPr>
    </a:lvl4pPr>
    <a:lvl5pPr marL="1462088" algn="l" rtl="0" eaLnBrk="0" fontAlgn="base" hangingPunct="0">
      <a:spcBef>
        <a:spcPct val="30000"/>
      </a:spcBef>
      <a:spcAft>
        <a:spcPct val="0"/>
      </a:spcAft>
      <a:defRPr sz="900" kern="1200">
        <a:solidFill>
          <a:schemeClr val="tx1"/>
        </a:solidFill>
        <a:latin typeface="Arial" charset="0"/>
        <a:ea typeface="ＭＳ Ｐゴシック" charset="-128"/>
        <a:cs typeface="+mn-cs"/>
      </a:defRPr>
    </a:lvl5pPr>
    <a:lvl6pPr marL="1828535" algn="l" defTabSz="365707" rtl="0" eaLnBrk="1" latinLnBrk="0" hangingPunct="1">
      <a:defRPr sz="900" kern="1200">
        <a:solidFill>
          <a:schemeClr val="tx1"/>
        </a:solidFill>
        <a:latin typeface="+mn-lt"/>
        <a:ea typeface="+mn-ea"/>
        <a:cs typeface="+mn-cs"/>
      </a:defRPr>
    </a:lvl6pPr>
    <a:lvl7pPr marL="2194242" algn="l" defTabSz="365707" rtl="0" eaLnBrk="1" latinLnBrk="0" hangingPunct="1">
      <a:defRPr sz="900" kern="1200">
        <a:solidFill>
          <a:schemeClr val="tx1"/>
        </a:solidFill>
        <a:latin typeface="+mn-lt"/>
        <a:ea typeface="+mn-ea"/>
        <a:cs typeface="+mn-cs"/>
      </a:defRPr>
    </a:lvl7pPr>
    <a:lvl8pPr marL="2559950" algn="l" defTabSz="365707" rtl="0" eaLnBrk="1" latinLnBrk="0" hangingPunct="1">
      <a:defRPr sz="900" kern="1200">
        <a:solidFill>
          <a:schemeClr val="tx1"/>
        </a:solidFill>
        <a:latin typeface="+mn-lt"/>
        <a:ea typeface="+mn-ea"/>
        <a:cs typeface="+mn-cs"/>
      </a:defRPr>
    </a:lvl8pPr>
    <a:lvl9pPr marL="2925656" algn="l" defTabSz="36570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A33E8C4-BF0E-1344-98D3-56CBA2BC8E74}" type="slidenum">
              <a:rPr lang="en-US" sz="1200"/>
              <a:pPr eaLnBrk="1" hangingPunct="1"/>
              <a:t>1</a:t>
            </a:fld>
            <a:endParaRPr lang="en-US" sz="12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E3E148C-E137-9E4B-A787-7D584C189E01}" type="slidenum">
              <a:rPr lang="en-US" sz="1200"/>
              <a:pPr eaLnBrk="1" hangingPunct="1"/>
              <a:t>2</a:t>
            </a:fld>
            <a:endParaRPr lang="en-US" sz="12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816DB8F-377C-FA46-9AAB-32225A397CB7}" type="slidenum">
              <a:rPr lang="en-US" sz="1200"/>
              <a:pPr eaLnBrk="1" hangingPunct="1"/>
              <a:t>3</a:t>
            </a:fld>
            <a:endParaRPr lang="en-US" sz="12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A33E8C4-BF0E-1344-98D3-56CBA2BC8E74}" type="slidenum">
              <a:rPr lang="en-US" sz="1200"/>
              <a:pPr eaLnBrk="1" hangingPunct="1"/>
              <a:t>4</a:t>
            </a:fld>
            <a:endParaRPr lang="en-US" sz="12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E3E148C-E137-9E4B-A787-7D584C189E01}" type="slidenum">
              <a:rPr lang="en-US" sz="1200"/>
              <a:pPr eaLnBrk="1" hangingPunct="1"/>
              <a:t>5</a:t>
            </a:fld>
            <a:endParaRPr lang="en-US" sz="1200"/>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816DB8F-377C-FA46-9AAB-32225A397CB7}" type="slidenum">
              <a:rPr lang="en-US" sz="1200"/>
              <a:pPr eaLnBrk="1" hangingPunct="1"/>
              <a:t>6</a:t>
            </a:fld>
            <a:endParaRPr lang="en-US" sz="120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704341"/>
            <a:ext cx="6217920" cy="1176020"/>
          </a:xfrm>
        </p:spPr>
        <p:txBody>
          <a:bodyPr/>
          <a:lstStyle/>
          <a:p>
            <a:r>
              <a:rPr lang="en-US" smtClean="0"/>
              <a:t>Click to edit Master title style</a:t>
            </a:r>
            <a:endParaRPr lang="en-US"/>
          </a:p>
        </p:txBody>
      </p:sp>
      <p:sp>
        <p:nvSpPr>
          <p:cNvPr id="3" name="Subtitle 2"/>
          <p:cNvSpPr>
            <a:spLocks noGrp="1"/>
          </p:cNvSpPr>
          <p:nvPr>
            <p:ph type="subTitle" idx="1"/>
          </p:nvPr>
        </p:nvSpPr>
        <p:spPr>
          <a:xfrm>
            <a:off x="1097280" y="3108960"/>
            <a:ext cx="5120640" cy="1402080"/>
          </a:xfrm>
        </p:spPr>
        <p:txBody>
          <a:bodyPr/>
          <a:lstStyle>
            <a:lvl1pPr marL="0" indent="0" algn="ctr">
              <a:buNone/>
              <a:defRPr/>
            </a:lvl1pPr>
            <a:lvl2pPr marL="365707" indent="0" algn="ctr">
              <a:buNone/>
              <a:defRPr/>
            </a:lvl2pPr>
            <a:lvl3pPr marL="731414" indent="0" algn="ctr">
              <a:buNone/>
              <a:defRPr/>
            </a:lvl3pPr>
            <a:lvl4pPr marL="1097121" indent="0" algn="ctr">
              <a:buNone/>
              <a:defRPr/>
            </a:lvl4pPr>
            <a:lvl5pPr marL="1462828" indent="0" algn="ctr">
              <a:buNone/>
              <a:defRPr/>
            </a:lvl5pPr>
            <a:lvl6pPr marL="1828535" indent="0" algn="ctr">
              <a:buNone/>
              <a:defRPr/>
            </a:lvl6pPr>
            <a:lvl7pPr marL="2194242" indent="0" algn="ctr">
              <a:buNone/>
              <a:defRPr/>
            </a:lvl7pPr>
            <a:lvl8pPr marL="2559950" indent="0" algn="ctr">
              <a:buNone/>
              <a:defRPr/>
            </a:lvl8pPr>
            <a:lvl9pPr marL="2925656"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09883D5-BAF5-F040-B8D9-9D408EBB59BE}" type="slidenum">
              <a:rPr lang="en-US"/>
              <a:pPr>
                <a:defRPr/>
              </a:pPr>
              <a:t>‹#›</a:t>
            </a:fld>
            <a:endParaRPr lang="en-US"/>
          </a:p>
        </p:txBody>
      </p:sp>
    </p:spTree>
    <p:extLst>
      <p:ext uri="{BB962C8B-B14F-4D97-AF65-F5344CB8AC3E}">
        <p14:creationId xmlns:p14="http://schemas.microsoft.com/office/powerpoint/2010/main" val="362278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0CFD3C7-EA74-9347-8C98-5D715FF7643E}" type="slidenum">
              <a:rPr lang="en-US"/>
              <a:pPr>
                <a:defRPr/>
              </a:pPr>
              <a:t>‹#›</a:t>
            </a:fld>
            <a:endParaRPr lang="en-US"/>
          </a:p>
        </p:txBody>
      </p:sp>
    </p:spTree>
    <p:extLst>
      <p:ext uri="{BB962C8B-B14F-4D97-AF65-F5344CB8AC3E}">
        <p14:creationId xmlns:p14="http://schemas.microsoft.com/office/powerpoint/2010/main" val="1897297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520" y="219711"/>
            <a:ext cx="1645920" cy="46812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5760" y="219711"/>
            <a:ext cx="4815840" cy="46812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6D1B11A-AB95-F146-9974-AB899E9AEA6D}" type="slidenum">
              <a:rPr lang="en-US"/>
              <a:pPr>
                <a:defRPr/>
              </a:pPr>
              <a:t>‹#›</a:t>
            </a:fld>
            <a:endParaRPr lang="en-US"/>
          </a:p>
        </p:txBody>
      </p:sp>
    </p:spTree>
    <p:extLst>
      <p:ext uri="{BB962C8B-B14F-4D97-AF65-F5344CB8AC3E}">
        <p14:creationId xmlns:p14="http://schemas.microsoft.com/office/powerpoint/2010/main" val="3966814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EF27828-5929-F94E-88A0-6A340B8B3E02}" type="slidenum">
              <a:rPr lang="en-US"/>
              <a:pPr>
                <a:defRPr/>
              </a:pPr>
              <a:t>‹#›</a:t>
            </a:fld>
            <a:endParaRPr lang="en-US"/>
          </a:p>
        </p:txBody>
      </p:sp>
    </p:spTree>
    <p:extLst>
      <p:ext uri="{BB962C8B-B14F-4D97-AF65-F5344CB8AC3E}">
        <p14:creationId xmlns:p14="http://schemas.microsoft.com/office/powerpoint/2010/main" val="337958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3525520"/>
            <a:ext cx="6217920" cy="1089660"/>
          </a:xfrm>
        </p:spPr>
        <p:txBody>
          <a:bodyPr anchor="t"/>
          <a:lstStyle>
            <a:lvl1pPr algn="l">
              <a:defRPr sz="3200" b="1" cap="all"/>
            </a:lvl1pPr>
          </a:lstStyle>
          <a:p>
            <a:r>
              <a:rPr lang="en-US" smtClean="0"/>
              <a:t>Click to edit Master title style</a:t>
            </a:r>
            <a:endParaRPr lang="en-US"/>
          </a:p>
        </p:txBody>
      </p:sp>
      <p:sp>
        <p:nvSpPr>
          <p:cNvPr id="3" name="Text Placeholder 2"/>
          <p:cNvSpPr>
            <a:spLocks noGrp="1"/>
          </p:cNvSpPr>
          <p:nvPr>
            <p:ph type="body" idx="1"/>
          </p:nvPr>
        </p:nvSpPr>
        <p:spPr>
          <a:xfrm>
            <a:off x="577850" y="2325371"/>
            <a:ext cx="6217920" cy="1200149"/>
          </a:xfrm>
        </p:spPr>
        <p:txBody>
          <a:bodyPr anchor="b"/>
          <a:lstStyle>
            <a:lvl1pPr marL="0" indent="0">
              <a:buNone/>
              <a:defRPr sz="1600"/>
            </a:lvl1pPr>
            <a:lvl2pPr marL="365707" indent="0">
              <a:buNone/>
              <a:defRPr sz="1400"/>
            </a:lvl2pPr>
            <a:lvl3pPr marL="731414" indent="0">
              <a:buNone/>
              <a:defRPr sz="1300"/>
            </a:lvl3pPr>
            <a:lvl4pPr marL="1097121" indent="0">
              <a:buNone/>
              <a:defRPr sz="1100"/>
            </a:lvl4pPr>
            <a:lvl5pPr marL="1462828" indent="0">
              <a:buNone/>
              <a:defRPr sz="1100"/>
            </a:lvl5pPr>
            <a:lvl6pPr marL="1828535" indent="0">
              <a:buNone/>
              <a:defRPr sz="1100"/>
            </a:lvl6pPr>
            <a:lvl7pPr marL="2194242" indent="0">
              <a:buNone/>
              <a:defRPr sz="1100"/>
            </a:lvl7pPr>
            <a:lvl8pPr marL="2559950" indent="0">
              <a:buNone/>
              <a:defRPr sz="1100"/>
            </a:lvl8pPr>
            <a:lvl9pPr marL="2925656" indent="0">
              <a:buNone/>
              <a:defRPr sz="11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A61592-96CF-0742-AE64-6AD2C207CC29}" type="slidenum">
              <a:rPr lang="en-US"/>
              <a:pPr>
                <a:defRPr/>
              </a:pPr>
              <a:t>‹#›</a:t>
            </a:fld>
            <a:endParaRPr lang="en-US"/>
          </a:p>
        </p:txBody>
      </p:sp>
    </p:spTree>
    <p:extLst>
      <p:ext uri="{BB962C8B-B14F-4D97-AF65-F5344CB8AC3E}">
        <p14:creationId xmlns:p14="http://schemas.microsoft.com/office/powerpoint/2010/main" val="3552496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5760" y="1280162"/>
            <a:ext cx="3230880" cy="3620770"/>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718560" y="1280162"/>
            <a:ext cx="3230880" cy="3620770"/>
          </a:xfrm>
        </p:spPr>
        <p:txBody>
          <a:bodyPr/>
          <a:lstStyle>
            <a:lvl1pPr>
              <a:defRPr sz="2200"/>
            </a:lvl1pPr>
            <a:lvl2pPr>
              <a:defRPr sz="19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734BF30-CAB9-BA41-923A-B14C6DDB4B3F}" type="slidenum">
              <a:rPr lang="en-US"/>
              <a:pPr>
                <a:defRPr/>
              </a:pPr>
              <a:t>‹#›</a:t>
            </a:fld>
            <a:endParaRPr lang="en-US"/>
          </a:p>
        </p:txBody>
      </p:sp>
    </p:spTree>
    <p:extLst>
      <p:ext uri="{BB962C8B-B14F-4D97-AF65-F5344CB8AC3E}">
        <p14:creationId xmlns:p14="http://schemas.microsoft.com/office/powerpoint/2010/main" val="151987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65760" y="1228090"/>
            <a:ext cx="3232151" cy="511810"/>
          </a:xfrm>
        </p:spPr>
        <p:txBody>
          <a:bodyPr anchor="b"/>
          <a:lstStyle>
            <a:lvl1pPr marL="0" indent="0">
              <a:buNone/>
              <a:defRPr sz="1900" b="1"/>
            </a:lvl1pPr>
            <a:lvl2pPr marL="365707" indent="0">
              <a:buNone/>
              <a:defRPr sz="1600" b="1"/>
            </a:lvl2pPr>
            <a:lvl3pPr marL="731414" indent="0">
              <a:buNone/>
              <a:defRPr sz="1400" b="1"/>
            </a:lvl3pPr>
            <a:lvl4pPr marL="1097121" indent="0">
              <a:buNone/>
              <a:defRPr sz="1300" b="1"/>
            </a:lvl4pPr>
            <a:lvl5pPr marL="1462828" indent="0">
              <a:buNone/>
              <a:defRPr sz="1300" b="1"/>
            </a:lvl5pPr>
            <a:lvl6pPr marL="1828535" indent="0">
              <a:buNone/>
              <a:defRPr sz="1300" b="1"/>
            </a:lvl6pPr>
            <a:lvl7pPr marL="2194242" indent="0">
              <a:buNone/>
              <a:defRPr sz="1300" b="1"/>
            </a:lvl7pPr>
            <a:lvl8pPr marL="2559950" indent="0">
              <a:buNone/>
              <a:defRPr sz="1300" b="1"/>
            </a:lvl8pPr>
            <a:lvl9pPr marL="2925656"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365760" y="1739900"/>
            <a:ext cx="3232151" cy="3161030"/>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716021" y="1228090"/>
            <a:ext cx="3233419" cy="511810"/>
          </a:xfrm>
        </p:spPr>
        <p:txBody>
          <a:bodyPr anchor="b"/>
          <a:lstStyle>
            <a:lvl1pPr marL="0" indent="0">
              <a:buNone/>
              <a:defRPr sz="1900" b="1"/>
            </a:lvl1pPr>
            <a:lvl2pPr marL="365707" indent="0">
              <a:buNone/>
              <a:defRPr sz="1600" b="1"/>
            </a:lvl2pPr>
            <a:lvl3pPr marL="731414" indent="0">
              <a:buNone/>
              <a:defRPr sz="1400" b="1"/>
            </a:lvl3pPr>
            <a:lvl4pPr marL="1097121" indent="0">
              <a:buNone/>
              <a:defRPr sz="1300" b="1"/>
            </a:lvl4pPr>
            <a:lvl5pPr marL="1462828" indent="0">
              <a:buNone/>
              <a:defRPr sz="1300" b="1"/>
            </a:lvl5pPr>
            <a:lvl6pPr marL="1828535" indent="0">
              <a:buNone/>
              <a:defRPr sz="1300" b="1"/>
            </a:lvl6pPr>
            <a:lvl7pPr marL="2194242" indent="0">
              <a:buNone/>
              <a:defRPr sz="1300" b="1"/>
            </a:lvl7pPr>
            <a:lvl8pPr marL="2559950" indent="0">
              <a:buNone/>
              <a:defRPr sz="1300" b="1"/>
            </a:lvl8pPr>
            <a:lvl9pPr marL="2925656"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3716021" y="1739900"/>
            <a:ext cx="3233419" cy="3161030"/>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926D1A8-A92A-1842-B8F1-FB8A3D0FABFB}" type="slidenum">
              <a:rPr lang="en-US"/>
              <a:pPr>
                <a:defRPr/>
              </a:pPr>
              <a:t>‹#›</a:t>
            </a:fld>
            <a:endParaRPr lang="en-US"/>
          </a:p>
        </p:txBody>
      </p:sp>
    </p:spTree>
    <p:extLst>
      <p:ext uri="{BB962C8B-B14F-4D97-AF65-F5344CB8AC3E}">
        <p14:creationId xmlns:p14="http://schemas.microsoft.com/office/powerpoint/2010/main" val="1573685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B37FE39-DDCE-1947-8EB6-B407AB71F792}" type="slidenum">
              <a:rPr lang="en-US"/>
              <a:pPr>
                <a:defRPr/>
              </a:pPr>
              <a:t>‹#›</a:t>
            </a:fld>
            <a:endParaRPr lang="en-US"/>
          </a:p>
        </p:txBody>
      </p:sp>
    </p:spTree>
    <p:extLst>
      <p:ext uri="{BB962C8B-B14F-4D97-AF65-F5344CB8AC3E}">
        <p14:creationId xmlns:p14="http://schemas.microsoft.com/office/powerpoint/2010/main" val="3097340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FFE3377-1060-5B40-9E48-D353B7F5BEED}" type="slidenum">
              <a:rPr lang="en-US"/>
              <a:pPr>
                <a:defRPr/>
              </a:pPr>
              <a:t>‹#›</a:t>
            </a:fld>
            <a:endParaRPr lang="en-US"/>
          </a:p>
        </p:txBody>
      </p:sp>
    </p:spTree>
    <p:extLst>
      <p:ext uri="{BB962C8B-B14F-4D97-AF65-F5344CB8AC3E}">
        <p14:creationId xmlns:p14="http://schemas.microsoft.com/office/powerpoint/2010/main" val="385372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761" y="218440"/>
            <a:ext cx="2406650" cy="929640"/>
          </a:xfrm>
        </p:spPr>
        <p:txBody>
          <a:bodyPr anchor="b"/>
          <a:lstStyle>
            <a:lvl1pPr algn="l">
              <a:defRPr sz="1600" b="1"/>
            </a:lvl1pPr>
          </a:lstStyle>
          <a:p>
            <a:r>
              <a:rPr lang="en-US" smtClean="0"/>
              <a:t>Click to edit Master title style</a:t>
            </a:r>
            <a:endParaRPr lang="en-US"/>
          </a:p>
        </p:txBody>
      </p:sp>
      <p:sp>
        <p:nvSpPr>
          <p:cNvPr id="3" name="Content Placeholder 2"/>
          <p:cNvSpPr>
            <a:spLocks noGrp="1"/>
          </p:cNvSpPr>
          <p:nvPr>
            <p:ph idx="1"/>
          </p:nvPr>
        </p:nvSpPr>
        <p:spPr>
          <a:xfrm>
            <a:off x="2860041" y="218440"/>
            <a:ext cx="4089400" cy="4682491"/>
          </a:xfrm>
        </p:spPr>
        <p:txBody>
          <a:bodyPr/>
          <a:lstStyle>
            <a:lvl1pPr>
              <a:defRPr sz="26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65761" y="1148080"/>
            <a:ext cx="2406650" cy="3752851"/>
          </a:xfrm>
        </p:spPr>
        <p:txBody>
          <a:bodyPr/>
          <a:lstStyle>
            <a:lvl1pPr marL="0" indent="0">
              <a:buNone/>
              <a:defRPr sz="1100"/>
            </a:lvl1pPr>
            <a:lvl2pPr marL="365707" indent="0">
              <a:buNone/>
              <a:defRPr sz="900"/>
            </a:lvl2pPr>
            <a:lvl3pPr marL="731414" indent="0">
              <a:buNone/>
              <a:defRPr sz="800"/>
            </a:lvl3pPr>
            <a:lvl4pPr marL="1097121" indent="0">
              <a:buNone/>
              <a:defRPr sz="700"/>
            </a:lvl4pPr>
            <a:lvl5pPr marL="1462828" indent="0">
              <a:buNone/>
              <a:defRPr sz="700"/>
            </a:lvl5pPr>
            <a:lvl6pPr marL="1828535" indent="0">
              <a:buNone/>
              <a:defRPr sz="700"/>
            </a:lvl6pPr>
            <a:lvl7pPr marL="2194242" indent="0">
              <a:buNone/>
              <a:defRPr sz="700"/>
            </a:lvl7pPr>
            <a:lvl8pPr marL="2559950" indent="0">
              <a:buNone/>
              <a:defRPr sz="700"/>
            </a:lvl8pPr>
            <a:lvl9pPr marL="2925656"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CAB265A-C7B8-EC4A-B890-0E546188AD86}" type="slidenum">
              <a:rPr lang="en-US"/>
              <a:pPr>
                <a:defRPr/>
              </a:pPr>
              <a:t>‹#›</a:t>
            </a:fld>
            <a:endParaRPr lang="en-US"/>
          </a:p>
        </p:txBody>
      </p:sp>
    </p:spTree>
    <p:extLst>
      <p:ext uri="{BB962C8B-B14F-4D97-AF65-F5344CB8AC3E}">
        <p14:creationId xmlns:p14="http://schemas.microsoft.com/office/powerpoint/2010/main" val="583547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831" y="3840480"/>
            <a:ext cx="4389120" cy="453391"/>
          </a:xfrm>
        </p:spPr>
        <p:txBody>
          <a:bodyPr anchor="b"/>
          <a:lstStyle>
            <a:lvl1pPr algn="l">
              <a:defRPr sz="1600" b="1"/>
            </a:lvl1pPr>
          </a:lstStyle>
          <a:p>
            <a:r>
              <a:rPr lang="en-US" smtClean="0"/>
              <a:t>Click to edit Master title style</a:t>
            </a:r>
            <a:endParaRPr lang="en-US"/>
          </a:p>
        </p:txBody>
      </p:sp>
      <p:sp>
        <p:nvSpPr>
          <p:cNvPr id="3" name="Picture Placeholder 2"/>
          <p:cNvSpPr>
            <a:spLocks noGrp="1"/>
          </p:cNvSpPr>
          <p:nvPr>
            <p:ph type="pic" idx="1"/>
          </p:nvPr>
        </p:nvSpPr>
        <p:spPr>
          <a:xfrm>
            <a:off x="1433831" y="490220"/>
            <a:ext cx="4389120" cy="3291840"/>
          </a:xfrm>
        </p:spPr>
        <p:txBody>
          <a:bodyPr/>
          <a:lstStyle>
            <a:lvl1pPr marL="0" indent="0">
              <a:buNone/>
              <a:defRPr sz="2600"/>
            </a:lvl1pPr>
            <a:lvl2pPr marL="365707" indent="0">
              <a:buNone/>
              <a:defRPr sz="2200"/>
            </a:lvl2pPr>
            <a:lvl3pPr marL="731414" indent="0">
              <a:buNone/>
              <a:defRPr sz="1900"/>
            </a:lvl3pPr>
            <a:lvl4pPr marL="1097121" indent="0">
              <a:buNone/>
              <a:defRPr sz="1600"/>
            </a:lvl4pPr>
            <a:lvl5pPr marL="1462828" indent="0">
              <a:buNone/>
              <a:defRPr sz="1600"/>
            </a:lvl5pPr>
            <a:lvl6pPr marL="1828535" indent="0">
              <a:buNone/>
              <a:defRPr sz="1600"/>
            </a:lvl6pPr>
            <a:lvl7pPr marL="2194242" indent="0">
              <a:buNone/>
              <a:defRPr sz="1600"/>
            </a:lvl7pPr>
            <a:lvl8pPr marL="2559950" indent="0">
              <a:buNone/>
              <a:defRPr sz="1600"/>
            </a:lvl8pPr>
            <a:lvl9pPr marL="2925656" indent="0">
              <a:buNone/>
              <a:defRPr sz="1600"/>
            </a:lvl9pPr>
          </a:lstStyle>
          <a:p>
            <a:pPr lvl="0"/>
            <a:endParaRPr lang="en-US" noProof="0" smtClean="0"/>
          </a:p>
        </p:txBody>
      </p:sp>
      <p:sp>
        <p:nvSpPr>
          <p:cNvPr id="4" name="Text Placeholder 3"/>
          <p:cNvSpPr>
            <a:spLocks noGrp="1"/>
          </p:cNvSpPr>
          <p:nvPr>
            <p:ph type="body" sz="half" idx="2"/>
          </p:nvPr>
        </p:nvSpPr>
        <p:spPr>
          <a:xfrm>
            <a:off x="1433831" y="4293871"/>
            <a:ext cx="4389120" cy="643889"/>
          </a:xfrm>
        </p:spPr>
        <p:txBody>
          <a:bodyPr/>
          <a:lstStyle>
            <a:lvl1pPr marL="0" indent="0">
              <a:buNone/>
              <a:defRPr sz="1100"/>
            </a:lvl1pPr>
            <a:lvl2pPr marL="365707" indent="0">
              <a:buNone/>
              <a:defRPr sz="900"/>
            </a:lvl2pPr>
            <a:lvl3pPr marL="731414" indent="0">
              <a:buNone/>
              <a:defRPr sz="800"/>
            </a:lvl3pPr>
            <a:lvl4pPr marL="1097121" indent="0">
              <a:buNone/>
              <a:defRPr sz="700"/>
            </a:lvl4pPr>
            <a:lvl5pPr marL="1462828" indent="0">
              <a:buNone/>
              <a:defRPr sz="700"/>
            </a:lvl5pPr>
            <a:lvl6pPr marL="1828535" indent="0">
              <a:buNone/>
              <a:defRPr sz="700"/>
            </a:lvl6pPr>
            <a:lvl7pPr marL="2194242" indent="0">
              <a:buNone/>
              <a:defRPr sz="700"/>
            </a:lvl7pPr>
            <a:lvl8pPr marL="2559950" indent="0">
              <a:buNone/>
              <a:defRPr sz="700"/>
            </a:lvl8pPr>
            <a:lvl9pPr marL="2925656" indent="0">
              <a:buNone/>
              <a:defRPr sz="7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F94372E-65C3-B342-AE96-357188109B38}" type="slidenum">
              <a:rPr lang="en-US"/>
              <a:pPr>
                <a:defRPr/>
              </a:pPr>
              <a:t>‹#›</a:t>
            </a:fld>
            <a:endParaRPr lang="en-US"/>
          </a:p>
        </p:txBody>
      </p:sp>
    </p:spTree>
    <p:extLst>
      <p:ext uri="{BB962C8B-B14F-4D97-AF65-F5344CB8AC3E}">
        <p14:creationId xmlns:p14="http://schemas.microsoft.com/office/powerpoint/2010/main" val="18638350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6713" y="220663"/>
            <a:ext cx="65817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73141" tIns="36571" rIns="73141" bIns="36571"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66713" y="1279525"/>
            <a:ext cx="6581775" cy="362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73141" tIns="36571" rIns="73141" bIns="3657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66713" y="4995863"/>
            <a:ext cx="1704975" cy="381000"/>
          </a:xfrm>
          <a:prstGeom prst="rect">
            <a:avLst/>
          </a:prstGeom>
          <a:noFill/>
          <a:ln w="9525">
            <a:noFill/>
            <a:miter lim="800000"/>
            <a:headEnd/>
            <a:tailEnd/>
          </a:ln>
          <a:effectLst/>
        </p:spPr>
        <p:txBody>
          <a:bodyPr vert="horz" wrap="square" lIns="73141" tIns="36571" rIns="73141" bIns="36571" numCol="1" anchor="t" anchorCtr="0" compatLnSpc="1">
            <a:prstTxWarp prst="textNoShape">
              <a:avLst/>
            </a:prstTxWarp>
          </a:bodyPr>
          <a:lstStyle>
            <a:lvl1pPr>
              <a:defRPr sz="1100"/>
            </a:lvl1pPr>
          </a:lstStyle>
          <a:p>
            <a:pPr>
              <a:defRPr/>
            </a:pPr>
            <a:endParaRPr lang="en-US"/>
          </a:p>
        </p:txBody>
      </p:sp>
      <p:sp>
        <p:nvSpPr>
          <p:cNvPr id="1029" name="Rectangle 5"/>
          <p:cNvSpPr>
            <a:spLocks noGrp="1" noChangeArrowheads="1"/>
          </p:cNvSpPr>
          <p:nvPr>
            <p:ph type="ftr" sz="quarter" idx="3"/>
          </p:nvPr>
        </p:nvSpPr>
        <p:spPr bwMode="auto">
          <a:xfrm>
            <a:off x="2500313" y="4995863"/>
            <a:ext cx="2314575" cy="381000"/>
          </a:xfrm>
          <a:prstGeom prst="rect">
            <a:avLst/>
          </a:prstGeom>
          <a:noFill/>
          <a:ln w="9525">
            <a:noFill/>
            <a:miter lim="800000"/>
            <a:headEnd/>
            <a:tailEnd/>
          </a:ln>
          <a:effectLst/>
        </p:spPr>
        <p:txBody>
          <a:bodyPr vert="horz" wrap="square" lIns="73141" tIns="36571" rIns="73141" bIns="36571" numCol="1" anchor="t" anchorCtr="0" compatLnSpc="1">
            <a:prstTxWarp prst="textNoShape">
              <a:avLst/>
            </a:prstTxWarp>
          </a:bodyPr>
          <a:lstStyle>
            <a:lvl1pPr algn="ctr">
              <a:defRPr sz="1100"/>
            </a:lvl1pPr>
          </a:lstStyle>
          <a:p>
            <a:pPr>
              <a:defRPr/>
            </a:pPr>
            <a:endParaRPr lang="en-US"/>
          </a:p>
        </p:txBody>
      </p:sp>
      <p:sp>
        <p:nvSpPr>
          <p:cNvPr id="1030" name="Rectangle 6"/>
          <p:cNvSpPr>
            <a:spLocks noGrp="1" noChangeArrowheads="1"/>
          </p:cNvSpPr>
          <p:nvPr>
            <p:ph type="sldNum" sz="quarter" idx="4"/>
          </p:nvPr>
        </p:nvSpPr>
        <p:spPr bwMode="auto">
          <a:xfrm>
            <a:off x="5243513" y="4995863"/>
            <a:ext cx="1704975" cy="381000"/>
          </a:xfrm>
          <a:prstGeom prst="rect">
            <a:avLst/>
          </a:prstGeom>
          <a:noFill/>
          <a:ln w="9525">
            <a:noFill/>
            <a:miter lim="800000"/>
            <a:headEnd/>
            <a:tailEnd/>
          </a:ln>
          <a:effectLst/>
        </p:spPr>
        <p:txBody>
          <a:bodyPr vert="horz" wrap="square" lIns="73141" tIns="36571" rIns="73141" bIns="36571" numCol="1" anchor="t" anchorCtr="0" compatLnSpc="1">
            <a:prstTxWarp prst="textNoShape">
              <a:avLst/>
            </a:prstTxWarp>
          </a:bodyPr>
          <a:lstStyle>
            <a:lvl1pPr algn="r">
              <a:defRPr sz="1100"/>
            </a:lvl1pPr>
          </a:lstStyle>
          <a:p>
            <a:pPr>
              <a:defRPr/>
            </a:pPr>
            <a:fld id="{141107B1-6A1C-7A41-ADB1-939758ABBB0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35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3500">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3500">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3500">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3500">
          <a:solidFill>
            <a:schemeClr val="tx2"/>
          </a:solidFill>
          <a:latin typeface="Arial" charset="0"/>
          <a:ea typeface="ＭＳ Ｐゴシック" charset="-128"/>
          <a:cs typeface="ＭＳ Ｐゴシック" charset="-128"/>
        </a:defRPr>
      </a:lvl5pPr>
      <a:lvl6pPr marL="365707" algn="ctr" rtl="0" fontAlgn="base">
        <a:spcBef>
          <a:spcPct val="0"/>
        </a:spcBef>
        <a:spcAft>
          <a:spcPct val="0"/>
        </a:spcAft>
        <a:defRPr sz="3500">
          <a:solidFill>
            <a:schemeClr val="tx2"/>
          </a:solidFill>
          <a:latin typeface="Arial" charset="0"/>
        </a:defRPr>
      </a:lvl6pPr>
      <a:lvl7pPr marL="731414" algn="ctr" rtl="0" fontAlgn="base">
        <a:spcBef>
          <a:spcPct val="0"/>
        </a:spcBef>
        <a:spcAft>
          <a:spcPct val="0"/>
        </a:spcAft>
        <a:defRPr sz="3500">
          <a:solidFill>
            <a:schemeClr val="tx2"/>
          </a:solidFill>
          <a:latin typeface="Arial" charset="0"/>
        </a:defRPr>
      </a:lvl7pPr>
      <a:lvl8pPr marL="1097121" algn="ctr" rtl="0" fontAlgn="base">
        <a:spcBef>
          <a:spcPct val="0"/>
        </a:spcBef>
        <a:spcAft>
          <a:spcPct val="0"/>
        </a:spcAft>
        <a:defRPr sz="3500">
          <a:solidFill>
            <a:schemeClr val="tx2"/>
          </a:solidFill>
          <a:latin typeface="Arial" charset="0"/>
        </a:defRPr>
      </a:lvl8pPr>
      <a:lvl9pPr marL="1462828" algn="ctr" rtl="0" fontAlgn="base">
        <a:spcBef>
          <a:spcPct val="0"/>
        </a:spcBef>
        <a:spcAft>
          <a:spcPct val="0"/>
        </a:spcAft>
        <a:defRPr sz="3500">
          <a:solidFill>
            <a:schemeClr val="tx2"/>
          </a:solidFill>
          <a:latin typeface="Arial" charset="0"/>
        </a:defRPr>
      </a:lvl9pPr>
    </p:titleStyle>
    <p:bodyStyle>
      <a:lvl1pPr marL="273050" indent="-273050" algn="l" rtl="0" eaLnBrk="0" fontAlgn="base" hangingPunct="0">
        <a:spcBef>
          <a:spcPct val="20000"/>
        </a:spcBef>
        <a:spcAft>
          <a:spcPct val="0"/>
        </a:spcAft>
        <a:buChar char="•"/>
        <a:defRPr sz="2600">
          <a:solidFill>
            <a:schemeClr val="tx1"/>
          </a:solidFill>
          <a:latin typeface="+mn-lt"/>
          <a:ea typeface="ＭＳ Ｐゴシック" charset="-128"/>
          <a:cs typeface="ＭＳ Ｐゴシック" charset="-128"/>
        </a:defRPr>
      </a:lvl1pPr>
      <a:lvl2pPr marL="593725" indent="-227013" algn="l" rtl="0" eaLnBrk="0" fontAlgn="base" hangingPunct="0">
        <a:spcBef>
          <a:spcPct val="20000"/>
        </a:spcBef>
        <a:spcAft>
          <a:spcPct val="0"/>
        </a:spcAft>
        <a:buChar char="–"/>
        <a:defRPr sz="2200">
          <a:solidFill>
            <a:schemeClr val="tx1"/>
          </a:solidFill>
          <a:latin typeface="+mn-lt"/>
          <a:ea typeface="ＭＳ Ｐゴシック" charset="-128"/>
        </a:defRPr>
      </a:lvl2pPr>
      <a:lvl3pPr marL="912813" indent="-180975" algn="l" rtl="0" eaLnBrk="0" fontAlgn="base" hangingPunct="0">
        <a:spcBef>
          <a:spcPct val="20000"/>
        </a:spcBef>
        <a:spcAft>
          <a:spcPct val="0"/>
        </a:spcAft>
        <a:buChar char="•"/>
        <a:defRPr sz="1900">
          <a:solidFill>
            <a:schemeClr val="tx1"/>
          </a:solidFill>
          <a:latin typeface="+mn-lt"/>
          <a:ea typeface="ＭＳ Ｐゴシック" charset="-128"/>
        </a:defRPr>
      </a:lvl3pPr>
      <a:lvl4pPr marL="1279525" indent="-180975" algn="l" rtl="0" eaLnBrk="0" fontAlgn="base" hangingPunct="0">
        <a:spcBef>
          <a:spcPct val="20000"/>
        </a:spcBef>
        <a:spcAft>
          <a:spcPct val="0"/>
        </a:spcAft>
        <a:buChar char="–"/>
        <a:defRPr sz="1600">
          <a:solidFill>
            <a:schemeClr val="tx1"/>
          </a:solidFill>
          <a:latin typeface="+mn-lt"/>
          <a:ea typeface="ＭＳ Ｐゴシック" charset="-128"/>
        </a:defRPr>
      </a:lvl4pPr>
      <a:lvl5pPr marL="1644650" indent="-180975" algn="l" rtl="0" eaLnBrk="0" fontAlgn="base" hangingPunct="0">
        <a:spcBef>
          <a:spcPct val="20000"/>
        </a:spcBef>
        <a:spcAft>
          <a:spcPct val="0"/>
        </a:spcAft>
        <a:buChar char="»"/>
        <a:defRPr sz="1600">
          <a:solidFill>
            <a:schemeClr val="tx1"/>
          </a:solidFill>
          <a:latin typeface="+mn-lt"/>
          <a:ea typeface="ＭＳ Ｐゴシック" charset="-128"/>
        </a:defRPr>
      </a:lvl5pPr>
      <a:lvl6pPr marL="2011389" indent="-182853" algn="l" rtl="0" fontAlgn="base">
        <a:spcBef>
          <a:spcPct val="20000"/>
        </a:spcBef>
        <a:spcAft>
          <a:spcPct val="0"/>
        </a:spcAft>
        <a:buChar char="»"/>
        <a:defRPr sz="1600">
          <a:solidFill>
            <a:schemeClr val="tx1"/>
          </a:solidFill>
          <a:latin typeface="+mn-lt"/>
          <a:ea typeface="ＭＳ Ｐゴシック" charset="-128"/>
        </a:defRPr>
      </a:lvl6pPr>
      <a:lvl7pPr marL="2377096" indent="-182853" algn="l" rtl="0" fontAlgn="base">
        <a:spcBef>
          <a:spcPct val="20000"/>
        </a:spcBef>
        <a:spcAft>
          <a:spcPct val="0"/>
        </a:spcAft>
        <a:buChar char="»"/>
        <a:defRPr sz="1600">
          <a:solidFill>
            <a:schemeClr val="tx1"/>
          </a:solidFill>
          <a:latin typeface="+mn-lt"/>
          <a:ea typeface="ＭＳ Ｐゴシック" charset="-128"/>
        </a:defRPr>
      </a:lvl7pPr>
      <a:lvl8pPr marL="2742803" indent="-182853" algn="l" rtl="0" fontAlgn="base">
        <a:spcBef>
          <a:spcPct val="20000"/>
        </a:spcBef>
        <a:spcAft>
          <a:spcPct val="0"/>
        </a:spcAft>
        <a:buChar char="»"/>
        <a:defRPr sz="1600">
          <a:solidFill>
            <a:schemeClr val="tx1"/>
          </a:solidFill>
          <a:latin typeface="+mn-lt"/>
          <a:ea typeface="ＭＳ Ｐゴシック" charset="-128"/>
        </a:defRPr>
      </a:lvl8pPr>
      <a:lvl9pPr marL="3108510" indent="-182853" algn="l" rtl="0" fontAlgn="base">
        <a:spcBef>
          <a:spcPct val="20000"/>
        </a:spcBef>
        <a:spcAft>
          <a:spcPct val="0"/>
        </a:spcAft>
        <a:buChar char="»"/>
        <a:defRPr sz="1600">
          <a:solidFill>
            <a:schemeClr val="tx1"/>
          </a:solidFill>
          <a:latin typeface="+mn-lt"/>
          <a:ea typeface="ＭＳ Ｐゴシック" charset="-128"/>
        </a:defRPr>
      </a:lvl9pPr>
    </p:bodyStyle>
    <p:otherStyle>
      <a:defPPr>
        <a:defRPr lang="en-US"/>
      </a:defPPr>
      <a:lvl1pPr marL="0" algn="l" defTabSz="365707" rtl="0" eaLnBrk="1" latinLnBrk="0" hangingPunct="1">
        <a:defRPr sz="1400" kern="1200">
          <a:solidFill>
            <a:schemeClr val="tx1"/>
          </a:solidFill>
          <a:latin typeface="+mn-lt"/>
          <a:ea typeface="+mn-ea"/>
          <a:cs typeface="+mn-cs"/>
        </a:defRPr>
      </a:lvl1pPr>
      <a:lvl2pPr marL="365707" algn="l" defTabSz="365707" rtl="0" eaLnBrk="1" latinLnBrk="0" hangingPunct="1">
        <a:defRPr sz="1400" kern="1200">
          <a:solidFill>
            <a:schemeClr val="tx1"/>
          </a:solidFill>
          <a:latin typeface="+mn-lt"/>
          <a:ea typeface="+mn-ea"/>
          <a:cs typeface="+mn-cs"/>
        </a:defRPr>
      </a:lvl2pPr>
      <a:lvl3pPr marL="731414" algn="l" defTabSz="365707" rtl="0" eaLnBrk="1" latinLnBrk="0" hangingPunct="1">
        <a:defRPr sz="1400" kern="1200">
          <a:solidFill>
            <a:schemeClr val="tx1"/>
          </a:solidFill>
          <a:latin typeface="+mn-lt"/>
          <a:ea typeface="+mn-ea"/>
          <a:cs typeface="+mn-cs"/>
        </a:defRPr>
      </a:lvl3pPr>
      <a:lvl4pPr marL="1097121" algn="l" defTabSz="365707" rtl="0" eaLnBrk="1" latinLnBrk="0" hangingPunct="1">
        <a:defRPr sz="1400" kern="1200">
          <a:solidFill>
            <a:schemeClr val="tx1"/>
          </a:solidFill>
          <a:latin typeface="+mn-lt"/>
          <a:ea typeface="+mn-ea"/>
          <a:cs typeface="+mn-cs"/>
        </a:defRPr>
      </a:lvl4pPr>
      <a:lvl5pPr marL="1462828" algn="l" defTabSz="365707" rtl="0" eaLnBrk="1" latinLnBrk="0" hangingPunct="1">
        <a:defRPr sz="1400" kern="1200">
          <a:solidFill>
            <a:schemeClr val="tx1"/>
          </a:solidFill>
          <a:latin typeface="+mn-lt"/>
          <a:ea typeface="+mn-ea"/>
          <a:cs typeface="+mn-cs"/>
        </a:defRPr>
      </a:lvl5pPr>
      <a:lvl6pPr marL="1828535" algn="l" defTabSz="365707" rtl="0" eaLnBrk="1" latinLnBrk="0" hangingPunct="1">
        <a:defRPr sz="1400" kern="1200">
          <a:solidFill>
            <a:schemeClr val="tx1"/>
          </a:solidFill>
          <a:latin typeface="+mn-lt"/>
          <a:ea typeface="+mn-ea"/>
          <a:cs typeface="+mn-cs"/>
        </a:defRPr>
      </a:lvl6pPr>
      <a:lvl7pPr marL="2194242" algn="l" defTabSz="365707" rtl="0" eaLnBrk="1" latinLnBrk="0" hangingPunct="1">
        <a:defRPr sz="1400" kern="1200">
          <a:solidFill>
            <a:schemeClr val="tx1"/>
          </a:solidFill>
          <a:latin typeface="+mn-lt"/>
          <a:ea typeface="+mn-ea"/>
          <a:cs typeface="+mn-cs"/>
        </a:defRPr>
      </a:lvl7pPr>
      <a:lvl8pPr marL="2559950" algn="l" defTabSz="365707" rtl="0" eaLnBrk="1" latinLnBrk="0" hangingPunct="1">
        <a:defRPr sz="1400" kern="1200">
          <a:solidFill>
            <a:schemeClr val="tx1"/>
          </a:solidFill>
          <a:latin typeface="+mn-lt"/>
          <a:ea typeface="+mn-ea"/>
          <a:cs typeface="+mn-cs"/>
        </a:defRPr>
      </a:lvl8pPr>
      <a:lvl9pPr marL="2925656" algn="l" defTabSz="36570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jp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15"/>
          <p:cNvSpPr txBox="1">
            <a:spLocks noChangeArrowheads="1"/>
          </p:cNvSpPr>
          <p:nvPr/>
        </p:nvSpPr>
        <p:spPr bwMode="auto">
          <a:xfrm>
            <a:off x="249238" y="609600"/>
            <a:ext cx="6783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900">
                <a:solidFill>
                  <a:srgbClr val="FFFFFF"/>
                </a:solidFill>
              </a:rPr>
              <a:t>You will be presented with a variety of images.</a:t>
            </a:r>
          </a:p>
        </p:txBody>
      </p:sp>
      <p:sp>
        <p:nvSpPr>
          <p:cNvPr id="15362" name="TextBox 15"/>
          <p:cNvSpPr txBox="1">
            <a:spLocks noChangeArrowheads="1"/>
          </p:cNvSpPr>
          <p:nvPr/>
        </p:nvSpPr>
        <p:spPr bwMode="auto">
          <a:xfrm>
            <a:off x="119063" y="76200"/>
            <a:ext cx="7070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800" b="1">
                <a:solidFill>
                  <a:srgbClr val="FFFFFF"/>
                </a:solidFill>
              </a:rPr>
              <a:t>Image Observation Test</a:t>
            </a:r>
          </a:p>
        </p:txBody>
      </p:sp>
      <p:sp>
        <p:nvSpPr>
          <p:cNvPr id="15363" name="TextBox 15"/>
          <p:cNvSpPr txBox="1">
            <a:spLocks noChangeArrowheads="1"/>
          </p:cNvSpPr>
          <p:nvPr/>
        </p:nvSpPr>
        <p:spPr bwMode="auto">
          <a:xfrm>
            <a:off x="304800" y="2605088"/>
            <a:ext cx="6553200"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r>
              <a:rPr lang="en-US" sz="1900">
                <a:solidFill>
                  <a:srgbClr val="FFFFFF"/>
                </a:solidFill>
              </a:rPr>
              <a:t>Please carefully observe each image. To make sure you are paying attention, we will occasionally present the same image twice in a row:</a:t>
            </a:r>
          </a:p>
        </p:txBody>
      </p:sp>
      <p:pic>
        <p:nvPicPr>
          <p:cNvPr id="15364" name="Picture 1" descr="Screen Shot 2013-08-01 at 8.35.47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825" y="1368425"/>
            <a:ext cx="14112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Box 4"/>
          <p:cNvSpPr txBox="1">
            <a:spLocks noChangeArrowheads="1"/>
          </p:cNvSpPr>
          <p:nvPr/>
        </p:nvSpPr>
        <p:spPr bwMode="auto">
          <a:xfrm>
            <a:off x="381000" y="1030288"/>
            <a:ext cx="290353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52" tIns="36576" rIns="73152" bIns="36576">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700" b="1">
                <a:solidFill>
                  <a:schemeClr val="bg1"/>
                </a:solidFill>
              </a:rPr>
              <a:t>Some will show people</a:t>
            </a:r>
          </a:p>
        </p:txBody>
      </p:sp>
      <p:pic>
        <p:nvPicPr>
          <p:cNvPr id="15366" name="Picture 5" descr="Screen Shot 2013-08-01 at 8.36.06 A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14775" y="1368425"/>
            <a:ext cx="1411288" cy="1066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5367" name="Picture 6" descr="Screen Shot 2013-08-01 at 8.36.15 A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95913" y="1371600"/>
            <a:ext cx="1411287" cy="1066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5368" name="TextBox 30"/>
          <p:cNvSpPr txBox="1">
            <a:spLocks noChangeArrowheads="1"/>
          </p:cNvSpPr>
          <p:nvPr/>
        </p:nvSpPr>
        <p:spPr bwMode="auto">
          <a:xfrm>
            <a:off x="3562350" y="1030288"/>
            <a:ext cx="36004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152" tIns="36576" rIns="73152" bIns="36576">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700" b="1">
                <a:solidFill>
                  <a:schemeClr val="bg1"/>
                </a:solidFill>
              </a:rPr>
              <a:t>Some will show abstract patterns</a:t>
            </a:r>
          </a:p>
        </p:txBody>
      </p:sp>
      <p:sp>
        <p:nvSpPr>
          <p:cNvPr id="17" name="TextBox 15"/>
          <p:cNvSpPr txBox="1">
            <a:spLocks noChangeArrowheads="1"/>
          </p:cNvSpPr>
          <p:nvPr/>
        </p:nvSpPr>
        <p:spPr bwMode="auto">
          <a:xfrm>
            <a:off x="5105400" y="3473450"/>
            <a:ext cx="2085975"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endParaRPr lang="en-US" altLang="ja-JP" sz="800">
              <a:solidFill>
                <a:srgbClr val="FFFFFF"/>
              </a:solidFill>
            </a:endParaRPr>
          </a:p>
          <a:p>
            <a:pPr algn="ctr"/>
            <a:r>
              <a:rPr lang="en-US" sz="1900">
                <a:solidFill>
                  <a:srgbClr val="FFFFFF"/>
                </a:solidFill>
              </a:rPr>
              <a:t>When you see this happen</a:t>
            </a:r>
            <a:r>
              <a:rPr lang="en-US" sz="1900" b="1">
                <a:solidFill>
                  <a:srgbClr val="FFFFFF"/>
                </a:solidFill>
              </a:rPr>
              <a:t>, PRESS </a:t>
            </a:r>
          </a:p>
          <a:p>
            <a:pPr algn="ctr"/>
            <a:r>
              <a:rPr lang="en-US" sz="1900" b="1">
                <a:solidFill>
                  <a:srgbClr val="FFFFFF"/>
                </a:solidFill>
              </a:rPr>
              <a:t>BUTTON 1</a:t>
            </a:r>
          </a:p>
        </p:txBody>
      </p:sp>
      <p:pic>
        <p:nvPicPr>
          <p:cNvPr id="3" name="Picture 2" descr="H_216.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2138" y="1393825"/>
            <a:ext cx="1338262" cy="1006475"/>
          </a:xfrm>
          <a:prstGeom prst="rect">
            <a:avLst/>
          </a:prstGeom>
          <a:ln w="19050" cmpd="sng">
            <a:solidFill>
              <a:schemeClr val="bg1">
                <a:lumMod val="75000"/>
              </a:schemeClr>
            </a:solidFill>
          </a:ln>
        </p:spPr>
      </p:pic>
      <p:pic>
        <p:nvPicPr>
          <p:cNvPr id="15371" name="Picture 1" descr="Screen Shot 2013-08-01 at 8.35.47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763" y="3697288"/>
            <a:ext cx="14112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descr="H_216.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24075" y="3722688"/>
            <a:ext cx="1338263" cy="1006475"/>
          </a:xfrm>
          <a:prstGeom prst="rect">
            <a:avLst/>
          </a:prstGeom>
          <a:ln w="19050" cmpd="sng">
            <a:solidFill>
              <a:schemeClr val="bg1">
                <a:lumMod val="75000"/>
              </a:schemeClr>
            </a:solidFill>
          </a:ln>
        </p:spPr>
      </p:pic>
      <p:pic>
        <p:nvPicPr>
          <p:cNvPr id="18" name="Picture 17" descr="H_216.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8538" y="3719513"/>
            <a:ext cx="1338262" cy="1006475"/>
          </a:xfrm>
          <a:prstGeom prst="rect">
            <a:avLst/>
          </a:prstGeom>
          <a:ln w="19050" cmpd="sng">
            <a:solidFill>
              <a:schemeClr val="bg1">
                <a:lumMod val="75000"/>
              </a:schemeClr>
            </a:solidFill>
          </a:ln>
        </p:spPr>
      </p:pic>
      <p:sp>
        <p:nvSpPr>
          <p:cNvPr id="2" name="Rounded Rectangle 1"/>
          <p:cNvSpPr/>
          <p:nvPr/>
        </p:nvSpPr>
        <p:spPr>
          <a:xfrm>
            <a:off x="5153025" y="3581400"/>
            <a:ext cx="1893888" cy="1295400"/>
          </a:xfrm>
          <a:prstGeom prst="roundRect">
            <a:avLst/>
          </a:prstGeom>
          <a:noFill/>
          <a:ln w="76200" cmpd="sng">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 name="Left Arrow 3"/>
          <p:cNvSpPr/>
          <p:nvPr/>
        </p:nvSpPr>
        <p:spPr>
          <a:xfrm>
            <a:off x="4724400" y="4002088"/>
            <a:ext cx="457200" cy="457200"/>
          </a:xfrm>
          <a:prstGeom prst="leftArrow">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15"/>
          <p:cNvSpPr txBox="1">
            <a:spLocks noChangeArrowheads="1"/>
          </p:cNvSpPr>
          <p:nvPr/>
        </p:nvSpPr>
        <p:spPr bwMode="auto">
          <a:xfrm>
            <a:off x="496888" y="584200"/>
            <a:ext cx="6215062"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r>
              <a:rPr lang="en-US" sz="1800" dirty="0">
                <a:solidFill>
                  <a:srgbClr val="FFFFFF"/>
                </a:solidFill>
              </a:rPr>
              <a:t>You will answer questions about photos of people. The photos will be presented in sets of 8, and for each set you will answer the same question for the photos in the set. The following shows the first two photos of an example set:</a:t>
            </a:r>
          </a:p>
        </p:txBody>
      </p:sp>
      <p:sp>
        <p:nvSpPr>
          <p:cNvPr id="17410" name="TextBox 15"/>
          <p:cNvSpPr txBox="1">
            <a:spLocks noChangeArrowheads="1"/>
          </p:cNvSpPr>
          <p:nvPr/>
        </p:nvSpPr>
        <p:spPr bwMode="auto">
          <a:xfrm>
            <a:off x="119063" y="76200"/>
            <a:ext cx="7070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800" b="1">
                <a:solidFill>
                  <a:srgbClr val="FFFFFF"/>
                </a:solidFill>
              </a:rPr>
              <a:t>Photo Judgment Test</a:t>
            </a:r>
          </a:p>
        </p:txBody>
      </p:sp>
      <p:sp>
        <p:nvSpPr>
          <p:cNvPr id="19" name="TextBox 15"/>
          <p:cNvSpPr txBox="1">
            <a:spLocks noChangeArrowheads="1"/>
          </p:cNvSpPr>
          <p:nvPr/>
        </p:nvSpPr>
        <p:spPr bwMode="auto">
          <a:xfrm>
            <a:off x="457200" y="4146550"/>
            <a:ext cx="63246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r>
              <a:rPr lang="en-US" sz="1800">
                <a:solidFill>
                  <a:srgbClr val="FFFFFF"/>
                </a:solidFill>
              </a:rPr>
              <a:t>Use </a:t>
            </a:r>
            <a:r>
              <a:rPr lang="en-US" sz="1800" b="1">
                <a:solidFill>
                  <a:srgbClr val="FFFFFF"/>
                </a:solidFill>
              </a:rPr>
              <a:t>BUTTON 1</a:t>
            </a:r>
            <a:r>
              <a:rPr lang="en-US" sz="1800">
                <a:solidFill>
                  <a:srgbClr val="FFFFFF"/>
                </a:solidFill>
              </a:rPr>
              <a:t> for “</a:t>
            </a:r>
            <a:r>
              <a:rPr lang="en-US" altLang="ja-JP" sz="1800" b="1">
                <a:solidFill>
                  <a:srgbClr val="FFFFFF"/>
                </a:solidFill>
              </a:rPr>
              <a:t>Yes</a:t>
            </a:r>
            <a:r>
              <a:rPr lang="en-US" sz="1800">
                <a:solidFill>
                  <a:srgbClr val="FFFFFF"/>
                </a:solidFill>
              </a:rPr>
              <a:t>”</a:t>
            </a:r>
            <a:r>
              <a:rPr lang="en-US" altLang="ja-JP" sz="1800">
                <a:solidFill>
                  <a:srgbClr val="FFFFFF"/>
                </a:solidFill>
              </a:rPr>
              <a:t> and </a:t>
            </a:r>
            <a:r>
              <a:rPr lang="en-US" altLang="ja-JP" sz="1800" b="1">
                <a:solidFill>
                  <a:srgbClr val="FFFFFF"/>
                </a:solidFill>
              </a:rPr>
              <a:t>BUTTON 2</a:t>
            </a:r>
            <a:r>
              <a:rPr lang="en-US" altLang="ja-JP" sz="1800">
                <a:solidFill>
                  <a:srgbClr val="FFFFFF"/>
                </a:solidFill>
              </a:rPr>
              <a:t> for </a:t>
            </a:r>
            <a:r>
              <a:rPr lang="en-US" sz="1800">
                <a:solidFill>
                  <a:srgbClr val="FFFFFF"/>
                </a:solidFill>
              </a:rPr>
              <a:t>“</a:t>
            </a:r>
            <a:r>
              <a:rPr lang="en-US" altLang="ja-JP" sz="1800" b="1">
                <a:solidFill>
                  <a:srgbClr val="FFFFFF"/>
                </a:solidFill>
              </a:rPr>
              <a:t>No</a:t>
            </a:r>
            <a:r>
              <a:rPr lang="en-US" sz="1800">
                <a:solidFill>
                  <a:srgbClr val="FFFFFF"/>
                </a:solidFill>
              </a:rPr>
              <a:t>”</a:t>
            </a:r>
            <a:r>
              <a:rPr lang="en-US" altLang="ja-JP" sz="1800">
                <a:solidFill>
                  <a:srgbClr val="FFFFFF"/>
                </a:solidFill>
              </a:rPr>
              <a:t>. If you are not sure about an answer, just make your best guess. You will have a limited amount of time to respond to each photo. </a:t>
            </a:r>
            <a:endParaRPr lang="en-US" sz="1800">
              <a:solidFill>
                <a:srgbClr val="FFFFFF"/>
              </a:solidFill>
            </a:endParaRPr>
          </a:p>
        </p:txBody>
      </p:sp>
      <p:grpSp>
        <p:nvGrpSpPr>
          <p:cNvPr id="17412" name="Group 4"/>
          <p:cNvGrpSpPr>
            <a:grpSpLocks/>
          </p:cNvGrpSpPr>
          <p:nvPr/>
        </p:nvGrpSpPr>
        <p:grpSpPr bwMode="auto">
          <a:xfrm>
            <a:off x="257175" y="3000375"/>
            <a:ext cx="6896100" cy="969963"/>
            <a:chOff x="228600" y="2590800"/>
            <a:chExt cx="6895716" cy="970031"/>
          </a:xfrm>
        </p:grpSpPr>
        <p:cxnSp>
          <p:nvCxnSpPr>
            <p:cNvPr id="4" name="Straight Arrow Connector 3"/>
            <p:cNvCxnSpPr/>
            <p:nvPr/>
          </p:nvCxnSpPr>
          <p:spPr>
            <a:xfrm>
              <a:off x="6590946" y="3067083"/>
              <a:ext cx="533370" cy="0"/>
            </a:xfrm>
            <a:prstGeom prst="straightConnector1">
              <a:avLst/>
            </a:prstGeom>
            <a:ln w="57150"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7429" name="Group 1"/>
            <p:cNvGrpSpPr>
              <a:grpSpLocks/>
            </p:cNvGrpSpPr>
            <p:nvPr/>
          </p:nvGrpSpPr>
          <p:grpSpPr bwMode="auto">
            <a:xfrm>
              <a:off x="228600" y="2590800"/>
              <a:ext cx="6590345" cy="970031"/>
              <a:chOff x="339759" y="3047232"/>
              <a:chExt cx="6590345" cy="970031"/>
            </a:xfrm>
          </p:grpSpPr>
          <p:pic>
            <p:nvPicPr>
              <p:cNvPr id="17430" name="Picture 2" descr="11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048000"/>
                <a:ext cx="1291304" cy="9692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7431" name="Picture 4" descr="F_132.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86320" y="3047808"/>
                <a:ext cx="1289733" cy="9692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7" name="Rectangle 16"/>
              <p:cNvSpPr/>
              <p:nvPr/>
            </p:nvSpPr>
            <p:spPr>
              <a:xfrm>
                <a:off x="1663660" y="3047232"/>
                <a:ext cx="1290566" cy="970031"/>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dirty="0"/>
                  <a:t>Is the person</a:t>
                </a:r>
              </a:p>
              <a:p>
                <a:pPr algn="ctr">
                  <a:defRPr/>
                </a:pPr>
                <a:r>
                  <a:rPr lang="en-US" sz="1500" b="1" dirty="0"/>
                  <a:t>happy?</a:t>
                </a:r>
              </a:p>
            </p:txBody>
          </p:sp>
          <p:sp>
            <p:nvSpPr>
              <p:cNvPr id="11" name="Rectangle 10"/>
              <p:cNvSpPr/>
              <p:nvPr/>
            </p:nvSpPr>
            <p:spPr>
              <a:xfrm>
                <a:off x="4316226" y="3047232"/>
                <a:ext cx="1288978" cy="970031"/>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b="1" dirty="0"/>
                  <a:t>happy?</a:t>
                </a:r>
              </a:p>
            </p:txBody>
          </p:sp>
          <p:sp>
            <p:nvSpPr>
              <p:cNvPr id="12" name="Rectangle 11"/>
              <p:cNvSpPr/>
              <p:nvPr/>
            </p:nvSpPr>
            <p:spPr>
              <a:xfrm>
                <a:off x="339759" y="3047232"/>
                <a:ext cx="1288978" cy="970031"/>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t>+</a:t>
                </a:r>
                <a:endParaRPr lang="en-US" sz="2000" b="1" dirty="0"/>
              </a:p>
            </p:txBody>
          </p:sp>
        </p:grpSp>
      </p:grpSp>
      <p:grpSp>
        <p:nvGrpSpPr>
          <p:cNvPr id="17413" name="Group 9"/>
          <p:cNvGrpSpPr>
            <a:grpSpLocks/>
          </p:cNvGrpSpPr>
          <p:nvPr/>
        </p:nvGrpSpPr>
        <p:grpSpPr bwMode="auto">
          <a:xfrm>
            <a:off x="292100" y="1916113"/>
            <a:ext cx="1219200" cy="1076325"/>
            <a:chOff x="263685" y="1828800"/>
            <a:chExt cx="1219200" cy="1077189"/>
          </a:xfrm>
        </p:grpSpPr>
        <p:cxnSp>
          <p:nvCxnSpPr>
            <p:cNvPr id="18" name="Straight Arrow Connector 17"/>
            <p:cNvCxnSpPr/>
            <p:nvPr/>
          </p:nvCxnSpPr>
          <p:spPr>
            <a:xfrm>
              <a:off x="876460" y="2677205"/>
              <a:ext cx="0" cy="228784"/>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263685" y="1828800"/>
              <a:ext cx="1219200" cy="838873"/>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t>Every new set will be preceded by a </a:t>
              </a:r>
              <a:r>
                <a:rPr lang="en-US" sz="1100" b="1" dirty="0"/>
                <a:t>crosshair</a:t>
              </a:r>
              <a:r>
                <a:rPr lang="en-US" sz="1100" dirty="0"/>
                <a:t> like this one. </a:t>
              </a:r>
            </a:p>
          </p:txBody>
        </p:sp>
      </p:grpSp>
      <p:grpSp>
        <p:nvGrpSpPr>
          <p:cNvPr id="17414" name="Group 22"/>
          <p:cNvGrpSpPr>
            <a:grpSpLocks/>
          </p:cNvGrpSpPr>
          <p:nvPr/>
        </p:nvGrpSpPr>
        <p:grpSpPr bwMode="auto">
          <a:xfrm>
            <a:off x="1601788" y="1919288"/>
            <a:ext cx="1219200" cy="1077912"/>
            <a:chOff x="263685" y="1828800"/>
            <a:chExt cx="1219200" cy="1077189"/>
          </a:xfrm>
        </p:grpSpPr>
        <p:cxnSp>
          <p:nvCxnSpPr>
            <p:cNvPr id="24" name="Straight Arrow Connector 23"/>
            <p:cNvCxnSpPr/>
            <p:nvPr/>
          </p:nvCxnSpPr>
          <p:spPr>
            <a:xfrm>
              <a:off x="876460" y="2677542"/>
              <a:ext cx="0" cy="228447"/>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263685" y="1828800"/>
              <a:ext cx="1219200" cy="837638"/>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t>Sets will always begin with the </a:t>
              </a:r>
              <a:r>
                <a:rPr lang="en-US" sz="1100" b="1" dirty="0"/>
                <a:t>question</a:t>
              </a:r>
              <a:r>
                <a:rPr lang="en-US" sz="1100" dirty="0"/>
                <a:t>. </a:t>
              </a:r>
            </a:p>
          </p:txBody>
        </p:sp>
      </p:grpSp>
      <p:grpSp>
        <p:nvGrpSpPr>
          <p:cNvPr id="17415" name="Group 25"/>
          <p:cNvGrpSpPr>
            <a:grpSpLocks/>
          </p:cNvGrpSpPr>
          <p:nvPr/>
        </p:nvGrpSpPr>
        <p:grpSpPr bwMode="auto">
          <a:xfrm>
            <a:off x="2938463" y="1919288"/>
            <a:ext cx="1219200" cy="1077912"/>
            <a:chOff x="263685" y="1828800"/>
            <a:chExt cx="1219200" cy="1077189"/>
          </a:xfrm>
        </p:grpSpPr>
        <p:cxnSp>
          <p:nvCxnSpPr>
            <p:cNvPr id="27" name="Straight Arrow Connector 26"/>
            <p:cNvCxnSpPr/>
            <p:nvPr/>
          </p:nvCxnSpPr>
          <p:spPr>
            <a:xfrm>
              <a:off x="876460" y="2677542"/>
              <a:ext cx="0" cy="228447"/>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263685" y="1828800"/>
              <a:ext cx="1219200" cy="837638"/>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t>Use </a:t>
              </a:r>
              <a:r>
                <a:rPr lang="en-US" sz="1100" b="1" dirty="0"/>
                <a:t>BUTTON 1 </a:t>
              </a:r>
              <a:r>
                <a:rPr lang="en-US" sz="1100" dirty="0"/>
                <a:t>to answer “</a:t>
              </a:r>
              <a:r>
                <a:rPr lang="en-US" sz="1100" b="1" dirty="0"/>
                <a:t>Yes</a:t>
              </a:r>
              <a:r>
                <a:rPr lang="en-US" sz="1100" dirty="0"/>
                <a:t>” and </a:t>
              </a:r>
              <a:r>
                <a:rPr lang="en-US" sz="1100" b="1" dirty="0"/>
                <a:t>BUTTON 2 </a:t>
              </a:r>
              <a:r>
                <a:rPr lang="en-US" sz="1100" dirty="0"/>
                <a:t>to answer “</a:t>
              </a:r>
              <a:r>
                <a:rPr lang="en-US" sz="1100" b="1" dirty="0"/>
                <a:t>No</a:t>
              </a:r>
              <a:r>
                <a:rPr lang="en-US" sz="1100" dirty="0"/>
                <a:t>”</a:t>
              </a:r>
            </a:p>
          </p:txBody>
        </p:sp>
      </p:grpSp>
      <p:grpSp>
        <p:nvGrpSpPr>
          <p:cNvPr id="17416" name="Group 28"/>
          <p:cNvGrpSpPr>
            <a:grpSpLocks/>
          </p:cNvGrpSpPr>
          <p:nvPr/>
        </p:nvGrpSpPr>
        <p:grpSpPr bwMode="auto">
          <a:xfrm>
            <a:off x="4268788" y="1919288"/>
            <a:ext cx="1219200" cy="1077912"/>
            <a:chOff x="263685" y="1828800"/>
            <a:chExt cx="1219200" cy="1077189"/>
          </a:xfrm>
        </p:grpSpPr>
        <p:cxnSp>
          <p:nvCxnSpPr>
            <p:cNvPr id="30" name="Straight Arrow Connector 29"/>
            <p:cNvCxnSpPr/>
            <p:nvPr/>
          </p:nvCxnSpPr>
          <p:spPr>
            <a:xfrm>
              <a:off x="876460" y="2677542"/>
              <a:ext cx="0" cy="228447"/>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263685" y="1828800"/>
              <a:ext cx="1219200" cy="837638"/>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t>A </a:t>
              </a:r>
              <a:r>
                <a:rPr lang="en-US" sz="1100" b="1" dirty="0"/>
                <a:t>reminder </a:t>
              </a:r>
              <a:r>
                <a:rPr lang="en-US" sz="1100" dirty="0"/>
                <a:t>will appear between the photos in each set.</a:t>
              </a:r>
              <a:endParaRPr lang="en-US" sz="1100" b="1" dirty="0"/>
            </a:p>
          </p:txBody>
        </p:sp>
      </p:grpSp>
      <p:grpSp>
        <p:nvGrpSpPr>
          <p:cNvPr id="17417" name="Group 31"/>
          <p:cNvGrpSpPr>
            <a:grpSpLocks/>
          </p:cNvGrpSpPr>
          <p:nvPr/>
        </p:nvGrpSpPr>
        <p:grpSpPr bwMode="auto">
          <a:xfrm>
            <a:off x="5591175" y="1919288"/>
            <a:ext cx="1219200" cy="1077912"/>
            <a:chOff x="263685" y="1828800"/>
            <a:chExt cx="1219200" cy="1077189"/>
          </a:xfrm>
        </p:grpSpPr>
        <p:cxnSp>
          <p:nvCxnSpPr>
            <p:cNvPr id="33" name="Straight Arrow Connector 32"/>
            <p:cNvCxnSpPr/>
            <p:nvPr/>
          </p:nvCxnSpPr>
          <p:spPr>
            <a:xfrm>
              <a:off x="876460" y="2677542"/>
              <a:ext cx="0" cy="228447"/>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263685" y="1828800"/>
              <a:ext cx="1219200" cy="837638"/>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100" dirty="0"/>
                <a:t>Respond as soon as you have your answer. </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15"/>
          <p:cNvSpPr txBox="1">
            <a:spLocks noChangeArrowheads="1"/>
          </p:cNvSpPr>
          <p:nvPr/>
        </p:nvSpPr>
        <p:spPr bwMode="auto">
          <a:xfrm>
            <a:off x="1447800" y="1600200"/>
            <a:ext cx="4419600" cy="2012950"/>
          </a:xfrm>
          <a:prstGeom prst="rect">
            <a:avLst/>
          </a:prstGeom>
          <a:solidFill>
            <a:srgbClr val="800000"/>
          </a:solidFill>
          <a:ln w="57150">
            <a:solidFill>
              <a:srgbClr val="FFFF66"/>
            </a:solidFill>
            <a:miter lim="800000"/>
            <a:headEnd/>
            <a:tailEnd/>
          </a:ln>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800" b="1">
                <a:solidFill>
                  <a:srgbClr val="FFFFFF"/>
                </a:solidFill>
              </a:rPr>
              <a:t>Important Reminder</a:t>
            </a:r>
          </a:p>
          <a:p>
            <a:pPr algn="ctr"/>
            <a:endParaRPr lang="en-US" sz="1000" b="1">
              <a:solidFill>
                <a:srgbClr val="FFFFFF"/>
              </a:solidFill>
            </a:endParaRPr>
          </a:p>
          <a:p>
            <a:pPr algn="ctr"/>
            <a:r>
              <a:rPr lang="en-US" sz="2600">
                <a:solidFill>
                  <a:srgbClr val="FFFFFF"/>
                </a:solidFill>
              </a:rPr>
              <a:t>Please keep your head </a:t>
            </a:r>
          </a:p>
          <a:p>
            <a:pPr algn="ctr"/>
            <a:r>
              <a:rPr lang="en-US" sz="2600">
                <a:solidFill>
                  <a:srgbClr val="FFFFFF"/>
                </a:solidFill>
              </a:rPr>
              <a:t>still while the scanner </a:t>
            </a:r>
          </a:p>
          <a:p>
            <a:pPr algn="ctr"/>
            <a:r>
              <a:rPr lang="en-US" sz="2600">
                <a:solidFill>
                  <a:srgbClr val="FFFFFF"/>
                </a:solidFill>
              </a:rPr>
              <a:t>is running. </a:t>
            </a:r>
          </a:p>
          <a:p>
            <a:pPr algn="ctr"/>
            <a:endParaRPr lang="en-US" sz="1000">
              <a:solidFill>
                <a:srgbClr val="FFFFFF"/>
              </a:solidFill>
            </a:endParaRPr>
          </a:p>
        </p:txBody>
      </p:sp>
    </p:spTree>
    <p:extLst>
      <p:ext uri="{BB962C8B-B14F-4D97-AF65-F5344CB8AC3E}">
        <p14:creationId xmlns:p14="http://schemas.microsoft.com/office/powerpoint/2010/main" val="160940465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15"/>
          <p:cNvSpPr txBox="1">
            <a:spLocks noChangeArrowheads="1"/>
          </p:cNvSpPr>
          <p:nvPr/>
        </p:nvSpPr>
        <p:spPr bwMode="auto">
          <a:xfrm>
            <a:off x="249238" y="609600"/>
            <a:ext cx="6783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900" dirty="0" err="1" smtClean="0">
                <a:solidFill>
                  <a:srgbClr val="FFFFFF"/>
                </a:solidFill>
              </a:rPr>
              <a:t>Sie</a:t>
            </a:r>
            <a:r>
              <a:rPr lang="en-US" sz="1900" dirty="0" smtClean="0">
                <a:solidFill>
                  <a:srgbClr val="FFFFFF"/>
                </a:solidFill>
              </a:rPr>
              <a:t> </a:t>
            </a:r>
            <a:r>
              <a:rPr lang="en-US" sz="1900" dirty="0" err="1" smtClean="0">
                <a:solidFill>
                  <a:srgbClr val="FFFFFF"/>
                </a:solidFill>
              </a:rPr>
              <a:t>bekommen</a:t>
            </a:r>
            <a:r>
              <a:rPr lang="en-US" sz="1900" dirty="0" smtClean="0">
                <a:solidFill>
                  <a:srgbClr val="FFFFFF"/>
                </a:solidFill>
              </a:rPr>
              <a:t> </a:t>
            </a:r>
            <a:r>
              <a:rPr lang="en-US" sz="1900" dirty="0" err="1" smtClean="0">
                <a:solidFill>
                  <a:srgbClr val="FFFFFF"/>
                </a:solidFill>
              </a:rPr>
              <a:t>verschiedene</a:t>
            </a:r>
            <a:r>
              <a:rPr lang="en-US" sz="1900" dirty="0" smtClean="0">
                <a:solidFill>
                  <a:srgbClr val="FFFFFF"/>
                </a:solidFill>
              </a:rPr>
              <a:t> </a:t>
            </a:r>
            <a:r>
              <a:rPr lang="en-US" sz="1900" dirty="0" err="1" smtClean="0">
                <a:solidFill>
                  <a:srgbClr val="FFFFFF"/>
                </a:solidFill>
              </a:rPr>
              <a:t>Bilder</a:t>
            </a:r>
            <a:r>
              <a:rPr lang="en-US" sz="1900" dirty="0" smtClean="0">
                <a:solidFill>
                  <a:srgbClr val="FFFFFF"/>
                </a:solidFill>
              </a:rPr>
              <a:t> </a:t>
            </a:r>
            <a:r>
              <a:rPr lang="en-US" sz="1900" dirty="0" err="1" smtClean="0">
                <a:solidFill>
                  <a:srgbClr val="FFFFFF"/>
                </a:solidFill>
              </a:rPr>
              <a:t>präsentiert</a:t>
            </a:r>
            <a:r>
              <a:rPr lang="en-US" sz="1900" dirty="0" smtClean="0">
                <a:solidFill>
                  <a:srgbClr val="FFFFFF"/>
                </a:solidFill>
              </a:rPr>
              <a:t>.</a:t>
            </a:r>
            <a:endParaRPr lang="en-US" sz="1900" dirty="0">
              <a:solidFill>
                <a:srgbClr val="FFFFFF"/>
              </a:solidFill>
            </a:endParaRPr>
          </a:p>
        </p:txBody>
      </p:sp>
      <p:sp>
        <p:nvSpPr>
          <p:cNvPr id="15362" name="TextBox 15"/>
          <p:cNvSpPr txBox="1">
            <a:spLocks noChangeArrowheads="1"/>
          </p:cNvSpPr>
          <p:nvPr/>
        </p:nvSpPr>
        <p:spPr bwMode="auto">
          <a:xfrm>
            <a:off x="119063" y="76200"/>
            <a:ext cx="70707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800" b="1" dirty="0" err="1" smtClean="0">
                <a:solidFill>
                  <a:srgbClr val="FFFFFF"/>
                </a:solidFill>
              </a:rPr>
              <a:t>Bildbeobachtungstest</a:t>
            </a:r>
            <a:endParaRPr lang="en-US" sz="2800" b="1" dirty="0">
              <a:solidFill>
                <a:srgbClr val="FFFFFF"/>
              </a:solidFill>
            </a:endParaRPr>
          </a:p>
        </p:txBody>
      </p:sp>
      <p:sp>
        <p:nvSpPr>
          <p:cNvPr id="15363" name="TextBox 15"/>
          <p:cNvSpPr txBox="1">
            <a:spLocks noChangeArrowheads="1"/>
          </p:cNvSpPr>
          <p:nvPr/>
        </p:nvSpPr>
        <p:spPr bwMode="auto">
          <a:xfrm>
            <a:off x="304800" y="2605088"/>
            <a:ext cx="6553200"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r>
              <a:rPr lang="en-US" sz="1900" dirty="0" err="1" smtClean="0">
                <a:solidFill>
                  <a:srgbClr val="FFFFFF"/>
                </a:solidFill>
              </a:rPr>
              <a:t>Bitte</a:t>
            </a:r>
            <a:r>
              <a:rPr lang="en-US" sz="1900" dirty="0" smtClean="0">
                <a:solidFill>
                  <a:srgbClr val="FFFFFF"/>
                </a:solidFill>
              </a:rPr>
              <a:t> </a:t>
            </a:r>
            <a:r>
              <a:rPr lang="en-US" sz="1900" dirty="0" err="1" smtClean="0">
                <a:solidFill>
                  <a:srgbClr val="FFFFFF"/>
                </a:solidFill>
              </a:rPr>
              <a:t>beobachten</a:t>
            </a:r>
            <a:r>
              <a:rPr lang="en-US" sz="1900" dirty="0" smtClean="0">
                <a:solidFill>
                  <a:srgbClr val="FFFFFF"/>
                </a:solidFill>
              </a:rPr>
              <a:t> </a:t>
            </a:r>
            <a:r>
              <a:rPr lang="en-US" sz="1900" dirty="0" err="1" smtClean="0">
                <a:solidFill>
                  <a:srgbClr val="FFFFFF"/>
                </a:solidFill>
              </a:rPr>
              <a:t>Sie</a:t>
            </a:r>
            <a:r>
              <a:rPr lang="en-US" sz="1900" dirty="0" smtClean="0">
                <a:solidFill>
                  <a:srgbClr val="FFFFFF"/>
                </a:solidFill>
              </a:rPr>
              <a:t> </a:t>
            </a:r>
            <a:r>
              <a:rPr lang="en-US" sz="1900" dirty="0" err="1" smtClean="0">
                <a:solidFill>
                  <a:srgbClr val="FFFFFF"/>
                </a:solidFill>
              </a:rPr>
              <a:t>jedes</a:t>
            </a:r>
            <a:r>
              <a:rPr lang="en-US" sz="1900" dirty="0" smtClean="0">
                <a:solidFill>
                  <a:srgbClr val="FFFFFF"/>
                </a:solidFill>
              </a:rPr>
              <a:t> </a:t>
            </a:r>
            <a:r>
              <a:rPr lang="en-US" sz="1900" dirty="0" err="1" smtClean="0">
                <a:solidFill>
                  <a:srgbClr val="FFFFFF"/>
                </a:solidFill>
              </a:rPr>
              <a:t>Bild</a:t>
            </a:r>
            <a:r>
              <a:rPr lang="en-US" sz="1900" dirty="0" smtClean="0">
                <a:solidFill>
                  <a:srgbClr val="FFFFFF"/>
                </a:solidFill>
              </a:rPr>
              <a:t> </a:t>
            </a:r>
            <a:r>
              <a:rPr lang="en-US" sz="1900" dirty="0" err="1" smtClean="0">
                <a:solidFill>
                  <a:srgbClr val="FFFFFF"/>
                </a:solidFill>
              </a:rPr>
              <a:t>aufmerksam</a:t>
            </a:r>
            <a:r>
              <a:rPr lang="en-US" sz="1900" dirty="0" smtClean="0">
                <a:solidFill>
                  <a:srgbClr val="FFFFFF"/>
                </a:solidFill>
              </a:rPr>
              <a:t>. Um </a:t>
            </a:r>
            <a:r>
              <a:rPr lang="en-US" sz="1900" dirty="0" err="1" smtClean="0">
                <a:solidFill>
                  <a:srgbClr val="FFFFFF"/>
                </a:solidFill>
              </a:rPr>
              <a:t>sicherzustellen</a:t>
            </a:r>
            <a:r>
              <a:rPr lang="en-US" sz="1900" dirty="0" smtClean="0">
                <a:solidFill>
                  <a:srgbClr val="FFFFFF"/>
                </a:solidFill>
              </a:rPr>
              <a:t>, </a:t>
            </a:r>
            <a:r>
              <a:rPr lang="en-US" sz="1900" dirty="0" err="1" smtClean="0">
                <a:solidFill>
                  <a:srgbClr val="FFFFFF"/>
                </a:solidFill>
              </a:rPr>
              <a:t>dass</a:t>
            </a:r>
            <a:r>
              <a:rPr lang="en-US" sz="1900" dirty="0" smtClean="0">
                <a:solidFill>
                  <a:srgbClr val="FFFFFF"/>
                </a:solidFill>
              </a:rPr>
              <a:t> </a:t>
            </a:r>
            <a:r>
              <a:rPr lang="en-US" sz="1900" dirty="0" err="1" smtClean="0">
                <a:solidFill>
                  <a:srgbClr val="FFFFFF"/>
                </a:solidFill>
              </a:rPr>
              <a:t>Sie</a:t>
            </a:r>
            <a:r>
              <a:rPr lang="en-US" sz="1900" dirty="0" smtClean="0">
                <a:solidFill>
                  <a:srgbClr val="FFFFFF"/>
                </a:solidFill>
              </a:rPr>
              <a:t> </a:t>
            </a:r>
            <a:r>
              <a:rPr lang="en-US" sz="1900" dirty="0" err="1" smtClean="0">
                <a:solidFill>
                  <a:srgbClr val="FFFFFF"/>
                </a:solidFill>
              </a:rPr>
              <a:t>aufmerksam</a:t>
            </a:r>
            <a:r>
              <a:rPr lang="en-US" sz="1900" dirty="0" smtClean="0">
                <a:solidFill>
                  <a:srgbClr val="FFFFFF"/>
                </a:solidFill>
              </a:rPr>
              <a:t> </a:t>
            </a:r>
            <a:r>
              <a:rPr lang="en-US" sz="1900" dirty="0" err="1" smtClean="0">
                <a:solidFill>
                  <a:srgbClr val="FFFFFF"/>
                </a:solidFill>
              </a:rPr>
              <a:t>sind</a:t>
            </a:r>
            <a:r>
              <a:rPr lang="en-US" sz="1900" dirty="0" smtClean="0">
                <a:solidFill>
                  <a:srgbClr val="FFFFFF"/>
                </a:solidFill>
              </a:rPr>
              <a:t>, </a:t>
            </a:r>
            <a:r>
              <a:rPr lang="en-US" sz="1900" dirty="0" err="1" smtClean="0">
                <a:solidFill>
                  <a:srgbClr val="FFFFFF"/>
                </a:solidFill>
              </a:rPr>
              <a:t>werden</a:t>
            </a:r>
            <a:r>
              <a:rPr lang="en-US" sz="1900" dirty="0" smtClean="0">
                <a:solidFill>
                  <a:srgbClr val="FFFFFF"/>
                </a:solidFill>
              </a:rPr>
              <a:t> </a:t>
            </a:r>
            <a:r>
              <a:rPr lang="en-US" sz="1900" dirty="0" err="1" smtClean="0">
                <a:solidFill>
                  <a:srgbClr val="FFFFFF"/>
                </a:solidFill>
              </a:rPr>
              <a:t>wir</a:t>
            </a:r>
            <a:r>
              <a:rPr lang="en-US" sz="1900" dirty="0" smtClean="0">
                <a:solidFill>
                  <a:srgbClr val="FFFFFF"/>
                </a:solidFill>
              </a:rPr>
              <a:t> </a:t>
            </a:r>
            <a:r>
              <a:rPr lang="en-US" sz="1900" dirty="0" err="1" smtClean="0">
                <a:solidFill>
                  <a:srgbClr val="FFFFFF"/>
                </a:solidFill>
              </a:rPr>
              <a:t>hin</a:t>
            </a:r>
            <a:r>
              <a:rPr lang="en-US" sz="1900" dirty="0" smtClean="0">
                <a:solidFill>
                  <a:srgbClr val="FFFFFF"/>
                </a:solidFill>
              </a:rPr>
              <a:t> und </a:t>
            </a:r>
            <a:r>
              <a:rPr lang="en-US" sz="1900" dirty="0" err="1" smtClean="0">
                <a:solidFill>
                  <a:srgbClr val="FFFFFF"/>
                </a:solidFill>
              </a:rPr>
              <a:t>wieder</a:t>
            </a:r>
            <a:r>
              <a:rPr lang="en-US" sz="1900" dirty="0" smtClean="0">
                <a:solidFill>
                  <a:srgbClr val="FFFFFF"/>
                </a:solidFill>
              </a:rPr>
              <a:t> </a:t>
            </a:r>
            <a:r>
              <a:rPr lang="en-US" sz="1900" dirty="0" err="1" smtClean="0">
                <a:solidFill>
                  <a:srgbClr val="FFFFFF"/>
                </a:solidFill>
              </a:rPr>
              <a:t>dasselbe</a:t>
            </a:r>
            <a:r>
              <a:rPr lang="en-US" sz="1900" dirty="0" smtClean="0">
                <a:solidFill>
                  <a:srgbClr val="FFFFFF"/>
                </a:solidFill>
              </a:rPr>
              <a:t> </a:t>
            </a:r>
            <a:r>
              <a:rPr lang="en-US" sz="1900" dirty="0" err="1" smtClean="0">
                <a:solidFill>
                  <a:srgbClr val="FFFFFF"/>
                </a:solidFill>
              </a:rPr>
              <a:t>Bild</a:t>
            </a:r>
            <a:r>
              <a:rPr lang="en-US" sz="1900" dirty="0" smtClean="0">
                <a:solidFill>
                  <a:srgbClr val="FFFFFF"/>
                </a:solidFill>
              </a:rPr>
              <a:t> </a:t>
            </a:r>
            <a:r>
              <a:rPr lang="en-US" sz="1900" dirty="0" err="1" smtClean="0">
                <a:solidFill>
                  <a:srgbClr val="FFFFFF"/>
                </a:solidFill>
              </a:rPr>
              <a:t>zweimal</a:t>
            </a:r>
            <a:r>
              <a:rPr lang="en-US" sz="1900" dirty="0" smtClean="0">
                <a:solidFill>
                  <a:srgbClr val="FFFFFF"/>
                </a:solidFill>
              </a:rPr>
              <a:t> </a:t>
            </a:r>
            <a:r>
              <a:rPr lang="en-US" sz="1900" dirty="0" err="1" smtClean="0">
                <a:solidFill>
                  <a:srgbClr val="FFFFFF"/>
                </a:solidFill>
              </a:rPr>
              <a:t>hintereinander</a:t>
            </a:r>
            <a:r>
              <a:rPr lang="en-US" sz="1900" dirty="0" smtClean="0">
                <a:solidFill>
                  <a:srgbClr val="FFFFFF"/>
                </a:solidFill>
              </a:rPr>
              <a:t> </a:t>
            </a:r>
            <a:r>
              <a:rPr lang="en-US" sz="1900" dirty="0" err="1" smtClean="0">
                <a:solidFill>
                  <a:srgbClr val="FFFFFF"/>
                </a:solidFill>
              </a:rPr>
              <a:t>zeigen</a:t>
            </a:r>
            <a:r>
              <a:rPr lang="en-US" sz="1900" dirty="0" smtClean="0">
                <a:solidFill>
                  <a:srgbClr val="FFFFFF"/>
                </a:solidFill>
              </a:rPr>
              <a:t>:</a:t>
            </a:r>
            <a:endParaRPr lang="en-US" sz="1900" dirty="0">
              <a:solidFill>
                <a:srgbClr val="FFFFFF"/>
              </a:solidFill>
            </a:endParaRPr>
          </a:p>
        </p:txBody>
      </p:sp>
      <p:pic>
        <p:nvPicPr>
          <p:cNvPr id="15364" name="Picture 1" descr="Screen Shot 2013-08-01 at 8.35.47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825" y="1368425"/>
            <a:ext cx="14112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Box 4"/>
          <p:cNvSpPr txBox="1">
            <a:spLocks noChangeArrowheads="1"/>
          </p:cNvSpPr>
          <p:nvPr/>
        </p:nvSpPr>
        <p:spPr bwMode="auto">
          <a:xfrm>
            <a:off x="137802" y="1030288"/>
            <a:ext cx="3429000" cy="304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152" tIns="36576" rIns="73152" bIns="36576">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500" b="1" dirty="0" smtClean="0">
                <a:solidFill>
                  <a:schemeClr val="bg1"/>
                </a:solidFill>
              </a:rPr>
              <a:t>Auf </a:t>
            </a:r>
            <a:r>
              <a:rPr lang="en-US" sz="1500" b="1" dirty="0" err="1" smtClean="0">
                <a:solidFill>
                  <a:schemeClr val="bg1"/>
                </a:solidFill>
              </a:rPr>
              <a:t>einigen</a:t>
            </a:r>
            <a:r>
              <a:rPr lang="en-US" sz="1500" b="1" dirty="0" smtClean="0">
                <a:solidFill>
                  <a:schemeClr val="bg1"/>
                </a:solidFill>
              </a:rPr>
              <a:t> </a:t>
            </a:r>
            <a:r>
              <a:rPr lang="en-US" sz="1500" b="1" dirty="0" err="1" smtClean="0">
                <a:solidFill>
                  <a:schemeClr val="bg1"/>
                </a:solidFill>
              </a:rPr>
              <a:t>sind</a:t>
            </a:r>
            <a:r>
              <a:rPr lang="en-US" sz="1500" b="1" dirty="0" smtClean="0">
                <a:solidFill>
                  <a:schemeClr val="bg1"/>
                </a:solidFill>
              </a:rPr>
              <a:t> </a:t>
            </a:r>
            <a:r>
              <a:rPr lang="en-US" sz="1500" b="1" dirty="0" err="1" smtClean="0">
                <a:solidFill>
                  <a:schemeClr val="bg1"/>
                </a:solidFill>
              </a:rPr>
              <a:t>Personen</a:t>
            </a:r>
            <a:r>
              <a:rPr lang="en-US" sz="1500" b="1" dirty="0" smtClean="0">
                <a:solidFill>
                  <a:schemeClr val="bg1"/>
                </a:solidFill>
              </a:rPr>
              <a:t> </a:t>
            </a:r>
            <a:r>
              <a:rPr lang="en-US" sz="1500" b="1" dirty="0" err="1" smtClean="0">
                <a:solidFill>
                  <a:schemeClr val="bg1"/>
                </a:solidFill>
              </a:rPr>
              <a:t>zu</a:t>
            </a:r>
            <a:r>
              <a:rPr lang="en-US" sz="1500" b="1" dirty="0" smtClean="0">
                <a:solidFill>
                  <a:schemeClr val="bg1"/>
                </a:solidFill>
              </a:rPr>
              <a:t> </a:t>
            </a:r>
            <a:r>
              <a:rPr lang="en-US" sz="1500" b="1" dirty="0" err="1" smtClean="0">
                <a:solidFill>
                  <a:schemeClr val="bg1"/>
                </a:solidFill>
              </a:rPr>
              <a:t>sehen</a:t>
            </a:r>
            <a:endParaRPr lang="en-US" sz="1500" b="1" dirty="0">
              <a:solidFill>
                <a:schemeClr val="bg1"/>
              </a:solidFill>
            </a:endParaRPr>
          </a:p>
        </p:txBody>
      </p:sp>
      <p:pic>
        <p:nvPicPr>
          <p:cNvPr id="15366" name="Picture 5" descr="Screen Shot 2013-08-01 at 8.36.06 AM.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14775" y="1368425"/>
            <a:ext cx="1411288" cy="1066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5367" name="Picture 6" descr="Screen Shot 2013-08-01 at 8.36.15 AM.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95913" y="1371600"/>
            <a:ext cx="1411287" cy="1066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5368" name="TextBox 30"/>
          <p:cNvSpPr txBox="1">
            <a:spLocks noChangeArrowheads="1"/>
          </p:cNvSpPr>
          <p:nvPr/>
        </p:nvSpPr>
        <p:spPr bwMode="auto">
          <a:xfrm>
            <a:off x="3807048" y="1030288"/>
            <a:ext cx="3111053" cy="304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3152" tIns="36576" rIns="73152" bIns="36576">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500" b="1" dirty="0" err="1" smtClean="0">
                <a:solidFill>
                  <a:schemeClr val="bg1"/>
                </a:solidFill>
              </a:rPr>
              <a:t>Andere</a:t>
            </a:r>
            <a:r>
              <a:rPr lang="en-US" sz="1500" b="1" dirty="0" smtClean="0">
                <a:solidFill>
                  <a:schemeClr val="bg1"/>
                </a:solidFill>
              </a:rPr>
              <a:t> </a:t>
            </a:r>
            <a:r>
              <a:rPr lang="en-US" sz="1500" b="1" dirty="0" err="1" smtClean="0">
                <a:solidFill>
                  <a:schemeClr val="bg1"/>
                </a:solidFill>
              </a:rPr>
              <a:t>zeigen</a:t>
            </a:r>
            <a:r>
              <a:rPr lang="en-US" sz="1500" b="1" dirty="0" smtClean="0">
                <a:solidFill>
                  <a:schemeClr val="bg1"/>
                </a:solidFill>
              </a:rPr>
              <a:t> </a:t>
            </a:r>
            <a:r>
              <a:rPr lang="en-US" sz="1500" b="1" dirty="0" err="1" smtClean="0">
                <a:solidFill>
                  <a:schemeClr val="bg1"/>
                </a:solidFill>
              </a:rPr>
              <a:t>abstrakte</a:t>
            </a:r>
            <a:r>
              <a:rPr lang="en-US" sz="1500" b="1" dirty="0" smtClean="0">
                <a:solidFill>
                  <a:schemeClr val="bg1"/>
                </a:solidFill>
              </a:rPr>
              <a:t> Muster.</a:t>
            </a:r>
            <a:endParaRPr lang="en-US" sz="1500" b="1" dirty="0">
              <a:solidFill>
                <a:schemeClr val="bg1"/>
              </a:solidFill>
            </a:endParaRPr>
          </a:p>
        </p:txBody>
      </p:sp>
      <p:sp>
        <p:nvSpPr>
          <p:cNvPr id="17" name="TextBox 15"/>
          <p:cNvSpPr txBox="1">
            <a:spLocks noChangeArrowheads="1"/>
          </p:cNvSpPr>
          <p:nvPr/>
        </p:nvSpPr>
        <p:spPr bwMode="auto">
          <a:xfrm>
            <a:off x="5105400" y="3564248"/>
            <a:ext cx="2085975"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endParaRPr lang="en-US" altLang="ja-JP" sz="800" dirty="0" smtClean="0">
              <a:solidFill>
                <a:srgbClr val="FFFFFF"/>
              </a:solidFill>
            </a:endParaRPr>
          </a:p>
          <a:p>
            <a:pPr algn="ctr"/>
            <a:r>
              <a:rPr lang="en-US" sz="1900" dirty="0" err="1" smtClean="0">
                <a:solidFill>
                  <a:srgbClr val="FFFFFF"/>
                </a:solidFill>
              </a:rPr>
              <a:t>Wenn</a:t>
            </a:r>
            <a:r>
              <a:rPr lang="en-US" sz="1900" dirty="0" smtClean="0">
                <a:solidFill>
                  <a:srgbClr val="FFFFFF"/>
                </a:solidFill>
              </a:rPr>
              <a:t> </a:t>
            </a:r>
            <a:r>
              <a:rPr lang="en-US" sz="1900" dirty="0" err="1" smtClean="0">
                <a:solidFill>
                  <a:srgbClr val="FFFFFF"/>
                </a:solidFill>
              </a:rPr>
              <a:t>Sie</a:t>
            </a:r>
            <a:r>
              <a:rPr lang="en-US" sz="1900" dirty="0" smtClean="0">
                <a:solidFill>
                  <a:srgbClr val="FFFFFF"/>
                </a:solidFill>
              </a:rPr>
              <a:t> dies </a:t>
            </a:r>
            <a:r>
              <a:rPr lang="en-US" sz="1900" dirty="0" err="1" smtClean="0">
                <a:solidFill>
                  <a:srgbClr val="FFFFFF"/>
                </a:solidFill>
              </a:rPr>
              <a:t>bemerken</a:t>
            </a:r>
            <a:r>
              <a:rPr lang="en-US" sz="1900" dirty="0" smtClean="0">
                <a:solidFill>
                  <a:srgbClr val="FFFFFF"/>
                </a:solidFill>
              </a:rPr>
              <a:t>, </a:t>
            </a:r>
            <a:r>
              <a:rPr lang="en-US" sz="1900" b="1" dirty="0" smtClean="0">
                <a:solidFill>
                  <a:srgbClr val="FFFFFF"/>
                </a:solidFill>
              </a:rPr>
              <a:t>DRÜCKEN SIE KNOPF 1</a:t>
            </a:r>
            <a:endParaRPr lang="en-US" sz="1900" b="1" dirty="0">
              <a:solidFill>
                <a:srgbClr val="FFFFFF"/>
              </a:solidFill>
            </a:endParaRPr>
          </a:p>
        </p:txBody>
      </p:sp>
      <p:pic>
        <p:nvPicPr>
          <p:cNvPr id="3" name="Picture 2" descr="H_216.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2138" y="1393825"/>
            <a:ext cx="1338262" cy="1006475"/>
          </a:xfrm>
          <a:prstGeom prst="rect">
            <a:avLst/>
          </a:prstGeom>
          <a:ln w="19050" cmpd="sng">
            <a:solidFill>
              <a:schemeClr val="bg1">
                <a:lumMod val="75000"/>
              </a:schemeClr>
            </a:solidFill>
          </a:ln>
        </p:spPr>
      </p:pic>
      <p:pic>
        <p:nvPicPr>
          <p:cNvPr id="15371" name="Picture 1" descr="Screen Shot 2013-08-01 at 8.35.47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763" y="3788086"/>
            <a:ext cx="14112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descr="H_216.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24075" y="3813486"/>
            <a:ext cx="1338263" cy="1006475"/>
          </a:xfrm>
          <a:prstGeom prst="rect">
            <a:avLst/>
          </a:prstGeom>
          <a:ln w="19050" cmpd="sng">
            <a:solidFill>
              <a:schemeClr val="bg1">
                <a:lumMod val="75000"/>
              </a:schemeClr>
            </a:solidFill>
          </a:ln>
        </p:spPr>
      </p:pic>
      <p:pic>
        <p:nvPicPr>
          <p:cNvPr id="18" name="Picture 17" descr="H_216.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8538" y="3810311"/>
            <a:ext cx="1338262" cy="1006475"/>
          </a:xfrm>
          <a:prstGeom prst="rect">
            <a:avLst/>
          </a:prstGeom>
          <a:ln w="19050" cmpd="sng">
            <a:solidFill>
              <a:schemeClr val="bg1">
                <a:lumMod val="75000"/>
              </a:schemeClr>
            </a:solidFill>
          </a:ln>
        </p:spPr>
      </p:pic>
      <p:sp>
        <p:nvSpPr>
          <p:cNvPr id="2" name="Rounded Rectangle 1"/>
          <p:cNvSpPr/>
          <p:nvPr/>
        </p:nvSpPr>
        <p:spPr>
          <a:xfrm>
            <a:off x="5153025" y="3672198"/>
            <a:ext cx="1893888" cy="1295400"/>
          </a:xfrm>
          <a:prstGeom prst="roundRect">
            <a:avLst/>
          </a:prstGeom>
          <a:noFill/>
          <a:ln w="76200" cmpd="sng">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 name="Left Arrow 3"/>
          <p:cNvSpPr/>
          <p:nvPr/>
        </p:nvSpPr>
        <p:spPr>
          <a:xfrm>
            <a:off x="4724400" y="4092886"/>
            <a:ext cx="457200" cy="457200"/>
          </a:xfrm>
          <a:prstGeom prst="leftArrow">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1147411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15"/>
          <p:cNvSpPr txBox="1">
            <a:spLocks noChangeArrowheads="1"/>
          </p:cNvSpPr>
          <p:nvPr/>
        </p:nvSpPr>
        <p:spPr bwMode="auto">
          <a:xfrm>
            <a:off x="304800" y="654200"/>
            <a:ext cx="6553200" cy="1058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just"/>
            <a:r>
              <a:rPr lang="en-US" sz="1600" dirty="0" err="1" smtClean="0">
                <a:solidFill>
                  <a:srgbClr val="FFFFFF"/>
                </a:solidFill>
              </a:rPr>
              <a:t>Sie</a:t>
            </a:r>
            <a:r>
              <a:rPr lang="en-US" sz="1600" dirty="0" smtClean="0">
                <a:solidFill>
                  <a:srgbClr val="FFFFFF"/>
                </a:solidFill>
              </a:rPr>
              <a:t> </a:t>
            </a:r>
            <a:r>
              <a:rPr lang="en-US" sz="1600" dirty="0" err="1" smtClean="0">
                <a:solidFill>
                  <a:srgbClr val="FFFFFF"/>
                </a:solidFill>
              </a:rPr>
              <a:t>werden</a:t>
            </a:r>
            <a:r>
              <a:rPr lang="en-US" sz="1600" dirty="0" smtClean="0">
                <a:solidFill>
                  <a:srgbClr val="FFFFFF"/>
                </a:solidFill>
              </a:rPr>
              <a:t> </a:t>
            </a:r>
            <a:r>
              <a:rPr lang="en-US" sz="1600" dirty="0" err="1" smtClean="0">
                <a:solidFill>
                  <a:srgbClr val="FFFFFF"/>
                </a:solidFill>
              </a:rPr>
              <a:t>Ja</a:t>
            </a:r>
            <a:r>
              <a:rPr lang="en-US" sz="1600" dirty="0" smtClean="0">
                <a:solidFill>
                  <a:srgbClr val="FFFFFF"/>
                </a:solidFill>
              </a:rPr>
              <a:t>/Nein </a:t>
            </a:r>
            <a:r>
              <a:rPr lang="en-US" sz="1600" dirty="0" err="1" smtClean="0">
                <a:solidFill>
                  <a:srgbClr val="FFFFFF"/>
                </a:solidFill>
              </a:rPr>
              <a:t>Fragen</a:t>
            </a:r>
            <a:r>
              <a:rPr lang="en-US" sz="1600" dirty="0" smtClean="0">
                <a:solidFill>
                  <a:srgbClr val="FFFFFF"/>
                </a:solidFill>
              </a:rPr>
              <a:t> </a:t>
            </a:r>
            <a:r>
              <a:rPr lang="en-US" sz="1600" dirty="0" err="1" smtClean="0">
                <a:solidFill>
                  <a:srgbClr val="FFFFFF"/>
                </a:solidFill>
              </a:rPr>
              <a:t>zu</a:t>
            </a:r>
            <a:r>
              <a:rPr lang="en-US" sz="1600" dirty="0" smtClean="0">
                <a:solidFill>
                  <a:srgbClr val="FFFFFF"/>
                </a:solidFill>
              </a:rPr>
              <a:t> </a:t>
            </a:r>
            <a:r>
              <a:rPr lang="en-US" sz="1600" dirty="0" err="1" smtClean="0">
                <a:solidFill>
                  <a:srgbClr val="FFFFFF"/>
                </a:solidFill>
              </a:rPr>
              <a:t>verschiedenen</a:t>
            </a:r>
            <a:r>
              <a:rPr lang="en-US" sz="1600" dirty="0" smtClean="0">
                <a:solidFill>
                  <a:srgbClr val="FFFFFF"/>
                </a:solidFill>
              </a:rPr>
              <a:t> </a:t>
            </a:r>
            <a:r>
              <a:rPr lang="en-US" sz="1600" dirty="0" err="1" smtClean="0">
                <a:solidFill>
                  <a:srgbClr val="FFFFFF"/>
                </a:solidFill>
              </a:rPr>
              <a:t>Fotos</a:t>
            </a:r>
            <a:r>
              <a:rPr lang="en-US" sz="1600" dirty="0" smtClean="0">
                <a:solidFill>
                  <a:srgbClr val="FFFFFF"/>
                </a:solidFill>
              </a:rPr>
              <a:t> </a:t>
            </a:r>
            <a:r>
              <a:rPr lang="en-US" sz="1600" dirty="0" err="1" smtClean="0">
                <a:solidFill>
                  <a:srgbClr val="FFFFFF"/>
                </a:solidFill>
              </a:rPr>
              <a:t>beantworten</a:t>
            </a:r>
            <a:r>
              <a:rPr lang="en-US" sz="1600" dirty="0" smtClean="0">
                <a:solidFill>
                  <a:srgbClr val="FFFFFF"/>
                </a:solidFill>
              </a:rPr>
              <a:t>. Die </a:t>
            </a:r>
            <a:r>
              <a:rPr lang="en-US" sz="1600" dirty="0" err="1" smtClean="0">
                <a:solidFill>
                  <a:srgbClr val="FFFFFF"/>
                </a:solidFill>
              </a:rPr>
              <a:t>Fotos</a:t>
            </a:r>
            <a:r>
              <a:rPr lang="en-US" sz="1600" dirty="0" smtClean="0">
                <a:solidFill>
                  <a:srgbClr val="FFFFFF"/>
                </a:solidFill>
              </a:rPr>
              <a:t> </a:t>
            </a:r>
            <a:r>
              <a:rPr lang="en-US" sz="1600" dirty="0" err="1" smtClean="0">
                <a:solidFill>
                  <a:srgbClr val="FFFFFF"/>
                </a:solidFill>
              </a:rPr>
              <a:t>werden</a:t>
            </a:r>
            <a:r>
              <a:rPr lang="en-US" sz="1600" dirty="0" smtClean="0">
                <a:solidFill>
                  <a:srgbClr val="FFFFFF"/>
                </a:solidFill>
              </a:rPr>
              <a:t> in </a:t>
            </a:r>
            <a:r>
              <a:rPr lang="en-US" sz="1600" dirty="0" err="1" smtClean="0">
                <a:solidFill>
                  <a:srgbClr val="FFFFFF"/>
                </a:solidFill>
              </a:rPr>
              <a:t>Serien</a:t>
            </a:r>
            <a:r>
              <a:rPr lang="en-US" sz="1600" dirty="0" smtClean="0">
                <a:solidFill>
                  <a:srgbClr val="FFFFFF"/>
                </a:solidFill>
              </a:rPr>
              <a:t> von 8 </a:t>
            </a:r>
            <a:r>
              <a:rPr lang="en-US" sz="1600" dirty="0" err="1" smtClean="0">
                <a:solidFill>
                  <a:srgbClr val="FFFFFF"/>
                </a:solidFill>
              </a:rPr>
              <a:t>Fotos</a:t>
            </a:r>
            <a:r>
              <a:rPr lang="en-US" sz="1600" dirty="0" smtClean="0">
                <a:solidFill>
                  <a:srgbClr val="FFFFFF"/>
                </a:solidFill>
              </a:rPr>
              <a:t> </a:t>
            </a:r>
            <a:r>
              <a:rPr lang="en-US" sz="1600" dirty="0" err="1" smtClean="0">
                <a:solidFill>
                  <a:srgbClr val="FFFFFF"/>
                </a:solidFill>
              </a:rPr>
              <a:t>präsentiert</a:t>
            </a:r>
            <a:r>
              <a:rPr lang="en-US" sz="1600" dirty="0" smtClean="0">
                <a:solidFill>
                  <a:srgbClr val="FFFFFF"/>
                </a:solidFill>
              </a:rPr>
              <a:t> und </a:t>
            </a:r>
            <a:r>
              <a:rPr lang="en-US" sz="1600" dirty="0" err="1" smtClean="0">
                <a:solidFill>
                  <a:srgbClr val="FFFFFF"/>
                </a:solidFill>
              </a:rPr>
              <a:t>Sie</a:t>
            </a:r>
            <a:r>
              <a:rPr lang="en-US" sz="1600" dirty="0" smtClean="0">
                <a:solidFill>
                  <a:srgbClr val="FFFFFF"/>
                </a:solidFill>
              </a:rPr>
              <a:t> </a:t>
            </a:r>
            <a:r>
              <a:rPr lang="en-US" sz="1600" dirty="0" err="1" smtClean="0">
                <a:solidFill>
                  <a:srgbClr val="FFFFFF"/>
                </a:solidFill>
              </a:rPr>
              <a:t>werden</a:t>
            </a:r>
            <a:r>
              <a:rPr lang="en-US" sz="1600" dirty="0" smtClean="0">
                <a:solidFill>
                  <a:srgbClr val="FFFFFF"/>
                </a:solidFill>
              </a:rPr>
              <a:t> </a:t>
            </a:r>
            <a:r>
              <a:rPr lang="en-US" sz="1600" dirty="0" err="1" smtClean="0">
                <a:solidFill>
                  <a:srgbClr val="FFFFFF"/>
                </a:solidFill>
              </a:rPr>
              <a:t>zu</a:t>
            </a:r>
            <a:r>
              <a:rPr lang="en-US" sz="1600" dirty="0" smtClean="0">
                <a:solidFill>
                  <a:srgbClr val="FFFFFF"/>
                </a:solidFill>
              </a:rPr>
              <a:t> </a:t>
            </a:r>
            <a:r>
              <a:rPr lang="en-US" sz="1600" dirty="0" err="1" smtClean="0">
                <a:solidFill>
                  <a:srgbClr val="FFFFFF"/>
                </a:solidFill>
              </a:rPr>
              <a:t>allen</a:t>
            </a:r>
            <a:r>
              <a:rPr lang="en-US" sz="1600" dirty="0" smtClean="0">
                <a:solidFill>
                  <a:srgbClr val="FFFFFF"/>
                </a:solidFill>
              </a:rPr>
              <a:t> </a:t>
            </a:r>
            <a:r>
              <a:rPr lang="en-US" sz="1600" dirty="0" err="1" smtClean="0">
                <a:solidFill>
                  <a:srgbClr val="FFFFFF"/>
                </a:solidFill>
              </a:rPr>
              <a:t>Fotos</a:t>
            </a:r>
            <a:r>
              <a:rPr lang="en-US" sz="1600" dirty="0" smtClean="0">
                <a:solidFill>
                  <a:srgbClr val="FFFFFF"/>
                </a:solidFill>
              </a:rPr>
              <a:t> pro </a:t>
            </a:r>
            <a:r>
              <a:rPr lang="en-US" sz="1600" dirty="0" err="1" smtClean="0">
                <a:solidFill>
                  <a:srgbClr val="FFFFFF"/>
                </a:solidFill>
              </a:rPr>
              <a:t>Serie</a:t>
            </a:r>
            <a:r>
              <a:rPr lang="en-US" sz="1600" dirty="0" smtClean="0">
                <a:solidFill>
                  <a:srgbClr val="FFFFFF"/>
                </a:solidFill>
              </a:rPr>
              <a:t> die </a:t>
            </a:r>
            <a:r>
              <a:rPr lang="en-US" sz="1600" dirty="0" err="1" smtClean="0">
                <a:solidFill>
                  <a:srgbClr val="FFFFFF"/>
                </a:solidFill>
              </a:rPr>
              <a:t>gleiche</a:t>
            </a:r>
            <a:r>
              <a:rPr lang="en-US" sz="1600" dirty="0" smtClean="0">
                <a:solidFill>
                  <a:srgbClr val="FFFFFF"/>
                </a:solidFill>
              </a:rPr>
              <a:t> </a:t>
            </a:r>
            <a:r>
              <a:rPr lang="en-US" sz="1600" dirty="0" err="1" smtClean="0">
                <a:solidFill>
                  <a:srgbClr val="FFFFFF"/>
                </a:solidFill>
              </a:rPr>
              <a:t>Frage</a:t>
            </a:r>
            <a:r>
              <a:rPr lang="en-US" sz="1600" dirty="0" smtClean="0">
                <a:solidFill>
                  <a:srgbClr val="FFFFFF"/>
                </a:solidFill>
              </a:rPr>
              <a:t> </a:t>
            </a:r>
            <a:r>
              <a:rPr lang="en-US" sz="1600" dirty="0" err="1" smtClean="0">
                <a:solidFill>
                  <a:srgbClr val="FFFFFF"/>
                </a:solidFill>
              </a:rPr>
              <a:t>beantworten</a:t>
            </a:r>
            <a:r>
              <a:rPr lang="en-US" sz="1600" dirty="0">
                <a:solidFill>
                  <a:srgbClr val="FFFFFF"/>
                </a:solidFill>
              </a:rPr>
              <a:t>. Die </a:t>
            </a:r>
            <a:r>
              <a:rPr lang="en-US" sz="1600" dirty="0" err="1">
                <a:solidFill>
                  <a:srgbClr val="FFFFFF"/>
                </a:solidFill>
              </a:rPr>
              <a:t>Folgenden</a:t>
            </a:r>
            <a:r>
              <a:rPr lang="en-US" sz="1600" dirty="0">
                <a:solidFill>
                  <a:srgbClr val="FFFFFF"/>
                </a:solidFill>
              </a:rPr>
              <a:t> </a:t>
            </a:r>
            <a:r>
              <a:rPr lang="en-US" sz="1600" dirty="0" err="1">
                <a:solidFill>
                  <a:srgbClr val="FFFFFF"/>
                </a:solidFill>
              </a:rPr>
              <a:t>Aufnahmen</a:t>
            </a:r>
            <a:r>
              <a:rPr lang="en-US" sz="1600" dirty="0">
                <a:solidFill>
                  <a:srgbClr val="FFFFFF"/>
                </a:solidFill>
              </a:rPr>
              <a:t> </a:t>
            </a:r>
            <a:r>
              <a:rPr lang="en-US" sz="1600" dirty="0" err="1">
                <a:solidFill>
                  <a:srgbClr val="FFFFFF"/>
                </a:solidFill>
              </a:rPr>
              <a:t>zeigen</a:t>
            </a:r>
            <a:r>
              <a:rPr lang="en-US" sz="1600" dirty="0">
                <a:solidFill>
                  <a:srgbClr val="FFFFFF"/>
                </a:solidFill>
              </a:rPr>
              <a:t> die </a:t>
            </a:r>
            <a:r>
              <a:rPr lang="en-US" sz="1600" dirty="0" err="1">
                <a:solidFill>
                  <a:srgbClr val="FFFFFF"/>
                </a:solidFill>
              </a:rPr>
              <a:t>ersten</a:t>
            </a:r>
            <a:r>
              <a:rPr lang="en-US" sz="1600" dirty="0">
                <a:solidFill>
                  <a:srgbClr val="FFFFFF"/>
                </a:solidFill>
              </a:rPr>
              <a:t> </a:t>
            </a:r>
            <a:r>
              <a:rPr lang="en-US" sz="1600" dirty="0" err="1">
                <a:solidFill>
                  <a:srgbClr val="FFFFFF"/>
                </a:solidFill>
              </a:rPr>
              <a:t>beiden</a:t>
            </a:r>
            <a:r>
              <a:rPr lang="en-US" sz="1600" dirty="0">
                <a:solidFill>
                  <a:srgbClr val="FFFFFF"/>
                </a:solidFill>
              </a:rPr>
              <a:t> </a:t>
            </a:r>
            <a:r>
              <a:rPr lang="en-US" sz="1600" dirty="0" err="1">
                <a:solidFill>
                  <a:srgbClr val="FFFFFF"/>
                </a:solidFill>
              </a:rPr>
              <a:t>Bilder</a:t>
            </a:r>
            <a:r>
              <a:rPr lang="en-US" sz="1600" dirty="0">
                <a:solidFill>
                  <a:srgbClr val="FFFFFF"/>
                </a:solidFill>
              </a:rPr>
              <a:t> </a:t>
            </a:r>
            <a:r>
              <a:rPr lang="en-US" sz="1600" dirty="0" err="1">
                <a:solidFill>
                  <a:srgbClr val="FFFFFF"/>
                </a:solidFill>
              </a:rPr>
              <a:t>eines</a:t>
            </a:r>
            <a:r>
              <a:rPr lang="en-US" sz="1600" dirty="0">
                <a:solidFill>
                  <a:srgbClr val="FFFFFF"/>
                </a:solidFill>
              </a:rPr>
              <a:t> </a:t>
            </a:r>
            <a:r>
              <a:rPr lang="en-US" sz="1600" dirty="0" err="1" smtClean="0">
                <a:solidFill>
                  <a:srgbClr val="FFFFFF"/>
                </a:solidFill>
              </a:rPr>
              <a:t>Beispielsets</a:t>
            </a:r>
            <a:r>
              <a:rPr lang="en-US" sz="1600" dirty="0" smtClean="0">
                <a:solidFill>
                  <a:srgbClr val="FFFFFF"/>
                </a:solidFill>
              </a:rPr>
              <a:t>:</a:t>
            </a:r>
            <a:endParaRPr lang="en-US" sz="1600" dirty="0">
              <a:solidFill>
                <a:srgbClr val="FFFFFF"/>
              </a:solidFill>
            </a:endParaRPr>
          </a:p>
        </p:txBody>
      </p:sp>
      <p:sp>
        <p:nvSpPr>
          <p:cNvPr id="17410" name="TextBox 15"/>
          <p:cNvSpPr txBox="1">
            <a:spLocks noChangeArrowheads="1"/>
          </p:cNvSpPr>
          <p:nvPr/>
        </p:nvSpPr>
        <p:spPr bwMode="auto">
          <a:xfrm>
            <a:off x="119063" y="76200"/>
            <a:ext cx="7070725" cy="504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2800" b="1" dirty="0" err="1" smtClean="0">
                <a:solidFill>
                  <a:srgbClr val="FFFFFF"/>
                </a:solidFill>
              </a:rPr>
              <a:t>Foto-Bewertungstest</a:t>
            </a:r>
            <a:endParaRPr lang="en-US" sz="2800" b="1" dirty="0" smtClean="0">
              <a:solidFill>
                <a:srgbClr val="FFFFFF"/>
              </a:solidFill>
            </a:endParaRPr>
          </a:p>
        </p:txBody>
      </p:sp>
      <p:sp>
        <p:nvSpPr>
          <p:cNvPr id="19" name="TextBox 15"/>
          <p:cNvSpPr txBox="1">
            <a:spLocks noChangeArrowheads="1"/>
          </p:cNvSpPr>
          <p:nvPr/>
        </p:nvSpPr>
        <p:spPr bwMode="auto">
          <a:xfrm>
            <a:off x="457200" y="4146550"/>
            <a:ext cx="6324600" cy="85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700" dirty="0" err="1" smtClean="0">
                <a:solidFill>
                  <a:srgbClr val="FFFFFF"/>
                </a:solidFill>
              </a:rPr>
              <a:t>Drücken</a:t>
            </a:r>
            <a:r>
              <a:rPr lang="en-US" sz="1700" dirty="0" smtClean="0">
                <a:solidFill>
                  <a:srgbClr val="FFFFFF"/>
                </a:solidFill>
              </a:rPr>
              <a:t> </a:t>
            </a:r>
            <a:r>
              <a:rPr lang="en-US" sz="1700" dirty="0" err="1" smtClean="0">
                <a:solidFill>
                  <a:srgbClr val="FFFFFF"/>
                </a:solidFill>
              </a:rPr>
              <a:t>Sie</a:t>
            </a:r>
            <a:r>
              <a:rPr lang="en-US" sz="1700" dirty="0" smtClean="0">
                <a:solidFill>
                  <a:srgbClr val="FFFFFF"/>
                </a:solidFill>
              </a:rPr>
              <a:t> </a:t>
            </a:r>
            <a:r>
              <a:rPr lang="en-US" sz="1700" b="1" dirty="0" smtClean="0">
                <a:solidFill>
                  <a:srgbClr val="FFFFFF"/>
                </a:solidFill>
              </a:rPr>
              <a:t>KNOPF 1</a:t>
            </a:r>
            <a:r>
              <a:rPr lang="en-US" sz="1700" dirty="0" smtClean="0">
                <a:solidFill>
                  <a:srgbClr val="FFFFFF"/>
                </a:solidFill>
              </a:rPr>
              <a:t> um </a:t>
            </a:r>
            <a:r>
              <a:rPr lang="en-US" sz="1700" dirty="0" err="1" smtClean="0">
                <a:solidFill>
                  <a:srgbClr val="FFFFFF"/>
                </a:solidFill>
              </a:rPr>
              <a:t>mit</a:t>
            </a:r>
            <a:r>
              <a:rPr lang="en-US" sz="1700" dirty="0" smtClean="0">
                <a:solidFill>
                  <a:srgbClr val="FFFFFF"/>
                </a:solidFill>
              </a:rPr>
              <a:t> "</a:t>
            </a:r>
            <a:r>
              <a:rPr lang="en-US" sz="1700" dirty="0" err="1" smtClean="0">
                <a:solidFill>
                  <a:srgbClr val="FFFFFF"/>
                </a:solidFill>
              </a:rPr>
              <a:t>Ja</a:t>
            </a:r>
            <a:r>
              <a:rPr lang="en-US" sz="1700" dirty="0" smtClean="0">
                <a:solidFill>
                  <a:srgbClr val="FFFFFF"/>
                </a:solidFill>
              </a:rPr>
              <a:t>" und </a:t>
            </a:r>
            <a:r>
              <a:rPr lang="en-US" sz="1700" b="1" dirty="0" smtClean="0">
                <a:solidFill>
                  <a:srgbClr val="FFFFFF"/>
                </a:solidFill>
              </a:rPr>
              <a:t>KNOPF 2</a:t>
            </a:r>
            <a:r>
              <a:rPr lang="en-US" sz="1700" dirty="0" smtClean="0">
                <a:solidFill>
                  <a:srgbClr val="FFFFFF"/>
                </a:solidFill>
              </a:rPr>
              <a:t> um </a:t>
            </a:r>
            <a:r>
              <a:rPr lang="en-US" sz="1700" dirty="0" err="1" smtClean="0">
                <a:solidFill>
                  <a:srgbClr val="FFFFFF"/>
                </a:solidFill>
              </a:rPr>
              <a:t>mit</a:t>
            </a:r>
            <a:r>
              <a:rPr lang="en-US" sz="1700" dirty="0" smtClean="0">
                <a:solidFill>
                  <a:srgbClr val="FFFFFF"/>
                </a:solidFill>
              </a:rPr>
              <a:t> "Nein" </a:t>
            </a:r>
            <a:r>
              <a:rPr lang="en-US" sz="1700" dirty="0" err="1" smtClean="0">
                <a:solidFill>
                  <a:srgbClr val="FFFFFF"/>
                </a:solidFill>
              </a:rPr>
              <a:t>zu</a:t>
            </a:r>
            <a:r>
              <a:rPr lang="en-US" sz="1700" dirty="0" smtClean="0">
                <a:solidFill>
                  <a:srgbClr val="FFFFFF"/>
                </a:solidFill>
              </a:rPr>
              <a:t> </a:t>
            </a:r>
            <a:r>
              <a:rPr lang="en-US" sz="1700" dirty="0" err="1" smtClean="0">
                <a:solidFill>
                  <a:srgbClr val="FFFFFF"/>
                </a:solidFill>
              </a:rPr>
              <a:t>antworten</a:t>
            </a:r>
            <a:r>
              <a:rPr lang="en-US" sz="1700" dirty="0" smtClean="0">
                <a:solidFill>
                  <a:srgbClr val="FFFFFF"/>
                </a:solidFill>
              </a:rPr>
              <a:t>. </a:t>
            </a:r>
            <a:r>
              <a:rPr lang="en-US" altLang="ja-JP" sz="1700" dirty="0" err="1" smtClean="0">
                <a:solidFill>
                  <a:srgbClr val="FFFFFF"/>
                </a:solidFill>
              </a:rPr>
              <a:t>Sie</a:t>
            </a:r>
            <a:r>
              <a:rPr lang="en-US" altLang="ja-JP" sz="1700" dirty="0" smtClean="0">
                <a:solidFill>
                  <a:srgbClr val="FFFFFF"/>
                </a:solidFill>
              </a:rPr>
              <a:t> </a:t>
            </a:r>
            <a:r>
              <a:rPr lang="en-US" altLang="ja-JP" sz="1700" dirty="0" err="1" smtClean="0">
                <a:solidFill>
                  <a:srgbClr val="FFFFFF"/>
                </a:solidFill>
              </a:rPr>
              <a:t>haben</a:t>
            </a:r>
            <a:r>
              <a:rPr lang="en-US" altLang="ja-JP" sz="1700" dirty="0" smtClean="0">
                <a:solidFill>
                  <a:srgbClr val="FFFFFF"/>
                </a:solidFill>
              </a:rPr>
              <a:t> </a:t>
            </a:r>
            <a:r>
              <a:rPr lang="en-US" altLang="ja-JP" sz="1700" dirty="0" err="1" smtClean="0">
                <a:solidFill>
                  <a:srgbClr val="FFFFFF"/>
                </a:solidFill>
              </a:rPr>
              <a:t>begrenzt</a:t>
            </a:r>
            <a:r>
              <a:rPr lang="en-US" altLang="ja-JP" sz="1700" dirty="0" smtClean="0">
                <a:solidFill>
                  <a:srgbClr val="FFFFFF"/>
                </a:solidFill>
              </a:rPr>
              <a:t> </a:t>
            </a:r>
            <a:r>
              <a:rPr lang="en-US" altLang="ja-JP" sz="1700" dirty="0" err="1" smtClean="0">
                <a:solidFill>
                  <a:srgbClr val="FFFFFF"/>
                </a:solidFill>
              </a:rPr>
              <a:t>Zeit</a:t>
            </a:r>
            <a:r>
              <a:rPr lang="en-US" altLang="ja-JP" sz="1700" dirty="0" smtClean="0">
                <a:solidFill>
                  <a:srgbClr val="FFFFFF"/>
                </a:solidFill>
              </a:rPr>
              <a:t> </a:t>
            </a:r>
            <a:r>
              <a:rPr lang="en-US" altLang="ja-JP" sz="1700" dirty="0" err="1" smtClean="0">
                <a:solidFill>
                  <a:srgbClr val="FFFFFF"/>
                </a:solidFill>
              </a:rPr>
              <a:t>jedes</a:t>
            </a:r>
            <a:r>
              <a:rPr lang="en-US" altLang="ja-JP" sz="1700" dirty="0" smtClean="0">
                <a:solidFill>
                  <a:srgbClr val="FFFFFF"/>
                </a:solidFill>
              </a:rPr>
              <a:t> </a:t>
            </a:r>
            <a:r>
              <a:rPr lang="en-US" altLang="ja-JP" sz="1700" dirty="0" err="1" smtClean="0">
                <a:solidFill>
                  <a:srgbClr val="FFFFFF"/>
                </a:solidFill>
              </a:rPr>
              <a:t>Foto</a:t>
            </a:r>
            <a:r>
              <a:rPr lang="en-US" altLang="ja-JP" sz="1700" dirty="0" smtClean="0">
                <a:solidFill>
                  <a:srgbClr val="FFFFFF"/>
                </a:solidFill>
              </a:rPr>
              <a:t> </a:t>
            </a:r>
            <a:r>
              <a:rPr lang="en-US" altLang="ja-JP" sz="1700" dirty="0" err="1" smtClean="0">
                <a:solidFill>
                  <a:srgbClr val="FFFFFF"/>
                </a:solidFill>
              </a:rPr>
              <a:t>zu</a:t>
            </a:r>
            <a:r>
              <a:rPr lang="en-US" altLang="ja-JP" sz="1700" dirty="0" smtClean="0">
                <a:solidFill>
                  <a:srgbClr val="FFFFFF"/>
                </a:solidFill>
              </a:rPr>
              <a:t> </a:t>
            </a:r>
            <a:r>
              <a:rPr lang="en-US" altLang="ja-JP" sz="1700" dirty="0" err="1" smtClean="0">
                <a:solidFill>
                  <a:srgbClr val="FFFFFF"/>
                </a:solidFill>
              </a:rPr>
              <a:t>bearbeiten</a:t>
            </a:r>
            <a:r>
              <a:rPr lang="en-US" altLang="ja-JP" sz="1700" dirty="0" smtClean="0">
                <a:solidFill>
                  <a:srgbClr val="FFFFFF"/>
                </a:solidFill>
              </a:rPr>
              <a:t>. Falls </a:t>
            </a:r>
            <a:r>
              <a:rPr lang="en-US" altLang="ja-JP" sz="1700" dirty="0" err="1" smtClean="0">
                <a:solidFill>
                  <a:srgbClr val="FFFFFF"/>
                </a:solidFill>
              </a:rPr>
              <a:t>Sie</a:t>
            </a:r>
            <a:r>
              <a:rPr lang="en-US" altLang="ja-JP" sz="1700" dirty="0" smtClean="0">
                <a:solidFill>
                  <a:srgbClr val="FFFFFF"/>
                </a:solidFill>
              </a:rPr>
              <a:t> </a:t>
            </a:r>
            <a:r>
              <a:rPr lang="en-US" altLang="ja-JP" sz="1700" dirty="0" err="1" smtClean="0">
                <a:solidFill>
                  <a:srgbClr val="FFFFFF"/>
                </a:solidFill>
              </a:rPr>
              <a:t>bei</a:t>
            </a:r>
            <a:r>
              <a:rPr lang="en-US" altLang="ja-JP" sz="1700" dirty="0" smtClean="0">
                <a:solidFill>
                  <a:srgbClr val="FFFFFF"/>
                </a:solidFill>
              </a:rPr>
              <a:t> </a:t>
            </a:r>
            <a:r>
              <a:rPr lang="en-US" altLang="ja-JP" sz="1700" dirty="0" err="1" smtClean="0">
                <a:solidFill>
                  <a:srgbClr val="FFFFFF"/>
                </a:solidFill>
              </a:rPr>
              <a:t>einer</a:t>
            </a:r>
            <a:r>
              <a:rPr lang="en-US" altLang="ja-JP" sz="1700" dirty="0" smtClean="0">
                <a:solidFill>
                  <a:srgbClr val="FFFFFF"/>
                </a:solidFill>
              </a:rPr>
              <a:t> </a:t>
            </a:r>
            <a:r>
              <a:rPr lang="en-US" altLang="ja-JP" sz="1700" dirty="0" err="1" smtClean="0">
                <a:solidFill>
                  <a:srgbClr val="FFFFFF"/>
                </a:solidFill>
              </a:rPr>
              <a:t>Antwort</a:t>
            </a:r>
            <a:r>
              <a:rPr lang="en-US" altLang="ja-JP" sz="1700" dirty="0" smtClean="0">
                <a:solidFill>
                  <a:srgbClr val="FFFFFF"/>
                </a:solidFill>
              </a:rPr>
              <a:t> </a:t>
            </a:r>
            <a:r>
              <a:rPr lang="en-US" altLang="ja-JP" sz="1700" dirty="0" err="1" smtClean="0">
                <a:solidFill>
                  <a:srgbClr val="FFFFFF"/>
                </a:solidFill>
              </a:rPr>
              <a:t>unsicher</a:t>
            </a:r>
            <a:r>
              <a:rPr lang="en-US" altLang="ja-JP" sz="1700" dirty="0" smtClean="0">
                <a:solidFill>
                  <a:srgbClr val="FFFFFF"/>
                </a:solidFill>
              </a:rPr>
              <a:t> </a:t>
            </a:r>
            <a:r>
              <a:rPr lang="en-US" altLang="ja-JP" sz="1700" dirty="0" err="1" smtClean="0">
                <a:solidFill>
                  <a:srgbClr val="FFFFFF"/>
                </a:solidFill>
              </a:rPr>
              <a:t>sind</a:t>
            </a:r>
            <a:r>
              <a:rPr lang="en-US" altLang="ja-JP" sz="1700" dirty="0" smtClean="0">
                <a:solidFill>
                  <a:srgbClr val="FFFFFF"/>
                </a:solidFill>
              </a:rPr>
              <a:t>, </a:t>
            </a:r>
            <a:r>
              <a:rPr lang="en-US" altLang="ja-JP" sz="1700" dirty="0" err="1" smtClean="0">
                <a:solidFill>
                  <a:srgbClr val="FFFFFF"/>
                </a:solidFill>
              </a:rPr>
              <a:t>raten</a:t>
            </a:r>
            <a:r>
              <a:rPr lang="en-US" altLang="ja-JP" sz="1700" dirty="0" smtClean="0">
                <a:solidFill>
                  <a:srgbClr val="FFFFFF"/>
                </a:solidFill>
              </a:rPr>
              <a:t> </a:t>
            </a:r>
            <a:r>
              <a:rPr lang="en-US" altLang="ja-JP" sz="1700" dirty="0" err="1" smtClean="0">
                <a:solidFill>
                  <a:srgbClr val="FFFFFF"/>
                </a:solidFill>
              </a:rPr>
              <a:t>Sie</a:t>
            </a:r>
            <a:r>
              <a:rPr lang="en-US" altLang="ja-JP" sz="1700" dirty="0" smtClean="0">
                <a:solidFill>
                  <a:srgbClr val="FFFFFF"/>
                </a:solidFill>
              </a:rPr>
              <a:t> </a:t>
            </a:r>
            <a:r>
              <a:rPr lang="en-US" altLang="ja-JP" sz="1700" dirty="0" err="1" smtClean="0">
                <a:solidFill>
                  <a:srgbClr val="FFFFFF"/>
                </a:solidFill>
              </a:rPr>
              <a:t>einfach</a:t>
            </a:r>
            <a:r>
              <a:rPr lang="en-US" altLang="ja-JP" sz="1700" dirty="0" smtClean="0">
                <a:solidFill>
                  <a:srgbClr val="FFFFFF"/>
                </a:solidFill>
              </a:rPr>
              <a:t>.</a:t>
            </a:r>
          </a:p>
        </p:txBody>
      </p:sp>
      <p:grpSp>
        <p:nvGrpSpPr>
          <p:cNvPr id="17412" name="Group 4"/>
          <p:cNvGrpSpPr>
            <a:grpSpLocks/>
          </p:cNvGrpSpPr>
          <p:nvPr/>
        </p:nvGrpSpPr>
        <p:grpSpPr bwMode="auto">
          <a:xfrm>
            <a:off x="257175" y="3000375"/>
            <a:ext cx="6896100" cy="969963"/>
            <a:chOff x="228600" y="2590800"/>
            <a:chExt cx="6895716" cy="970031"/>
          </a:xfrm>
        </p:grpSpPr>
        <p:cxnSp>
          <p:nvCxnSpPr>
            <p:cNvPr id="4" name="Straight Arrow Connector 3"/>
            <p:cNvCxnSpPr/>
            <p:nvPr/>
          </p:nvCxnSpPr>
          <p:spPr>
            <a:xfrm>
              <a:off x="6590946" y="3067083"/>
              <a:ext cx="533370" cy="0"/>
            </a:xfrm>
            <a:prstGeom prst="straightConnector1">
              <a:avLst/>
            </a:prstGeom>
            <a:ln w="57150"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7429" name="Group 1"/>
            <p:cNvGrpSpPr>
              <a:grpSpLocks/>
            </p:cNvGrpSpPr>
            <p:nvPr/>
          </p:nvGrpSpPr>
          <p:grpSpPr bwMode="auto">
            <a:xfrm>
              <a:off x="228600" y="2590800"/>
              <a:ext cx="6590345" cy="970031"/>
              <a:chOff x="339759" y="3047232"/>
              <a:chExt cx="6590345" cy="970031"/>
            </a:xfrm>
          </p:grpSpPr>
          <p:pic>
            <p:nvPicPr>
              <p:cNvPr id="17430" name="Picture 2" descr="110.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048000"/>
                <a:ext cx="1291304" cy="9692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7431" name="Picture 4" descr="F_132.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86320" y="3047808"/>
                <a:ext cx="1289733" cy="9692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7" name="Rectangle 16"/>
              <p:cNvSpPr/>
              <p:nvPr/>
            </p:nvSpPr>
            <p:spPr>
              <a:xfrm>
                <a:off x="1663660" y="3047232"/>
                <a:ext cx="1290566" cy="970031"/>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err="1"/>
                  <a:t>Ist</a:t>
                </a:r>
                <a:r>
                  <a:rPr lang="en-US" sz="1400" dirty="0"/>
                  <a:t> die </a:t>
                </a:r>
                <a:r>
                  <a:rPr lang="en-US" sz="1400" dirty="0" smtClean="0"/>
                  <a:t>Person</a:t>
                </a:r>
              </a:p>
              <a:p>
                <a:pPr algn="ctr">
                  <a:defRPr/>
                </a:pPr>
                <a:r>
                  <a:rPr lang="en-US" sz="1500" b="1" dirty="0" err="1"/>
                  <a:t>glücklich</a:t>
                </a:r>
                <a:r>
                  <a:rPr lang="en-US" sz="1500" b="1" dirty="0"/>
                  <a:t>? </a:t>
                </a:r>
                <a:endParaRPr lang="en-US" sz="1500" b="1" dirty="0"/>
              </a:p>
            </p:txBody>
          </p:sp>
          <p:sp>
            <p:nvSpPr>
              <p:cNvPr id="11" name="Rectangle 10"/>
              <p:cNvSpPr/>
              <p:nvPr/>
            </p:nvSpPr>
            <p:spPr>
              <a:xfrm>
                <a:off x="4316226" y="3047232"/>
                <a:ext cx="1288978" cy="970031"/>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500" b="1" dirty="0" err="1"/>
                  <a:t>glücklich</a:t>
                </a:r>
                <a:r>
                  <a:rPr lang="en-US" sz="1500" b="1" dirty="0"/>
                  <a:t>? </a:t>
                </a:r>
                <a:endParaRPr lang="en-US" sz="1500" b="1" dirty="0"/>
              </a:p>
            </p:txBody>
          </p:sp>
          <p:sp>
            <p:nvSpPr>
              <p:cNvPr id="12" name="Rectangle 11"/>
              <p:cNvSpPr/>
              <p:nvPr/>
            </p:nvSpPr>
            <p:spPr>
              <a:xfrm>
                <a:off x="339759" y="3047232"/>
                <a:ext cx="1288978" cy="970031"/>
              </a:xfrm>
              <a:prstGeom prst="rect">
                <a:avLst/>
              </a:prstGeom>
              <a:noFill/>
              <a:ln>
                <a:solidFill>
                  <a:schemeClr val="bg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dirty="0"/>
                  <a:t>+</a:t>
                </a:r>
                <a:endParaRPr lang="en-US" sz="2000" b="1" dirty="0"/>
              </a:p>
            </p:txBody>
          </p:sp>
        </p:grpSp>
      </p:grpSp>
      <p:grpSp>
        <p:nvGrpSpPr>
          <p:cNvPr id="17413" name="Group 9"/>
          <p:cNvGrpSpPr>
            <a:grpSpLocks/>
          </p:cNvGrpSpPr>
          <p:nvPr/>
        </p:nvGrpSpPr>
        <p:grpSpPr bwMode="auto">
          <a:xfrm>
            <a:off x="292100" y="1916113"/>
            <a:ext cx="1219200" cy="1076325"/>
            <a:chOff x="263685" y="1828800"/>
            <a:chExt cx="1219200" cy="1077189"/>
          </a:xfrm>
        </p:grpSpPr>
        <p:cxnSp>
          <p:nvCxnSpPr>
            <p:cNvPr id="18" name="Straight Arrow Connector 17"/>
            <p:cNvCxnSpPr/>
            <p:nvPr/>
          </p:nvCxnSpPr>
          <p:spPr>
            <a:xfrm>
              <a:off x="876460" y="2677205"/>
              <a:ext cx="0" cy="228784"/>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263685" y="1828800"/>
              <a:ext cx="1219200" cy="838873"/>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err="1"/>
                <a:t>Vor</a:t>
              </a:r>
              <a:r>
                <a:rPr lang="en-US" sz="1000" dirty="0"/>
                <a:t> </a:t>
              </a:r>
              <a:r>
                <a:rPr lang="en-US" sz="1000" dirty="0" err="1"/>
                <a:t>jedem</a:t>
              </a:r>
              <a:r>
                <a:rPr lang="en-US" sz="1000" dirty="0"/>
                <a:t> </a:t>
              </a:r>
              <a:r>
                <a:rPr lang="en-US" sz="1000" dirty="0" err="1"/>
                <a:t>neuen</a:t>
              </a:r>
              <a:r>
                <a:rPr lang="en-US" sz="1000" dirty="0"/>
                <a:t> Set </a:t>
              </a:r>
              <a:r>
                <a:rPr lang="en-US" sz="1000" dirty="0" err="1"/>
                <a:t>erscheint</a:t>
              </a:r>
              <a:r>
                <a:rPr lang="en-US" sz="1000" dirty="0"/>
                <a:t> </a:t>
              </a:r>
              <a:r>
                <a:rPr lang="en-US" sz="1000" dirty="0" err="1"/>
                <a:t>ein</a:t>
              </a:r>
              <a:r>
                <a:rPr lang="en-US" sz="1000" dirty="0"/>
                <a:t> </a:t>
              </a:r>
              <a:r>
                <a:rPr lang="en-US" sz="1000" dirty="0" err="1"/>
                <a:t>Fadenkreuz</a:t>
              </a:r>
              <a:r>
                <a:rPr lang="en-US" sz="1000" dirty="0"/>
                <a:t> </a:t>
              </a:r>
              <a:r>
                <a:rPr lang="en-US" sz="1000" dirty="0" err="1"/>
                <a:t>wie</a:t>
              </a:r>
              <a:r>
                <a:rPr lang="en-US" sz="1000" dirty="0"/>
                <a:t> dieses </a:t>
              </a:r>
              <a:r>
                <a:rPr lang="en-US" sz="1000" dirty="0" err="1"/>
                <a:t>hier</a:t>
              </a:r>
              <a:r>
                <a:rPr lang="en-US" sz="1000" dirty="0"/>
                <a:t>. </a:t>
              </a:r>
              <a:endParaRPr lang="en-US" sz="1000" dirty="0"/>
            </a:p>
          </p:txBody>
        </p:sp>
      </p:grpSp>
      <p:grpSp>
        <p:nvGrpSpPr>
          <p:cNvPr id="17414" name="Group 22"/>
          <p:cNvGrpSpPr>
            <a:grpSpLocks/>
          </p:cNvGrpSpPr>
          <p:nvPr/>
        </p:nvGrpSpPr>
        <p:grpSpPr bwMode="auto">
          <a:xfrm>
            <a:off x="1601788" y="1919288"/>
            <a:ext cx="1219200" cy="1077912"/>
            <a:chOff x="263685" y="1828800"/>
            <a:chExt cx="1219200" cy="1077189"/>
          </a:xfrm>
        </p:grpSpPr>
        <p:cxnSp>
          <p:nvCxnSpPr>
            <p:cNvPr id="24" name="Straight Arrow Connector 23"/>
            <p:cNvCxnSpPr/>
            <p:nvPr/>
          </p:nvCxnSpPr>
          <p:spPr>
            <a:xfrm>
              <a:off x="876460" y="2677542"/>
              <a:ext cx="0" cy="228447"/>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263685" y="1828800"/>
              <a:ext cx="1219200" cy="837638"/>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a:t>Die Sets </a:t>
              </a:r>
              <a:r>
                <a:rPr lang="en-US" sz="1000" dirty="0" err="1"/>
                <a:t>fangen</a:t>
              </a:r>
              <a:r>
                <a:rPr lang="en-US" sz="1000" dirty="0"/>
                <a:t> </a:t>
              </a:r>
              <a:r>
                <a:rPr lang="en-US" sz="1000" dirty="0" err="1"/>
                <a:t>immer</a:t>
              </a:r>
              <a:r>
                <a:rPr lang="en-US" sz="1000" dirty="0"/>
                <a:t> </a:t>
              </a:r>
              <a:r>
                <a:rPr lang="en-US" sz="1000" dirty="0" err="1"/>
                <a:t>mit</a:t>
              </a:r>
              <a:r>
                <a:rPr lang="en-US" sz="1000" dirty="0"/>
                <a:t> der </a:t>
              </a:r>
              <a:r>
                <a:rPr lang="en-US" sz="1000" dirty="0" err="1"/>
                <a:t>Frage</a:t>
              </a:r>
              <a:r>
                <a:rPr lang="en-US" sz="1000" dirty="0"/>
                <a:t> an.</a:t>
              </a:r>
              <a:endParaRPr lang="en-US" sz="1000" dirty="0"/>
            </a:p>
          </p:txBody>
        </p:sp>
      </p:grpSp>
      <p:grpSp>
        <p:nvGrpSpPr>
          <p:cNvPr id="17415" name="Group 25"/>
          <p:cNvGrpSpPr>
            <a:grpSpLocks/>
          </p:cNvGrpSpPr>
          <p:nvPr/>
        </p:nvGrpSpPr>
        <p:grpSpPr bwMode="auto">
          <a:xfrm>
            <a:off x="2938463" y="1919288"/>
            <a:ext cx="1219200" cy="1077912"/>
            <a:chOff x="263685" y="1828800"/>
            <a:chExt cx="1219200" cy="1077189"/>
          </a:xfrm>
        </p:grpSpPr>
        <p:cxnSp>
          <p:nvCxnSpPr>
            <p:cNvPr id="27" name="Straight Arrow Connector 26"/>
            <p:cNvCxnSpPr/>
            <p:nvPr/>
          </p:nvCxnSpPr>
          <p:spPr>
            <a:xfrm>
              <a:off x="876460" y="2677542"/>
              <a:ext cx="0" cy="228447"/>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263685" y="1828800"/>
              <a:ext cx="1219200" cy="837638"/>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err="1">
                  <a:solidFill>
                    <a:schemeClr val="bg1"/>
                  </a:solidFill>
                  <a:cs typeface="Arial" charset="0"/>
                </a:rPr>
                <a:t>Drücken</a:t>
              </a:r>
              <a:r>
                <a:rPr lang="en-US" sz="1000" dirty="0">
                  <a:solidFill>
                    <a:schemeClr val="bg1"/>
                  </a:solidFill>
                  <a:cs typeface="Arial" charset="0"/>
                </a:rPr>
                <a:t> </a:t>
              </a:r>
              <a:r>
                <a:rPr lang="en-US" sz="1000" dirty="0" err="1">
                  <a:solidFill>
                    <a:schemeClr val="bg1"/>
                  </a:solidFill>
                  <a:cs typeface="Arial" charset="0"/>
                </a:rPr>
                <a:t>Sie</a:t>
              </a:r>
              <a:r>
                <a:rPr lang="en-US" sz="1000" dirty="0">
                  <a:solidFill>
                    <a:schemeClr val="bg1"/>
                  </a:solidFill>
                  <a:cs typeface="Arial" charset="0"/>
                </a:rPr>
                <a:t> </a:t>
              </a:r>
              <a:r>
                <a:rPr lang="en-US" sz="1000" b="1" dirty="0">
                  <a:solidFill>
                    <a:schemeClr val="bg1"/>
                  </a:solidFill>
                  <a:cs typeface="Arial" charset="0"/>
                </a:rPr>
                <a:t>KNOPF 1 </a:t>
              </a:r>
              <a:r>
                <a:rPr lang="en-US" sz="1000" dirty="0">
                  <a:solidFill>
                    <a:schemeClr val="bg1"/>
                  </a:solidFill>
                  <a:cs typeface="Arial" charset="0"/>
                </a:rPr>
                <a:t>um </a:t>
              </a:r>
              <a:r>
                <a:rPr lang="en-US" sz="1000" dirty="0" err="1">
                  <a:solidFill>
                    <a:schemeClr val="bg1"/>
                  </a:solidFill>
                  <a:cs typeface="Arial" charset="0"/>
                </a:rPr>
                <a:t>mit</a:t>
              </a:r>
              <a:r>
                <a:rPr lang="en-US" sz="1000" dirty="0">
                  <a:solidFill>
                    <a:schemeClr val="bg1"/>
                  </a:solidFill>
                  <a:cs typeface="Arial" charset="0"/>
                </a:rPr>
                <a:t> "</a:t>
              </a:r>
              <a:r>
                <a:rPr lang="en-US" sz="1000" dirty="0" err="1">
                  <a:solidFill>
                    <a:schemeClr val="bg1"/>
                  </a:solidFill>
                  <a:cs typeface="Arial" charset="0"/>
                </a:rPr>
                <a:t>Ja</a:t>
              </a:r>
              <a:r>
                <a:rPr lang="en-US" sz="1000" dirty="0">
                  <a:solidFill>
                    <a:schemeClr val="bg1"/>
                  </a:solidFill>
                  <a:cs typeface="Arial" charset="0"/>
                </a:rPr>
                <a:t>" und </a:t>
              </a:r>
              <a:r>
                <a:rPr lang="en-US" sz="1000" b="1" dirty="0">
                  <a:solidFill>
                    <a:schemeClr val="bg1"/>
                  </a:solidFill>
                  <a:cs typeface="Arial" charset="0"/>
                </a:rPr>
                <a:t>KNOPF 2</a:t>
              </a:r>
              <a:r>
                <a:rPr lang="en-US" sz="1000" dirty="0">
                  <a:solidFill>
                    <a:schemeClr val="bg1"/>
                  </a:solidFill>
                  <a:cs typeface="Arial" charset="0"/>
                </a:rPr>
                <a:t> um </a:t>
              </a:r>
              <a:r>
                <a:rPr lang="en-US" sz="1000" dirty="0" err="1">
                  <a:solidFill>
                    <a:schemeClr val="bg1"/>
                  </a:solidFill>
                  <a:cs typeface="Arial" charset="0"/>
                </a:rPr>
                <a:t>mit</a:t>
              </a:r>
              <a:r>
                <a:rPr lang="en-US" sz="1000" dirty="0">
                  <a:solidFill>
                    <a:schemeClr val="bg1"/>
                  </a:solidFill>
                  <a:cs typeface="Arial" charset="0"/>
                </a:rPr>
                <a:t> "Nein" </a:t>
              </a:r>
              <a:r>
                <a:rPr lang="en-US" sz="1000" dirty="0" err="1">
                  <a:solidFill>
                    <a:schemeClr val="bg1"/>
                  </a:solidFill>
                  <a:cs typeface="Arial" charset="0"/>
                </a:rPr>
                <a:t>zu</a:t>
              </a:r>
              <a:r>
                <a:rPr lang="en-US" sz="1000" dirty="0">
                  <a:solidFill>
                    <a:schemeClr val="bg1"/>
                  </a:solidFill>
                  <a:cs typeface="Arial" charset="0"/>
                </a:rPr>
                <a:t> </a:t>
              </a:r>
              <a:r>
                <a:rPr lang="en-US" sz="1000" dirty="0" err="1" smtClean="0">
                  <a:solidFill>
                    <a:schemeClr val="bg1"/>
                  </a:solidFill>
                  <a:cs typeface="Arial" charset="0"/>
                </a:rPr>
                <a:t>antworten</a:t>
              </a:r>
              <a:endParaRPr lang="en-US" sz="1000" dirty="0"/>
            </a:p>
          </p:txBody>
        </p:sp>
      </p:grpSp>
      <p:grpSp>
        <p:nvGrpSpPr>
          <p:cNvPr id="17416" name="Group 28"/>
          <p:cNvGrpSpPr>
            <a:grpSpLocks/>
          </p:cNvGrpSpPr>
          <p:nvPr/>
        </p:nvGrpSpPr>
        <p:grpSpPr bwMode="auto">
          <a:xfrm>
            <a:off x="4268788" y="1919288"/>
            <a:ext cx="1219200" cy="1077912"/>
            <a:chOff x="263685" y="1828800"/>
            <a:chExt cx="1219200" cy="1077189"/>
          </a:xfrm>
        </p:grpSpPr>
        <p:cxnSp>
          <p:nvCxnSpPr>
            <p:cNvPr id="30" name="Straight Arrow Connector 29"/>
            <p:cNvCxnSpPr/>
            <p:nvPr/>
          </p:nvCxnSpPr>
          <p:spPr>
            <a:xfrm>
              <a:off x="876460" y="2677542"/>
              <a:ext cx="0" cy="228447"/>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263685" y="1828800"/>
              <a:ext cx="1219200" cy="837638"/>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err="1"/>
                <a:t>Zwischen</a:t>
              </a:r>
              <a:r>
                <a:rPr lang="en-US" sz="1000" dirty="0"/>
                <a:t> den Photos in </a:t>
              </a:r>
              <a:r>
                <a:rPr lang="en-US" sz="1000" dirty="0" err="1"/>
                <a:t>jedem</a:t>
              </a:r>
              <a:r>
                <a:rPr lang="en-US" sz="1000" dirty="0"/>
                <a:t> Set </a:t>
              </a:r>
              <a:r>
                <a:rPr lang="en-US" sz="1000" dirty="0" err="1"/>
                <a:t>wird</a:t>
              </a:r>
              <a:r>
                <a:rPr lang="en-US" sz="1000" dirty="0"/>
                <a:t> </a:t>
              </a:r>
              <a:r>
                <a:rPr lang="en-US" sz="1000" dirty="0" err="1"/>
                <a:t>eine</a:t>
              </a:r>
              <a:r>
                <a:rPr lang="en-US" sz="1000" dirty="0"/>
                <a:t> </a:t>
              </a:r>
              <a:r>
                <a:rPr lang="en-US" sz="1000" dirty="0" err="1"/>
                <a:t>Erinnerung</a:t>
              </a:r>
              <a:r>
                <a:rPr lang="en-US" sz="1000" dirty="0"/>
                <a:t> </a:t>
              </a:r>
              <a:r>
                <a:rPr lang="en-US" sz="1000" dirty="0" err="1"/>
                <a:t>angezeigt</a:t>
              </a:r>
              <a:r>
                <a:rPr lang="en-US" sz="1000" dirty="0"/>
                <a:t>.</a:t>
              </a:r>
              <a:endParaRPr lang="en-US" sz="1000" dirty="0"/>
            </a:p>
          </p:txBody>
        </p:sp>
      </p:grpSp>
      <p:grpSp>
        <p:nvGrpSpPr>
          <p:cNvPr id="17417" name="Group 31"/>
          <p:cNvGrpSpPr>
            <a:grpSpLocks/>
          </p:cNvGrpSpPr>
          <p:nvPr/>
        </p:nvGrpSpPr>
        <p:grpSpPr bwMode="auto">
          <a:xfrm>
            <a:off x="5591175" y="1919288"/>
            <a:ext cx="1219200" cy="1077912"/>
            <a:chOff x="263685" y="1828800"/>
            <a:chExt cx="1219200" cy="1077189"/>
          </a:xfrm>
        </p:grpSpPr>
        <p:cxnSp>
          <p:nvCxnSpPr>
            <p:cNvPr id="33" name="Straight Arrow Connector 32"/>
            <p:cNvCxnSpPr/>
            <p:nvPr/>
          </p:nvCxnSpPr>
          <p:spPr>
            <a:xfrm>
              <a:off x="876460" y="2677542"/>
              <a:ext cx="0" cy="228447"/>
            </a:xfrm>
            <a:prstGeom prst="straightConnector1">
              <a:avLst/>
            </a:prstGeom>
            <a:ln w="28575" cmpd="sng">
              <a:solidFill>
                <a:schemeClr val="bg1">
                  <a:lumMod val="95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263685" y="1828800"/>
              <a:ext cx="1219200" cy="837638"/>
            </a:xfrm>
            <a:prstGeom prst="rect">
              <a:avLst/>
            </a:prstGeom>
            <a:solidFill>
              <a:schemeClr val="tx1">
                <a:lumMod val="85000"/>
                <a:lumOff val="15000"/>
              </a:schemeClr>
            </a:solidFill>
            <a:ln>
              <a:solidFill>
                <a:schemeClr val="bg2">
                  <a:lumMod val="20000"/>
                  <a:lumOff val="8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000" dirty="0" err="1"/>
                <a:t>Antworten</a:t>
              </a:r>
              <a:r>
                <a:rPr lang="en-US" sz="1000" dirty="0"/>
                <a:t> </a:t>
              </a:r>
              <a:r>
                <a:rPr lang="en-US" sz="1000" dirty="0" err="1"/>
                <a:t>Sie</a:t>
              </a:r>
              <a:r>
                <a:rPr lang="en-US" sz="1000" dirty="0"/>
                <a:t> </a:t>
              </a:r>
              <a:r>
                <a:rPr lang="en-US" sz="1000" dirty="0" err="1"/>
                <a:t>sobald</a:t>
              </a:r>
              <a:r>
                <a:rPr lang="en-US" sz="1000" dirty="0"/>
                <a:t> </a:t>
              </a:r>
              <a:r>
                <a:rPr lang="en-US" sz="1000" dirty="0" err="1"/>
                <a:t>Sie</a:t>
              </a:r>
              <a:r>
                <a:rPr lang="en-US" sz="1000" dirty="0"/>
                <a:t> die </a:t>
              </a:r>
              <a:r>
                <a:rPr lang="en-US" sz="1000" dirty="0" err="1"/>
                <a:t>Antwort</a:t>
              </a:r>
              <a:r>
                <a:rPr lang="en-US" sz="1000" dirty="0"/>
                <a:t> </a:t>
              </a:r>
              <a:r>
                <a:rPr lang="en-US" sz="1000" dirty="0" err="1"/>
                <a:t>haben</a:t>
              </a:r>
              <a:r>
                <a:rPr lang="en-US" sz="1000" dirty="0"/>
                <a:t>.</a:t>
              </a:r>
              <a:endParaRPr lang="en-US" sz="1000" dirty="0"/>
            </a:p>
          </p:txBody>
        </p:sp>
      </p:grpSp>
    </p:spTree>
    <p:extLst>
      <p:ext uri="{BB962C8B-B14F-4D97-AF65-F5344CB8AC3E}">
        <p14:creationId xmlns:p14="http://schemas.microsoft.com/office/powerpoint/2010/main" val="21337456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15"/>
          <p:cNvSpPr txBox="1">
            <a:spLocks noChangeArrowheads="1"/>
          </p:cNvSpPr>
          <p:nvPr/>
        </p:nvSpPr>
        <p:spPr bwMode="auto">
          <a:xfrm>
            <a:off x="1447800" y="1600200"/>
            <a:ext cx="4419600" cy="2089793"/>
          </a:xfrm>
          <a:prstGeom prst="rect">
            <a:avLst/>
          </a:prstGeom>
          <a:solidFill>
            <a:srgbClr val="800000"/>
          </a:solidFill>
          <a:ln w="57150">
            <a:solidFill>
              <a:srgbClr val="FFFF66"/>
            </a:solidFill>
            <a:miter lim="800000"/>
            <a:headEnd/>
            <a:tailEnd/>
          </a:ln>
        </p:spPr>
        <p:txBody>
          <a:bodyPr lIns="73141" tIns="36571" rIns="73141" bIns="3657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Aft>
                <a:spcPts val="1800"/>
              </a:spcAft>
            </a:pPr>
            <a:r>
              <a:rPr lang="en-US" sz="3200" b="1" dirty="0" err="1" smtClean="0">
                <a:solidFill>
                  <a:srgbClr val="FFFFFF"/>
                </a:solidFill>
              </a:rPr>
              <a:t>Wichtige</a:t>
            </a:r>
            <a:r>
              <a:rPr lang="en-US" sz="3200" b="1" dirty="0" smtClean="0">
                <a:solidFill>
                  <a:srgbClr val="FFFFFF"/>
                </a:solidFill>
              </a:rPr>
              <a:t> </a:t>
            </a:r>
            <a:r>
              <a:rPr lang="en-US" sz="3200" b="1" dirty="0" err="1" smtClean="0">
                <a:solidFill>
                  <a:srgbClr val="FFFFFF"/>
                </a:solidFill>
              </a:rPr>
              <a:t>Erinnerung</a:t>
            </a:r>
            <a:r>
              <a:rPr lang="en-US" sz="3200" b="1" dirty="0" smtClean="0">
                <a:solidFill>
                  <a:srgbClr val="FFFFFF"/>
                </a:solidFill>
              </a:rPr>
              <a:t> </a:t>
            </a:r>
          </a:p>
          <a:p>
            <a:pPr algn="ctr"/>
            <a:r>
              <a:rPr lang="en-US" sz="2800" dirty="0" err="1" smtClean="0">
                <a:solidFill>
                  <a:srgbClr val="FFFFFF"/>
                </a:solidFill>
              </a:rPr>
              <a:t>Bitte</a:t>
            </a:r>
            <a:r>
              <a:rPr lang="en-US" sz="2800" dirty="0" smtClean="0">
                <a:solidFill>
                  <a:srgbClr val="FFFFFF"/>
                </a:solidFill>
              </a:rPr>
              <a:t> </a:t>
            </a:r>
            <a:r>
              <a:rPr lang="en-US" sz="2800" dirty="0" err="1" smtClean="0">
                <a:solidFill>
                  <a:srgbClr val="FFFFFF"/>
                </a:solidFill>
              </a:rPr>
              <a:t>halten</a:t>
            </a:r>
            <a:r>
              <a:rPr lang="en-US" sz="2800" dirty="0" smtClean="0">
                <a:solidFill>
                  <a:srgbClr val="FFFFFF"/>
                </a:solidFill>
              </a:rPr>
              <a:t> </a:t>
            </a:r>
            <a:r>
              <a:rPr lang="en-US" sz="2800" dirty="0" err="1" smtClean="0">
                <a:solidFill>
                  <a:srgbClr val="FFFFFF"/>
                </a:solidFill>
              </a:rPr>
              <a:t>Sie</a:t>
            </a:r>
            <a:r>
              <a:rPr lang="en-US" sz="2800" dirty="0" smtClean="0">
                <a:solidFill>
                  <a:srgbClr val="FFFFFF"/>
                </a:solidFill>
              </a:rPr>
              <a:t> </a:t>
            </a:r>
            <a:r>
              <a:rPr lang="en-US" sz="2800" dirty="0" err="1" smtClean="0">
                <a:solidFill>
                  <a:srgbClr val="FFFFFF"/>
                </a:solidFill>
              </a:rPr>
              <a:t>Ihren</a:t>
            </a:r>
            <a:r>
              <a:rPr lang="en-US" sz="2800" dirty="0" smtClean="0">
                <a:solidFill>
                  <a:srgbClr val="FFFFFF"/>
                </a:solidFill>
              </a:rPr>
              <a:t> Kopf </a:t>
            </a:r>
            <a:r>
              <a:rPr lang="en-US" sz="2800" dirty="0" err="1" smtClean="0">
                <a:solidFill>
                  <a:srgbClr val="FFFFFF"/>
                </a:solidFill>
              </a:rPr>
              <a:t>ruhig</a:t>
            </a:r>
            <a:r>
              <a:rPr lang="en-US" sz="2800" dirty="0" smtClean="0">
                <a:solidFill>
                  <a:srgbClr val="FFFFFF"/>
                </a:solidFill>
              </a:rPr>
              <a:t>, </a:t>
            </a:r>
            <a:r>
              <a:rPr lang="en-US" sz="2800" dirty="0" err="1" smtClean="0">
                <a:solidFill>
                  <a:srgbClr val="FFFFFF"/>
                </a:solidFill>
              </a:rPr>
              <a:t>während</a:t>
            </a:r>
            <a:r>
              <a:rPr lang="en-US" sz="2800" dirty="0" smtClean="0">
                <a:solidFill>
                  <a:srgbClr val="FFFFFF"/>
                </a:solidFill>
              </a:rPr>
              <a:t> der Scanner </a:t>
            </a:r>
            <a:r>
              <a:rPr lang="en-US" sz="2800" dirty="0" err="1" smtClean="0">
                <a:solidFill>
                  <a:srgbClr val="FFFFFF"/>
                </a:solidFill>
              </a:rPr>
              <a:t>läuft</a:t>
            </a:r>
            <a:r>
              <a:rPr lang="en-US" sz="2800" dirty="0" smtClean="0">
                <a:solidFill>
                  <a:srgbClr val="FFFFFF"/>
                </a:solidFill>
              </a:rPr>
              <a:t>.</a:t>
            </a:r>
            <a:endParaRPr lang="en-US" sz="2800" dirty="0">
              <a:solidFill>
                <a:srgbClr val="FFFFFF"/>
              </a:solidFill>
            </a:endParaRPr>
          </a:p>
        </p:txBody>
      </p:sp>
    </p:spTree>
    <p:extLst>
      <p:ext uri="{BB962C8B-B14F-4D97-AF65-F5344CB8AC3E}">
        <p14:creationId xmlns:p14="http://schemas.microsoft.com/office/powerpoint/2010/main" val="115933315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1585</TotalTime>
  <Words>457</Words>
  <Application>Microsoft Macintosh PowerPoint</Application>
  <PresentationFormat>Custom</PresentationFormat>
  <Paragraphs>52</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Company>UCLA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Bob Spunt</dc:creator>
  <cp:lastModifiedBy>Bob Spunt</cp:lastModifiedBy>
  <cp:revision>429</cp:revision>
  <cp:lastPrinted>2012-08-28T19:59:40Z</cp:lastPrinted>
  <dcterms:created xsi:type="dcterms:W3CDTF">2011-02-11T19:14:31Z</dcterms:created>
  <dcterms:modified xsi:type="dcterms:W3CDTF">2015-05-24T22:33:59Z</dcterms:modified>
</cp:coreProperties>
</file>