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dc66738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dc66738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dc667382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dc667382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dc667382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dc667382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dc667382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dc667382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dc667382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dc667382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dc667382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dc667382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dc667382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dc667382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dc667382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dc667382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dc667382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dc667382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dc667382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dc667382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dc667382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dc667382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dc667382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dc667382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dc667382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dc667382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dc667382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dc667382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dc667382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dc66738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dc667382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dc667382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6dc667382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6dc667382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dc667382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dc667382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dc667382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dc667382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dc667382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dc667382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dc667382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dc667382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dc667382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dc667382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dc667382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dc667382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dc667382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dc667382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dc667382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dc667382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dc667382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dc667382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54025"/>
            <a:ext cx="8520600" cy="23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Integración y entrega continua no significa más trabajo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6400" y="3693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@fagonerx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Entregable</a:t>
            </a:r>
            <a:endParaRPr sz="3600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Crear el entregable a mano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mvn clean package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javac ….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go build &lt;&gt;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&lt;Lenguaje interpretado&gt;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Entregar!</a:t>
            </a:r>
            <a:endParaRPr sz="3600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Subir al repositorio/servidor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jar, war, zip, sitio completo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Bases para un proyecto</a:t>
            </a:r>
            <a:endParaRPr sz="3600"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s" sz="3000">
                <a:solidFill>
                  <a:schemeClr val="dk1"/>
                </a:solidFill>
              </a:rPr>
              <a:t>Repositorio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s" sz="3000">
                <a:solidFill>
                  <a:schemeClr val="dk1"/>
                </a:solidFill>
              </a:rPr>
              <a:t>Pruebas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s" sz="3000">
                <a:solidFill>
                  <a:schemeClr val="dk1"/>
                </a:solidFill>
              </a:rPr>
              <a:t>Integración continua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s" sz="3000">
                <a:solidFill>
                  <a:schemeClr val="dk1"/>
                </a:solidFill>
              </a:rPr>
              <a:t>Entregar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Repositorio</a:t>
            </a:r>
            <a:endParaRPr sz="3600"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SVN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Git</a:t>
            </a:r>
            <a:endParaRPr sz="2400">
              <a:solidFill>
                <a:schemeClr val="dk1"/>
              </a:solidFill>
            </a:endParaRPr>
          </a:p>
          <a:p>
            <a:pPr indent="16891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</a:rPr>
              <a:t>En la nube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Github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Gitlab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Aws, Azure, Digital Ocean</a:t>
            </a:r>
            <a:endParaRPr sz="2400">
              <a:solidFill>
                <a:schemeClr val="dk1"/>
              </a:solidFill>
            </a:endParaRPr>
          </a:p>
          <a:p>
            <a:pPr indent="16891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Pruebas</a:t>
            </a:r>
            <a:endParaRPr sz="3600"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487" y="1334600"/>
            <a:ext cx="3932737" cy="31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Pruebas: ventajas</a:t>
            </a:r>
            <a:endParaRPr sz="3600"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Mayor confianza para refactorizar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Probar diferentes tipos de cambios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Documentación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Permite comenzar a desarrollar bajo un diseño o contrato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Muestra un alto grado de madurez en un proyecto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Integración continua</a:t>
            </a:r>
            <a:endParaRPr sz="3600"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Es la práctica de integrar los cambios de cada desarrollador de manera continua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Todos los cambios se prueban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Se puede crear entregables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Integración continua, opciones</a:t>
            </a:r>
            <a:endParaRPr sz="3600"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Jenkins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Azure DevOps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Gitlab IC/CD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Travis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Integración continua: entregables</a:t>
            </a:r>
            <a:endParaRPr sz="3600"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Artefactos: librerías, binarios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Jar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NPM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Ruby gems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Nuget packages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Integración continua: entregables</a:t>
            </a:r>
            <a:endParaRPr sz="3600"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Artefactos: aplicaciones, contenedores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Microservicio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Sitio web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Ejecutable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/>
              <a:t>Software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28750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Flexible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Manejable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Su única constante es el cambio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Integración continua: entregables</a:t>
            </a:r>
            <a:endParaRPr sz="3600"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-"/>
            </a:pPr>
            <a:r>
              <a:rPr lang="es" sz="3000">
                <a:solidFill>
                  <a:schemeClr val="dk1"/>
                </a:solidFill>
              </a:rPr>
              <a:t>Donde poner el ejecutable?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Cómo</a:t>
            </a:r>
            <a:r>
              <a:rPr lang="es" sz="3000">
                <a:solidFill>
                  <a:schemeClr val="dk1"/>
                </a:solidFill>
              </a:rPr>
              <a:t> lo llevaré?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Docker</a:t>
            </a:r>
            <a:endParaRPr sz="3600"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-"/>
            </a:pPr>
            <a:r>
              <a:rPr lang="es" sz="3000">
                <a:solidFill>
                  <a:schemeClr val="dk1"/>
                </a:solidFill>
              </a:rPr>
              <a:t>Permite que las aplicaciones puedan ser construidas, empaquetadas en contenedores, por medio de la virtualización logrando una gran uniformidad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Docker</a:t>
            </a:r>
            <a:endParaRPr sz="3600"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575" y="1444875"/>
            <a:ext cx="6862824" cy="28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Docker</a:t>
            </a:r>
            <a:endParaRPr sz="3600"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334600"/>
            <a:ext cx="8520600" cy="22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Contenedor: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Sistema operativo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Código fuente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Configuraciones para la aplicación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Docker</a:t>
            </a:r>
            <a:endParaRPr sz="3600"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882" y="1445750"/>
            <a:ext cx="4552875" cy="2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Docker</a:t>
            </a:r>
            <a:endParaRPr sz="3600"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413" y="1373575"/>
            <a:ext cx="4856376" cy="30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Docker</a:t>
            </a:r>
            <a:endParaRPr sz="3600"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350" y="1468775"/>
            <a:ext cx="4681699" cy="29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Proyectos desde cero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28750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Construir en campo abierto tu casa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Puedes escoger el lenguaje, apis, frameworks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Primeros días de romance! una luna de miel!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Proyecto legado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28750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Hay que seguir un “estándar” o no?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Puede que encuentre algo fácil o algo complicado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Compilar, ejecutar, probar -&gt; es complicado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Cambio en el proyecto legado</a:t>
            </a:r>
            <a:endParaRPr sz="36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28750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Generar incertidumbre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Encontrar errores hasta un despliegue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Muchas veces no desplegar lo nuevo, quedar en la misma versión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Cambio en el proyecto(no el tuyo)</a:t>
            </a:r>
            <a:endParaRPr sz="36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528750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4">
            <a:alphaModFix/>
          </a:blip>
          <a:srcRect b="21388" l="15646" r="16821" t="29610"/>
          <a:stretch/>
        </p:blipFill>
        <p:spPr>
          <a:xfrm>
            <a:off x="2572400" y="1732625"/>
            <a:ext cx="3077100" cy="22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Código fuente</a:t>
            </a:r>
            <a:endParaRPr sz="36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528750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Cambio en el código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svn commit ...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git commit …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s" sz="3000">
                <a:solidFill>
                  <a:schemeClr val="dk1"/>
                </a:solidFill>
              </a:rPr>
              <a:t>…….. (sin control de versiones)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Pruebas</a:t>
            </a:r>
            <a:endParaRPr sz="36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3346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Sin pruebas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Levantar el proyecto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Levantar dependencias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s" sz="2400">
                <a:solidFill>
                  <a:schemeClr val="dk1"/>
                </a:solidFill>
              </a:rPr>
              <a:t>cambio -&gt; prueba -&gt; fallo -&gt; cambio -&gt; prueba  -&gt; fallo ….. 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504625" y="445025"/>
            <a:ext cx="73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Pruebas</a:t>
            </a:r>
            <a:endParaRPr sz="360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900" y="1160425"/>
            <a:ext cx="2247725" cy="337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