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5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6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0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1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83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4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6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8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7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FE9D-6FC6-45E5-9AF4-B54471DD8207}" type="datetimeFigureOut">
              <a:rPr lang="fr-FR" smtClean="0"/>
              <a:t>20/11/2021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51A6E-F29A-4FA7-9FAA-3C61DD496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69771" y="547007"/>
            <a:ext cx="4598719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Collaborators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ogner un rectangle à un seul coin 4"/>
          <p:cNvSpPr/>
          <p:nvPr/>
        </p:nvSpPr>
        <p:spPr>
          <a:xfrm>
            <a:off x="5673438" y="2211778"/>
            <a:ext cx="2280062" cy="103315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Feature</a:t>
            </a:r>
            <a:r>
              <a:rPr lang="fr-FR" b="1" dirty="0" smtClean="0"/>
              <a:t>, Business </a:t>
            </a:r>
            <a:r>
              <a:rPr lang="fr-FR" b="1" dirty="0" err="1" smtClean="0"/>
              <a:t>requirements</a:t>
            </a:r>
            <a:r>
              <a:rPr lang="fr-FR" b="1" dirty="0" smtClean="0"/>
              <a:t> and, </a:t>
            </a:r>
            <a:r>
              <a:rPr lang="fr-FR" b="1" dirty="0" err="1" smtClean="0"/>
              <a:t>constraints</a:t>
            </a:r>
            <a:endParaRPr lang="fr-FR" b="1" dirty="0"/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3730333" y="3673186"/>
            <a:ext cx="3837215" cy="1094014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Testing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framework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tool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128158" y="5535386"/>
            <a:ext cx="3243448" cy="10613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Target Application</a:t>
            </a:r>
            <a:endParaRPr lang="fr-FR" b="1" dirty="0"/>
          </a:p>
        </p:txBody>
      </p:sp>
      <p:cxnSp>
        <p:nvCxnSpPr>
          <p:cNvPr id="9" name="Connecteur droit avec flèche 8"/>
          <p:cNvCxnSpPr>
            <a:stCxn id="4" idx="5"/>
          </p:cNvCxnSpPr>
          <p:nvPr/>
        </p:nvCxnSpPr>
        <p:spPr>
          <a:xfrm>
            <a:off x="6995023" y="1580902"/>
            <a:ext cx="9934" cy="63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409214" y="919116"/>
            <a:ext cx="3469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Collaborators</a:t>
            </a:r>
            <a:r>
              <a:rPr lang="fr-FR" dirty="0" smtClean="0"/>
              <a:t> </a:t>
            </a:r>
            <a:r>
              <a:rPr lang="fr-FR" dirty="0" err="1" smtClean="0"/>
              <a:t>discuss</a:t>
            </a:r>
            <a:r>
              <a:rPr lang="fr-FR" dirty="0" smtClean="0"/>
              <a:t> the final </a:t>
            </a:r>
            <a:r>
              <a:rPr lang="fr-FR" dirty="0" err="1" smtClean="0"/>
              <a:t>behavior</a:t>
            </a:r>
            <a:r>
              <a:rPr lang="fr-FR" dirty="0" smtClean="0"/>
              <a:t> of the system or how the system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behave</a:t>
            </a:r>
            <a:r>
              <a:rPr lang="fr-FR" dirty="0" smtClean="0"/>
              <a:t> and </a:t>
            </a:r>
            <a:r>
              <a:rPr lang="fr-FR" dirty="0" err="1" smtClean="0"/>
              <a:t>don’t</a:t>
            </a:r>
            <a:r>
              <a:rPr lang="fr-FR" dirty="0" smtClean="0"/>
              <a:t> talk about how the system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r>
              <a:rPr lang="fr-FR" dirty="0" smtClean="0"/>
              <a:t> or </a:t>
            </a:r>
            <a:r>
              <a:rPr lang="fr-FR" dirty="0" err="1" smtClean="0"/>
              <a:t>implement</a:t>
            </a:r>
            <a:r>
              <a:rPr lang="fr-FR" dirty="0" smtClean="0"/>
              <a:t>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entire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efforts are </a:t>
            </a:r>
            <a:r>
              <a:rPr lang="fr-FR" dirty="0" err="1" smtClean="0"/>
              <a:t>directed</a:t>
            </a:r>
            <a:r>
              <a:rPr lang="fr-FR" dirty="0" smtClean="0"/>
              <a:t> and </a:t>
            </a:r>
            <a:r>
              <a:rPr lang="fr-FR" dirty="0" err="1" smtClean="0"/>
              <a:t>focused</a:t>
            </a:r>
            <a:r>
              <a:rPr lang="fr-FR" dirty="0" smtClean="0"/>
              <a:t> </a:t>
            </a:r>
            <a:r>
              <a:rPr lang="fr-FR" dirty="0" err="1" smtClean="0"/>
              <a:t>towards</a:t>
            </a:r>
            <a:r>
              <a:rPr lang="fr-FR" dirty="0" smtClean="0"/>
              <a:t> meeting the business </a:t>
            </a:r>
            <a:r>
              <a:rPr lang="fr-FR" dirty="0" err="1" smtClean="0"/>
              <a:t>requirements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5" idx="1"/>
          </p:cNvCxnSpPr>
          <p:nvPr/>
        </p:nvCxnSpPr>
        <p:spPr>
          <a:xfrm>
            <a:off x="6813469" y="3244931"/>
            <a:ext cx="0" cy="428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807038" y="4767200"/>
            <a:ext cx="6431" cy="768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4963886" y="4783900"/>
            <a:ext cx="9898" cy="75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919360" y="1766640"/>
            <a:ext cx="0" cy="1906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4957" y="1896340"/>
            <a:ext cx="140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34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d.marrel</dc:creator>
  <cp:lastModifiedBy>d.marrel</cp:lastModifiedBy>
  <cp:revision>3</cp:revision>
  <dcterms:created xsi:type="dcterms:W3CDTF">2021-11-20T13:38:27Z</dcterms:created>
  <dcterms:modified xsi:type="dcterms:W3CDTF">2021-11-20T14:07:33Z</dcterms:modified>
</cp:coreProperties>
</file>