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1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5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9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0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3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4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8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1290-DE4D-4453-94E9-DE87AE1958B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"/>
          <a:stretch/>
        </p:blipFill>
        <p:spPr>
          <a:xfrm>
            <a:off x="892307" y="415636"/>
            <a:ext cx="9964115" cy="5675979"/>
          </a:xfrm>
          <a:prstGeom prst="rect">
            <a:avLst/>
          </a:prstGeom>
        </p:spPr>
      </p:pic>
      <p:cxnSp>
        <p:nvCxnSpPr>
          <p:cNvPr id="6" name="מחבר חץ ישר 5"/>
          <p:cNvCxnSpPr/>
          <p:nvPr/>
        </p:nvCxnSpPr>
        <p:spPr>
          <a:xfrm flipH="1">
            <a:off x="8828115" y="881149"/>
            <a:ext cx="931027" cy="191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אליפסה 7"/>
          <p:cNvSpPr/>
          <p:nvPr/>
        </p:nvSpPr>
        <p:spPr>
          <a:xfrm>
            <a:off x="9825644" y="4961313"/>
            <a:ext cx="257694" cy="2576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 smtClean="0">
                <a:solidFill>
                  <a:srgbClr val="FF0000"/>
                </a:solidFill>
              </a:rPr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מחבר חץ ישר 8"/>
          <p:cNvCxnSpPr/>
          <p:nvPr/>
        </p:nvCxnSpPr>
        <p:spPr>
          <a:xfrm flipH="1">
            <a:off x="8828114" y="5123411"/>
            <a:ext cx="931027" cy="191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/>
          <p:cNvSpPr/>
          <p:nvPr/>
        </p:nvSpPr>
        <p:spPr>
          <a:xfrm>
            <a:off x="9825644" y="719051"/>
            <a:ext cx="257694" cy="2576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9825644" y="2567939"/>
            <a:ext cx="257694" cy="2576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 smtClean="0">
                <a:solidFill>
                  <a:srgbClr val="FF0000"/>
                </a:solidFill>
              </a:rPr>
              <a:t>3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2" name="מחבר חץ ישר 11"/>
          <p:cNvCxnSpPr/>
          <p:nvPr/>
        </p:nvCxnSpPr>
        <p:spPr>
          <a:xfrm flipH="1">
            <a:off x="8828114" y="2730037"/>
            <a:ext cx="931027" cy="191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אליפסה 12"/>
          <p:cNvSpPr/>
          <p:nvPr/>
        </p:nvSpPr>
        <p:spPr>
          <a:xfrm>
            <a:off x="7068590" y="2472342"/>
            <a:ext cx="257694" cy="2576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 smtClean="0">
                <a:solidFill>
                  <a:srgbClr val="FF0000"/>
                </a:solidFill>
              </a:rPr>
              <a:t>4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מחבר חץ ישר 13"/>
          <p:cNvCxnSpPr/>
          <p:nvPr/>
        </p:nvCxnSpPr>
        <p:spPr>
          <a:xfrm flipH="1">
            <a:off x="6071060" y="2634440"/>
            <a:ext cx="931027" cy="191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אליפסה 14"/>
          <p:cNvSpPr/>
          <p:nvPr/>
        </p:nvSpPr>
        <p:spPr>
          <a:xfrm>
            <a:off x="4311536" y="2472342"/>
            <a:ext cx="257694" cy="2576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 smtClean="0">
                <a:solidFill>
                  <a:srgbClr val="FF0000"/>
                </a:solidFill>
              </a:rPr>
              <a:t>5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מחבר חץ ישר 15"/>
          <p:cNvCxnSpPr/>
          <p:nvPr/>
        </p:nvCxnSpPr>
        <p:spPr>
          <a:xfrm flipH="1">
            <a:off x="3314006" y="2634440"/>
            <a:ext cx="931027" cy="191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5980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מסך רחב</PresentationFormat>
  <Paragraphs>5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Idan Goor</dc:creator>
  <cp:lastModifiedBy>Idan Goor</cp:lastModifiedBy>
  <cp:revision>1</cp:revision>
  <dcterms:created xsi:type="dcterms:W3CDTF">2018-05-02T18:08:29Z</dcterms:created>
  <dcterms:modified xsi:type="dcterms:W3CDTF">2018-05-02T18:12:53Z</dcterms:modified>
</cp:coreProperties>
</file>