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1290-DE4D-4453-94E9-DE87AE1958B0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E0F0-14AD-469E-9FA4-6A05F56F0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E602B4C7-094A-4541-80F4-3F831BE9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09" y="-72608"/>
            <a:ext cx="9524388" cy="6211557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8828115" y="881149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9825644" y="4961313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8828114" y="5123411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/>
          <p:cNvSpPr/>
          <p:nvPr/>
        </p:nvSpPr>
        <p:spPr>
          <a:xfrm>
            <a:off x="9825644" y="719051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9825644" y="2567939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מחבר חץ ישר 11"/>
          <p:cNvCxnSpPr/>
          <p:nvPr/>
        </p:nvCxnSpPr>
        <p:spPr>
          <a:xfrm flipH="1">
            <a:off x="8828114" y="2730037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7068590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4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 flipH="1">
            <a:off x="6071060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/>
          <p:cNvSpPr/>
          <p:nvPr/>
        </p:nvSpPr>
        <p:spPr>
          <a:xfrm>
            <a:off x="4311536" y="2472342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5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מחבר חץ ישר 15"/>
          <p:cNvCxnSpPr/>
          <p:nvPr/>
        </p:nvCxnSpPr>
        <p:spPr>
          <a:xfrm flipH="1">
            <a:off x="3314006" y="2634440"/>
            <a:ext cx="931027" cy="191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A00FEC84-B5CE-4660-A04B-F13149296426}"/>
              </a:ext>
            </a:extLst>
          </p:cNvPr>
          <p:cNvSpPr/>
          <p:nvPr/>
        </p:nvSpPr>
        <p:spPr>
          <a:xfrm>
            <a:off x="2295660" y="60229"/>
            <a:ext cx="257694" cy="2576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>
                <a:solidFill>
                  <a:srgbClr val="FF0000"/>
                </a:solidFill>
              </a:rPr>
              <a:t>6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F798A1E6-2C78-4044-9A09-C0BCC1640F76}"/>
              </a:ext>
            </a:extLst>
          </p:cNvPr>
          <p:cNvCxnSpPr>
            <a:cxnSpLocks/>
          </p:cNvCxnSpPr>
          <p:nvPr/>
        </p:nvCxnSpPr>
        <p:spPr>
          <a:xfrm>
            <a:off x="2575254" y="223449"/>
            <a:ext cx="1033067" cy="106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0611334F-47F2-487C-896D-9361D8558D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2"/>
          <a:stretch/>
        </p:blipFill>
        <p:spPr>
          <a:xfrm>
            <a:off x="7980219" y="5437909"/>
            <a:ext cx="240976" cy="3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598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Idan Goor</dc:creator>
  <cp:lastModifiedBy>Idan Goor</cp:lastModifiedBy>
  <cp:revision>2</cp:revision>
  <dcterms:created xsi:type="dcterms:W3CDTF">2018-05-02T18:08:29Z</dcterms:created>
  <dcterms:modified xsi:type="dcterms:W3CDTF">2018-06-07T13:16:14Z</dcterms:modified>
</cp:coreProperties>
</file>