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86E6D-2F11-4F25-BDF6-99F19134F803}" v="2486" dt="2022-02-25T09:13:49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внешний, звезда, наклон, наружный объект&#10;&#10;Автоматически созданное описание">
            <a:extLst>
              <a:ext uri="{FF2B5EF4-FFF2-40B4-BE49-F238E27FC236}">
                <a16:creationId xmlns:a16="http://schemas.microsoft.com/office/drawing/2014/main" id="{C58519FA-CC18-4179-B694-0EE84077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797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475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Life </a:t>
            </a:r>
            <a:r>
              <a:rPr lang="ru-RU" dirty="0" err="1">
                <a:solidFill>
                  <a:schemeClr val="bg1"/>
                </a:solidFill>
              </a:rPr>
              <a:t>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the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little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spaceship</a:t>
            </a:r>
            <a:endParaRPr lang="ru-RU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25228" y="4529291"/>
            <a:ext cx="3442772" cy="958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cs typeface="Calibri"/>
              </a:rPr>
              <a:t>Авторы</a:t>
            </a:r>
            <a:r>
              <a:rPr lang="en-US">
                <a:solidFill>
                  <a:schemeClr val="bg1"/>
                </a:solidFill>
                <a:cs typeface="Calibri"/>
              </a:rPr>
              <a:t>:</a:t>
            </a:r>
            <a:endParaRPr lang="ru-RU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внешний, звезда, наклон, наружный объект&#10;&#10;Автоматически созданное описание">
            <a:extLst>
              <a:ext uri="{FF2B5EF4-FFF2-40B4-BE49-F238E27FC236}">
                <a16:creationId xmlns:a16="http://schemas.microsoft.com/office/drawing/2014/main" id="{C58519FA-CC18-4179-B694-0EE84077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60364"/>
            <a:ext cx="9144000" cy="92786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cs typeface="Calibri Light"/>
              </a:rPr>
              <a:t>Идея и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A2E4F-EF49-4C2A-8182-36B3961FB555}"/>
              </a:ext>
            </a:extLst>
          </p:cNvPr>
          <p:cNvSpPr txBox="1"/>
          <p:nvPr/>
        </p:nvSpPr>
        <p:spPr>
          <a:xfrm>
            <a:off x="914400" y="1795748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bg1"/>
                </a:solidFill>
                <a:cs typeface="Calibri"/>
              </a:rPr>
              <a:t>Идея: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Космический корабль должен защищать базу от падающих на нее астероидов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9421D-05D9-4F12-99DF-0620584654AC}"/>
              </a:ext>
            </a:extLst>
          </p:cNvPr>
          <p:cNvSpPr txBox="1"/>
          <p:nvPr/>
        </p:nvSpPr>
        <p:spPr>
          <a:xfrm>
            <a:off x="8539564" y="1718286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cs typeface="Calibri"/>
              </a:rPr>
              <a:t>Задачи: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-Реализовать идею с использованием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pygame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Have</a:t>
            </a:r>
            <a:r>
              <a:rPr lang="ru-RU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186091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внешний, звезда, наклон, наружный объект&#10;&#10;Автоматически созданное описание">
            <a:extLst>
              <a:ext uri="{FF2B5EF4-FFF2-40B4-BE49-F238E27FC236}">
                <a16:creationId xmlns:a16="http://schemas.microsoft.com/office/drawing/2014/main" id="{C58519FA-CC18-4179-B694-0EE84077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94123"/>
            <a:ext cx="9144000" cy="92786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cs typeface="Calibri Light"/>
              </a:rPr>
              <a:t>Реализация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9B63EF-3013-4277-9227-D99764F3F3A2}"/>
              </a:ext>
            </a:extLst>
          </p:cNvPr>
          <p:cNvSpPr txBox="1"/>
          <p:nvPr/>
        </p:nvSpPr>
        <p:spPr>
          <a:xfrm>
            <a:off x="795050" y="1024568"/>
            <a:ext cx="274319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cs typeface="Calibri"/>
              </a:rPr>
              <a:t>Классы: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Космический корабль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Базовый астероид стандартного размера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Астероид произвольного размера, генерацию которого можно включить в настройках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Патрон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Счетчик очков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Задний фон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Изображение корабля для настроек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02649-49CA-4B72-BB99-3B76E20DAEFD}"/>
              </a:ext>
            </a:extLst>
          </p:cNvPr>
          <p:cNvSpPr txBox="1"/>
          <p:nvPr/>
        </p:nvSpPr>
        <p:spPr>
          <a:xfrm>
            <a:off x="4408239" y="1020551"/>
            <a:ext cx="2743199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cs typeface="Calibri"/>
              </a:rPr>
              <a:t>Функции: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Главное меню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Настройки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Меню паузы, в которое можно попасть с помощью клавиши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escape</a:t>
            </a:r>
            <a:r>
              <a:rPr lang="ru-RU" dirty="0">
                <a:solidFill>
                  <a:schemeClr val="bg1"/>
                </a:solidFill>
                <a:cs typeface="Calibri"/>
              </a:rPr>
              <a:t> из игры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Сам игровой режим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Возможность запускать игру снова изнутри программы и сохранять лучший результат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-Возможность менять цвет корабля в настройках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Возможность менять режим астероидов в настройках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Изменение скорость появления астероидов со временем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06D75-2289-4B99-89E8-CCBEA57DC4AD}"/>
              </a:ext>
            </a:extLst>
          </p:cNvPr>
          <p:cNvSpPr txBox="1"/>
          <p:nvPr/>
        </p:nvSpPr>
        <p:spPr>
          <a:xfrm>
            <a:off x="8030608" y="1025715"/>
            <a:ext cx="274319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bg1"/>
                </a:solidFill>
                <a:cs typeface="Calibri"/>
              </a:rPr>
              <a:t>Технологии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pygame</a:t>
            </a:r>
            <a:r>
              <a:rPr lang="ru-RU" dirty="0">
                <a:solidFill>
                  <a:schemeClr val="bg1"/>
                </a:solidFill>
                <a:cs typeface="Calibri"/>
              </a:rPr>
              <a:t>: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общая структура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pygame</a:t>
            </a:r>
            <a:r>
              <a:rPr lang="ru-RU" dirty="0">
                <a:solidFill>
                  <a:schemeClr val="bg1"/>
                </a:solidFill>
                <a:cs typeface="Calibri"/>
              </a:rPr>
              <a:t> программы (Цикл, сбор событий, подгон времени выполнения цикла под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fps</a:t>
            </a:r>
            <a:r>
              <a:rPr lang="ru-RU" dirty="0">
                <a:solidFill>
                  <a:schemeClr val="bg1"/>
                </a:solidFill>
                <a:cs typeface="Calibri"/>
              </a:rPr>
              <a:t>)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Спрайты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Столкновения спрайтов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 по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rect</a:t>
            </a:r>
            <a:r>
              <a:rPr lang="ru-RU" dirty="0">
                <a:solidFill>
                  <a:schemeClr val="bg1"/>
                </a:solidFill>
                <a:cs typeface="Calibri"/>
              </a:rPr>
              <a:t> и по маске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Свои события: SPAWN_ASTEROID, DEATH, DIFFICULTY_UP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pygame.transform</a:t>
            </a:r>
          </a:p>
          <a:p>
            <a:r>
              <a:rPr lang="ru-RU" dirty="0">
                <a:solidFill>
                  <a:schemeClr val="bg1"/>
                </a:solidFill>
                <a:cs typeface="Calibri"/>
              </a:rPr>
              <a:t>- </a:t>
            </a:r>
            <a:r>
              <a:rPr lang="ru-RU" dirty="0" err="1">
                <a:solidFill>
                  <a:schemeClr val="bg1"/>
                </a:solidFill>
                <a:cs typeface="Calibri"/>
              </a:rPr>
              <a:t>pygame.time</a:t>
            </a:r>
          </a:p>
        </p:txBody>
      </p:sp>
    </p:spTree>
    <p:extLst>
      <p:ext uri="{BB962C8B-B14F-4D97-AF65-F5344CB8AC3E}">
        <p14:creationId xmlns:p14="http://schemas.microsoft.com/office/powerpoint/2010/main" val="79294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внешний, звезда, наклон, наружный объект&#10;&#10;Автоматически созданное описание">
            <a:extLst>
              <a:ext uri="{FF2B5EF4-FFF2-40B4-BE49-F238E27FC236}">
                <a16:creationId xmlns:a16="http://schemas.microsoft.com/office/drawing/2014/main" id="{C58519FA-CC18-4179-B694-0EE84077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60364"/>
            <a:ext cx="9144000" cy="92786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cs typeface="Calibri Light"/>
              </a:rPr>
              <a:t>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C2538-3641-44BB-A3F1-D699BE4A3DE2}"/>
              </a:ext>
            </a:extLst>
          </p:cNvPr>
          <p:cNvSpPr txBox="1"/>
          <p:nvPr/>
        </p:nvSpPr>
        <p:spPr>
          <a:xfrm>
            <a:off x="2465942" y="1713122"/>
            <a:ext cx="726929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cs typeface="Calibri"/>
              </a:rPr>
              <a:t>На дельнейшую реализацию осталась возможность после перехода в настройки из меню паузы вернуться обратно к игре, в остальном, в большинстве своем всё, что можно было реализовать в рамках данного концепта, было реализовано.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02A3E-B51F-4595-8A5E-7D93A2370A58}"/>
              </a:ext>
            </a:extLst>
          </p:cNvPr>
          <p:cNvSpPr txBox="1"/>
          <p:nvPr/>
        </p:nvSpPr>
        <p:spPr>
          <a:xfrm>
            <a:off x="355524" y="5900679"/>
            <a:ext cx="2743199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cs typeface="Calibri"/>
              </a:rPr>
              <a:t>Авторы оставляют за собой право использовать модели из игры в коммерческих и прочих целях</a:t>
            </a:r>
          </a:p>
        </p:txBody>
      </p:sp>
    </p:spTree>
    <p:extLst>
      <p:ext uri="{BB962C8B-B14F-4D97-AF65-F5344CB8AC3E}">
        <p14:creationId xmlns:p14="http://schemas.microsoft.com/office/powerpoint/2010/main" val="87241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внешний, звезда, наклон, наружный объект&#10;&#10;Автоматически созданное описание">
            <a:extLst>
              <a:ext uri="{FF2B5EF4-FFF2-40B4-BE49-F238E27FC236}">
                <a16:creationId xmlns:a16="http://schemas.microsoft.com/office/drawing/2014/main" id="{C58519FA-CC18-4179-B694-0EE84077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" y="-232"/>
            <a:ext cx="12184564" cy="685846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99472"/>
            <a:ext cx="9144000" cy="92786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cs typeface="Calibri Ligh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437313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Macintosh PowerPoint</Application>
  <PresentationFormat>Широкоэкранный</PresentationFormat>
  <Paragraphs>38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Life of the little spaceship</vt:lpstr>
      <vt:lpstr>Идея и задачи</vt:lpstr>
      <vt:lpstr>Реализация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Microsoft Office User</cp:lastModifiedBy>
  <cp:revision>182</cp:revision>
  <dcterms:created xsi:type="dcterms:W3CDTF">2022-02-25T08:14:36Z</dcterms:created>
  <dcterms:modified xsi:type="dcterms:W3CDTF">2022-11-26T18:55:36Z</dcterms:modified>
</cp:coreProperties>
</file>