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9B86E6D-2F11-4F25-BDF6-99F19134F803}" v="2486" dt="2022-02-25T09:13:49.98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6969" autoAdjust="0"/>
    <p:restoredTop sz="94660"/>
  </p:normalViewPr>
  <p:slideViewPr>
    <p:cSldViewPr snapToGrid="0">
      <p:cViewPr varScale="1">
        <p:scale>
          <a:sx n="79" d="100"/>
          <a:sy n="79" d="100"/>
        </p:scale>
        <p:origin x="-300" y="-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pPr/>
              <a:t>21.02.2023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61079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pPr/>
              <a:t>21.02.2023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065727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pPr/>
              <a:t>21.02.2023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812261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pPr/>
              <a:t>21.02.2023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703711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pPr/>
              <a:t>21.02.2023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4076369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pPr/>
              <a:t>21.02.2023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625762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pPr/>
              <a:t>21.02.2023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88002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pPr/>
              <a:t>21.02.2023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295335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pPr/>
              <a:t>21.02.2023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988754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pPr/>
              <a:t>21.02.2023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66569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pPr/>
              <a:t>21.02.2023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134169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FB779-270B-4192-84BA-A697F48306DC}" type="datetimeFigureOut">
              <a:rPr lang="ru-RU" smtClean="0"/>
              <a:pPr/>
              <a:t>21.02.2023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DC19C-03DA-4066-9FF7-D0BF1BC6D6F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154979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4" descr="Изображение выглядит как внешний, звезда, наклон, наружный объект&#10;&#10;Автоматически созданное описание">
            <a:extLst>
              <a:ext uri="{FF2B5EF4-FFF2-40B4-BE49-F238E27FC236}">
                <a16:creationId xmlns="" xmlns:a16="http://schemas.microsoft.com/office/drawing/2014/main" id="{C58519FA-CC18-4179-B694-0EE840778A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2797"/>
            <a:ext cx="12184564" cy="6858464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074757"/>
          </a:xfrm>
        </p:spPr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Life </a:t>
            </a:r>
            <a:r>
              <a:rPr lang="ru-RU" dirty="0" err="1">
                <a:solidFill>
                  <a:schemeClr val="bg1"/>
                </a:solidFill>
              </a:rPr>
              <a:t>of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the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little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spaceship</a:t>
            </a:r>
            <a:endParaRPr lang="ru-RU" dirty="0">
              <a:solidFill>
                <a:schemeClr val="bg1"/>
              </a:solidFill>
              <a:cs typeface="Calibri Light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225228" y="4529291"/>
            <a:ext cx="3442772" cy="958027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pPr algn="l"/>
            <a:r>
              <a:rPr lang="ru-RU" dirty="0">
                <a:solidFill>
                  <a:schemeClr val="bg1"/>
                </a:solidFill>
                <a:cs typeface="Calibri"/>
              </a:rPr>
              <a:t>Авторы</a:t>
            </a:r>
            <a:r>
              <a:rPr lang="en-US" dirty="0" smtClean="0">
                <a:solidFill>
                  <a:schemeClr val="bg1"/>
                </a:solidFill>
                <a:cs typeface="Calibri"/>
              </a:rPr>
              <a:t>:</a:t>
            </a:r>
            <a:r>
              <a:rPr lang="ru-RU" dirty="0" smtClean="0">
                <a:solidFill>
                  <a:schemeClr val="bg1"/>
                </a:solidFill>
                <a:cs typeface="Calibri"/>
              </a:rPr>
              <a:t> Басангова </a:t>
            </a:r>
            <a:r>
              <a:rPr lang="ru-RU" dirty="0" err="1" smtClean="0">
                <a:solidFill>
                  <a:schemeClr val="bg1"/>
                </a:solidFill>
                <a:cs typeface="Calibri"/>
              </a:rPr>
              <a:t>Анжелика</a:t>
            </a:r>
            <a:r>
              <a:rPr lang="ru-RU" dirty="0" smtClean="0">
                <a:solidFill>
                  <a:schemeClr val="bg1"/>
                </a:solidFill>
                <a:cs typeface="Calibri"/>
              </a:rPr>
              <a:t>, </a:t>
            </a:r>
            <a:r>
              <a:rPr lang="ru-RU" dirty="0" err="1" smtClean="0">
                <a:solidFill>
                  <a:schemeClr val="bg1"/>
                </a:solidFill>
                <a:cs typeface="Calibri"/>
              </a:rPr>
              <a:t>Бастаев</a:t>
            </a:r>
            <a:r>
              <a:rPr lang="ru-RU" dirty="0" smtClean="0">
                <a:solidFill>
                  <a:schemeClr val="bg1"/>
                </a:solidFill>
                <a:cs typeface="Calibri"/>
              </a:rPr>
              <a:t> </a:t>
            </a:r>
            <a:r>
              <a:rPr lang="ru-RU" dirty="0" err="1" smtClean="0">
                <a:solidFill>
                  <a:schemeClr val="bg1"/>
                </a:solidFill>
                <a:cs typeface="Calibri"/>
              </a:rPr>
              <a:t>Алдар</a:t>
            </a:r>
            <a:endParaRPr lang="ru-RU" dirty="0">
              <a:solidFill>
                <a:schemeClr val="bg1"/>
              </a:solidFill>
              <a:cs typeface="Calibri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51651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4" descr="Изображение выглядит как внешний, звезда, наклон, наружный объект&#10;&#10;Автоматически созданное описание">
            <a:extLst>
              <a:ext uri="{FF2B5EF4-FFF2-40B4-BE49-F238E27FC236}">
                <a16:creationId xmlns="" xmlns:a16="http://schemas.microsoft.com/office/drawing/2014/main" id="{C58519FA-CC18-4179-B694-0EE840778A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8" y="-232"/>
            <a:ext cx="12184564" cy="6858464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360364"/>
            <a:ext cx="9144000" cy="927865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chemeClr val="bg1"/>
                </a:solidFill>
                <a:cs typeface="Calibri Light"/>
              </a:rPr>
              <a:t>Идея и задачи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22FA2E4F-EF49-4C2A-8182-36B3961FB555}"/>
              </a:ext>
            </a:extLst>
          </p:cNvPr>
          <p:cNvSpPr txBox="1"/>
          <p:nvPr/>
        </p:nvSpPr>
        <p:spPr>
          <a:xfrm>
            <a:off x="914400" y="1795748"/>
            <a:ext cx="2743199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dirty="0">
                <a:solidFill>
                  <a:schemeClr val="bg1"/>
                </a:solidFill>
                <a:cs typeface="Calibri"/>
              </a:rPr>
              <a:t>Идея:</a:t>
            </a:r>
            <a:endParaRPr lang="ru-RU" dirty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  <a:cs typeface="Calibri"/>
              </a:rPr>
              <a:t>Космический корабль летит на встречу приключениям и отбивается от летящих астероидов </a:t>
            </a:r>
            <a:endParaRPr lang="ru-RU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0AC9421D-05D9-4F12-99DF-0620584654AC}"/>
              </a:ext>
            </a:extLst>
          </p:cNvPr>
          <p:cNvSpPr txBox="1"/>
          <p:nvPr/>
        </p:nvSpPr>
        <p:spPr>
          <a:xfrm>
            <a:off x="8539564" y="1718286"/>
            <a:ext cx="2743199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dirty="0">
                <a:solidFill>
                  <a:schemeClr val="bg1"/>
                </a:solidFill>
                <a:cs typeface="Calibri"/>
              </a:rPr>
              <a:t>Задачи:</a:t>
            </a:r>
          </a:p>
          <a:p>
            <a:r>
              <a:rPr lang="ru-RU" dirty="0">
                <a:solidFill>
                  <a:schemeClr val="bg1"/>
                </a:solidFill>
                <a:cs typeface="Calibri"/>
              </a:rPr>
              <a:t>-Реализовать идею с использованием </a:t>
            </a:r>
            <a:r>
              <a:rPr lang="ru-RU" dirty="0" err="1" smtClean="0">
                <a:solidFill>
                  <a:schemeClr val="bg1"/>
                </a:solidFill>
                <a:cs typeface="Calibri"/>
              </a:rPr>
              <a:t>pygame</a:t>
            </a:r>
            <a:endParaRPr lang="ru-RU" dirty="0">
              <a:solidFill>
                <a:schemeClr val="bg1"/>
              </a:solidFill>
              <a:cs typeface="Calibri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60919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4" descr="Изображение выглядит как внешний, звезда, наклон, наружный объект&#10;&#10;Автоматически созданное описание">
            <a:extLst>
              <a:ext uri="{FF2B5EF4-FFF2-40B4-BE49-F238E27FC236}">
                <a16:creationId xmlns="" xmlns:a16="http://schemas.microsoft.com/office/drawing/2014/main" id="{C58519FA-CC18-4179-B694-0EE840778A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8" y="-232"/>
            <a:ext cx="12184564" cy="6858464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94123"/>
            <a:ext cx="9144000" cy="927865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chemeClr val="bg1"/>
                </a:solidFill>
                <a:cs typeface="Calibri Light"/>
              </a:rPr>
              <a:t>Реализация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979B63EF-3013-4277-9227-D99764F3F3A2}"/>
              </a:ext>
            </a:extLst>
          </p:cNvPr>
          <p:cNvSpPr txBox="1"/>
          <p:nvPr/>
        </p:nvSpPr>
        <p:spPr>
          <a:xfrm>
            <a:off x="795050" y="1024568"/>
            <a:ext cx="2743199" cy="39703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dirty="0">
                <a:solidFill>
                  <a:schemeClr val="bg1"/>
                </a:solidFill>
                <a:cs typeface="Calibri"/>
              </a:rPr>
              <a:t>Классы:</a:t>
            </a:r>
          </a:p>
          <a:p>
            <a:r>
              <a:rPr lang="ru-RU" dirty="0">
                <a:solidFill>
                  <a:schemeClr val="bg1"/>
                </a:solidFill>
                <a:cs typeface="Calibri"/>
              </a:rPr>
              <a:t>- Космический корабль</a:t>
            </a:r>
          </a:p>
          <a:p>
            <a:r>
              <a:rPr lang="ru-RU" dirty="0">
                <a:solidFill>
                  <a:schemeClr val="bg1"/>
                </a:solidFill>
                <a:cs typeface="Calibri"/>
              </a:rPr>
              <a:t>- Базовый астероид стандартного размера</a:t>
            </a:r>
          </a:p>
          <a:p>
            <a:r>
              <a:rPr lang="ru-RU" dirty="0">
                <a:solidFill>
                  <a:schemeClr val="bg1"/>
                </a:solidFill>
                <a:cs typeface="Calibri"/>
              </a:rPr>
              <a:t>- Астероид произвольного размера, генерацию которого можно включить в настройках</a:t>
            </a:r>
          </a:p>
          <a:p>
            <a:r>
              <a:rPr lang="ru-RU" dirty="0">
                <a:solidFill>
                  <a:schemeClr val="bg1"/>
                </a:solidFill>
                <a:cs typeface="Calibri"/>
              </a:rPr>
              <a:t>- Патрон</a:t>
            </a:r>
          </a:p>
          <a:p>
            <a:r>
              <a:rPr lang="ru-RU" dirty="0">
                <a:solidFill>
                  <a:schemeClr val="bg1"/>
                </a:solidFill>
                <a:cs typeface="Calibri"/>
              </a:rPr>
              <a:t>- Счетчик очков</a:t>
            </a:r>
          </a:p>
          <a:p>
            <a:r>
              <a:rPr lang="ru-RU" dirty="0">
                <a:solidFill>
                  <a:schemeClr val="bg1"/>
                </a:solidFill>
                <a:cs typeface="Calibri"/>
              </a:rPr>
              <a:t>- Задний фон</a:t>
            </a:r>
          </a:p>
          <a:p>
            <a:r>
              <a:rPr lang="ru-RU" dirty="0">
                <a:solidFill>
                  <a:schemeClr val="bg1"/>
                </a:solidFill>
                <a:cs typeface="Calibri"/>
              </a:rPr>
              <a:t>- Изображение корабля для настроек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82F02649-49CA-4B72-BB99-3B76E20DAEFD}"/>
              </a:ext>
            </a:extLst>
          </p:cNvPr>
          <p:cNvSpPr txBox="1"/>
          <p:nvPr/>
        </p:nvSpPr>
        <p:spPr>
          <a:xfrm>
            <a:off x="4408239" y="1020551"/>
            <a:ext cx="2743199" cy="59093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dirty="0">
                <a:solidFill>
                  <a:schemeClr val="bg1"/>
                </a:solidFill>
                <a:cs typeface="Calibri"/>
              </a:rPr>
              <a:t>Функции:</a:t>
            </a:r>
          </a:p>
          <a:p>
            <a:r>
              <a:rPr lang="ru-RU" dirty="0">
                <a:solidFill>
                  <a:schemeClr val="bg1"/>
                </a:solidFill>
                <a:cs typeface="Calibri"/>
              </a:rPr>
              <a:t>- Главное меню</a:t>
            </a:r>
          </a:p>
          <a:p>
            <a:r>
              <a:rPr lang="ru-RU" dirty="0">
                <a:solidFill>
                  <a:schemeClr val="bg1"/>
                </a:solidFill>
                <a:cs typeface="Calibri"/>
              </a:rPr>
              <a:t>- Настройки</a:t>
            </a:r>
          </a:p>
          <a:p>
            <a:r>
              <a:rPr lang="ru-RU" dirty="0">
                <a:solidFill>
                  <a:schemeClr val="bg1"/>
                </a:solidFill>
                <a:cs typeface="Calibri"/>
              </a:rPr>
              <a:t>- Меню паузы, в которое можно попасть с помощью клавиши </a:t>
            </a:r>
            <a:r>
              <a:rPr lang="ru-RU" dirty="0" err="1">
                <a:solidFill>
                  <a:schemeClr val="bg1"/>
                </a:solidFill>
                <a:cs typeface="Calibri"/>
              </a:rPr>
              <a:t>escape</a:t>
            </a:r>
            <a:r>
              <a:rPr lang="ru-RU" dirty="0">
                <a:solidFill>
                  <a:schemeClr val="bg1"/>
                </a:solidFill>
                <a:cs typeface="Calibri"/>
              </a:rPr>
              <a:t> из игры</a:t>
            </a:r>
          </a:p>
          <a:p>
            <a:r>
              <a:rPr lang="ru-RU" dirty="0">
                <a:solidFill>
                  <a:schemeClr val="bg1"/>
                </a:solidFill>
                <a:cs typeface="Calibri"/>
              </a:rPr>
              <a:t>- Сам игровой режим</a:t>
            </a:r>
          </a:p>
          <a:p>
            <a:r>
              <a:rPr lang="ru-RU" dirty="0">
                <a:solidFill>
                  <a:schemeClr val="bg1"/>
                </a:solidFill>
                <a:cs typeface="Calibri"/>
              </a:rPr>
              <a:t>- Возможность запускать игру снова изнутри программы и сохранять лучший результат</a:t>
            </a:r>
          </a:p>
          <a:p>
            <a:r>
              <a:rPr lang="ru-RU" dirty="0">
                <a:solidFill>
                  <a:schemeClr val="bg1"/>
                </a:solidFill>
                <a:cs typeface="Calibri"/>
              </a:rPr>
              <a:t>-Возможность менять цвет корабля в настройках</a:t>
            </a:r>
          </a:p>
          <a:p>
            <a:r>
              <a:rPr lang="ru-RU" dirty="0">
                <a:solidFill>
                  <a:schemeClr val="bg1"/>
                </a:solidFill>
                <a:cs typeface="Calibri"/>
              </a:rPr>
              <a:t>- Возможность менять режим астероидов в настройках</a:t>
            </a:r>
          </a:p>
          <a:p>
            <a:r>
              <a:rPr lang="ru-RU" dirty="0">
                <a:solidFill>
                  <a:schemeClr val="bg1"/>
                </a:solidFill>
                <a:cs typeface="Calibri"/>
              </a:rPr>
              <a:t>- Изменение скорость появления астероидов со временем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30806D75-2289-4B99-89E8-CCBEA57DC4AD}"/>
              </a:ext>
            </a:extLst>
          </p:cNvPr>
          <p:cNvSpPr txBox="1"/>
          <p:nvPr/>
        </p:nvSpPr>
        <p:spPr>
          <a:xfrm>
            <a:off x="8030608" y="1025715"/>
            <a:ext cx="2743199" cy="39703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dirty="0">
                <a:solidFill>
                  <a:schemeClr val="bg1"/>
                </a:solidFill>
                <a:cs typeface="Calibri"/>
              </a:rPr>
              <a:t>Технологии </a:t>
            </a:r>
            <a:r>
              <a:rPr lang="ru-RU" dirty="0" err="1">
                <a:solidFill>
                  <a:schemeClr val="bg1"/>
                </a:solidFill>
                <a:cs typeface="Calibri"/>
              </a:rPr>
              <a:t>pygame</a:t>
            </a:r>
            <a:r>
              <a:rPr lang="ru-RU" dirty="0">
                <a:solidFill>
                  <a:schemeClr val="bg1"/>
                </a:solidFill>
                <a:cs typeface="Calibri"/>
              </a:rPr>
              <a:t>:</a:t>
            </a:r>
          </a:p>
          <a:p>
            <a:r>
              <a:rPr lang="ru-RU" dirty="0">
                <a:solidFill>
                  <a:schemeClr val="bg1"/>
                </a:solidFill>
                <a:cs typeface="Calibri"/>
              </a:rPr>
              <a:t>- общая структура </a:t>
            </a:r>
            <a:r>
              <a:rPr lang="ru-RU" dirty="0" err="1">
                <a:solidFill>
                  <a:schemeClr val="bg1"/>
                </a:solidFill>
                <a:cs typeface="Calibri"/>
              </a:rPr>
              <a:t>pygame</a:t>
            </a:r>
            <a:r>
              <a:rPr lang="ru-RU" dirty="0">
                <a:solidFill>
                  <a:schemeClr val="bg1"/>
                </a:solidFill>
                <a:cs typeface="Calibri"/>
              </a:rPr>
              <a:t> программы (Цикл, сбор событий, подгон времени выполнения цикла под </a:t>
            </a:r>
            <a:r>
              <a:rPr lang="ru-RU" dirty="0" err="1">
                <a:solidFill>
                  <a:schemeClr val="bg1"/>
                </a:solidFill>
                <a:cs typeface="Calibri"/>
              </a:rPr>
              <a:t>fps</a:t>
            </a:r>
            <a:r>
              <a:rPr lang="ru-RU" dirty="0">
                <a:solidFill>
                  <a:schemeClr val="bg1"/>
                </a:solidFill>
                <a:cs typeface="Calibri"/>
              </a:rPr>
              <a:t>)</a:t>
            </a:r>
          </a:p>
          <a:p>
            <a:r>
              <a:rPr lang="ru-RU" dirty="0">
                <a:solidFill>
                  <a:schemeClr val="bg1"/>
                </a:solidFill>
                <a:cs typeface="Calibri"/>
              </a:rPr>
              <a:t>- Спрайты</a:t>
            </a:r>
          </a:p>
          <a:p>
            <a:r>
              <a:rPr lang="ru-RU" dirty="0">
                <a:solidFill>
                  <a:schemeClr val="bg1"/>
                </a:solidFill>
                <a:cs typeface="Calibri"/>
              </a:rPr>
              <a:t>- Столкновения спрайтов</a:t>
            </a:r>
          </a:p>
          <a:p>
            <a:r>
              <a:rPr lang="ru-RU" dirty="0">
                <a:solidFill>
                  <a:schemeClr val="bg1"/>
                </a:solidFill>
                <a:cs typeface="Calibri"/>
              </a:rPr>
              <a:t> по </a:t>
            </a:r>
            <a:r>
              <a:rPr lang="ru-RU" dirty="0" err="1">
                <a:solidFill>
                  <a:schemeClr val="bg1"/>
                </a:solidFill>
                <a:cs typeface="Calibri"/>
              </a:rPr>
              <a:t>rect</a:t>
            </a:r>
            <a:r>
              <a:rPr lang="ru-RU" dirty="0">
                <a:solidFill>
                  <a:schemeClr val="bg1"/>
                </a:solidFill>
                <a:cs typeface="Calibri"/>
              </a:rPr>
              <a:t> и по маске</a:t>
            </a:r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  <a:cs typeface="Calibri"/>
              </a:rPr>
              <a:t>- Свои события: SPAWN_ASTEROID, DEATH, DIFFICULTY_UP</a:t>
            </a:r>
          </a:p>
          <a:p>
            <a:r>
              <a:rPr lang="ru-RU" dirty="0">
                <a:solidFill>
                  <a:schemeClr val="bg1"/>
                </a:solidFill>
                <a:cs typeface="Calibri"/>
              </a:rPr>
              <a:t>- </a:t>
            </a:r>
            <a:r>
              <a:rPr lang="ru-RU" dirty="0" err="1">
                <a:solidFill>
                  <a:schemeClr val="bg1"/>
                </a:solidFill>
                <a:cs typeface="Calibri"/>
              </a:rPr>
              <a:t>pygame.transform</a:t>
            </a:r>
          </a:p>
          <a:p>
            <a:r>
              <a:rPr lang="ru-RU" dirty="0">
                <a:solidFill>
                  <a:schemeClr val="bg1"/>
                </a:solidFill>
                <a:cs typeface="Calibri"/>
              </a:rPr>
              <a:t>- </a:t>
            </a:r>
            <a:r>
              <a:rPr lang="ru-RU" dirty="0" err="1">
                <a:solidFill>
                  <a:schemeClr val="bg1"/>
                </a:solidFill>
                <a:cs typeface="Calibri"/>
              </a:rPr>
              <a:t>pygame.time</a:t>
            </a:r>
          </a:p>
        </p:txBody>
      </p:sp>
    </p:spTree>
    <p:extLst>
      <p:ext uri="{BB962C8B-B14F-4D97-AF65-F5344CB8AC3E}">
        <p14:creationId xmlns="" xmlns:p14="http://schemas.microsoft.com/office/powerpoint/2010/main" val="792942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4" descr="Изображение выглядит как внешний, звезда, наклон, наружный объект&#10;&#10;Автоматически созданное описание">
            <a:extLst>
              <a:ext uri="{FF2B5EF4-FFF2-40B4-BE49-F238E27FC236}">
                <a16:creationId xmlns="" xmlns:a16="http://schemas.microsoft.com/office/drawing/2014/main" id="{C58519FA-CC18-4179-B694-0EE840778A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8" y="-232"/>
            <a:ext cx="12184564" cy="6858464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2499472"/>
            <a:ext cx="9144000" cy="927865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chemeClr val="bg1"/>
                </a:solidFill>
                <a:cs typeface="Calibri Light"/>
              </a:rPr>
              <a:t>Спасибо за внимание!</a:t>
            </a:r>
          </a:p>
        </p:txBody>
      </p:sp>
    </p:spTree>
    <p:extLst>
      <p:ext uri="{BB962C8B-B14F-4D97-AF65-F5344CB8AC3E}">
        <p14:creationId xmlns="" xmlns:p14="http://schemas.microsoft.com/office/powerpoint/2010/main" val="124373138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158</Words>
  <Application>Microsoft Macintosh PowerPoint</Application>
  <PresentationFormat>Произвольный</PresentationFormat>
  <Paragraphs>34</Paragraphs>
  <Slides>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5" baseType="lpstr">
      <vt:lpstr>Тема Office</vt:lpstr>
      <vt:lpstr>Life of the little spaceship</vt:lpstr>
      <vt:lpstr>Идея и задачи</vt:lpstr>
      <vt:lpstr>Реализация</vt:lpstr>
      <vt:lpstr>Спасибо за внимание!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>user</cp:lastModifiedBy>
  <cp:revision>184</cp:revision>
  <dcterms:created xsi:type="dcterms:W3CDTF">2022-02-25T08:14:36Z</dcterms:created>
  <dcterms:modified xsi:type="dcterms:W3CDTF">2023-02-21T07:30:20Z</dcterms:modified>
</cp:coreProperties>
</file>