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44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7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7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9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1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7C51-00A1-4CC4-9B63-B232EE2CAA0E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8447-51E6-4911-9195-6CF8F25A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hello advanced deep learning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You can use PPT files to explain your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Advanced Deep Learning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591" y="1886806"/>
            <a:ext cx="5080817" cy="44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hello advanced deep learning</vt:lpstr>
      <vt:lpstr>Hello Advanced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advanced deep learning</dc:title>
  <dc:creator>Lee Kyoobin</dc:creator>
  <cp:lastModifiedBy>Lee Kyoobin</cp:lastModifiedBy>
  <cp:revision>1</cp:revision>
  <dcterms:created xsi:type="dcterms:W3CDTF">2019-09-03T06:39:41Z</dcterms:created>
  <dcterms:modified xsi:type="dcterms:W3CDTF">2019-09-03T06:41:32Z</dcterms:modified>
</cp:coreProperties>
</file>