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RilThunder/CSS-458-In-Clas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BlackJack Simulation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Group name: 21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Himakar </a:t>
            </a:r>
            <a:r>
              <a:rPr lang="en" sz="1800">
                <a:solidFill>
                  <a:srgbClr val="000000"/>
                </a:solidFill>
              </a:rPr>
              <a:t>Kadiri</a:t>
            </a:r>
            <a:r>
              <a:rPr lang="en" sz="1800"/>
              <a:t>,  </a:t>
            </a:r>
            <a:r>
              <a:rPr lang="en" sz="1800">
                <a:solidFill>
                  <a:srgbClr val="000000"/>
                </a:solidFill>
              </a:rPr>
              <a:t>Jin Kim</a:t>
            </a:r>
            <a:r>
              <a:rPr lang="en" sz="1800"/>
              <a:t>, </a:t>
            </a:r>
            <a:r>
              <a:rPr lang="en" sz="1800">
                <a:solidFill>
                  <a:srgbClr val="000000"/>
                </a:solidFill>
              </a:rPr>
              <a:t>Trystan MacInnes</a:t>
            </a:r>
            <a:r>
              <a:rPr lang="en" sz="1800"/>
              <a:t>, </a:t>
            </a:r>
            <a:r>
              <a:rPr lang="en" sz="1800">
                <a:solidFill>
                  <a:srgbClr val="000000"/>
                </a:solidFill>
              </a:rPr>
              <a:t>Thuan Tran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Player.py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 hit, double, stand, place a bet…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Has 3 different ways to play: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Play Normal: Follow a </a:t>
            </a:r>
            <a:r>
              <a:rPr lang="en"/>
              <a:t>predefined</a:t>
            </a:r>
            <a:r>
              <a:rPr lang="en"/>
              <a:t> way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Play Random: Like random walk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Play with odds: Calculate the probability of whether should hit or not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Visualize.py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central part of the simulation. Where all the plottings , statistics and different ways to play is used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Able to write to a text file the detail of the simulation or printing to the console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75" y="152400"/>
            <a:ext cx="809382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Playing with odds yield the highest winning ratio: 45 - 50%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Playing Normal is about 40 - 45%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Play random is kinda low: 20 - 30%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Win ratio hardly go over 60% =&gt; This game is hard to win, beneficial for the dealer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Positive correlation between number of wins versus number of rounds.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nfi1.pn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152473"/>
            <a:ext cx="3864853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fi2.png"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1911" y="1152473"/>
            <a:ext cx="377038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150 commits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960 LOC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Lots and lots of </a:t>
            </a:r>
            <a:r>
              <a:rPr lang="en"/>
              <a:t>caffeine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Source code available at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https://github.com/RilThunder/CSS-458-In-Class/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386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BlackJack</a:t>
            </a:r>
            <a:r>
              <a:rPr lang="en"/>
              <a:t>: Also knowns as 21</a:t>
            </a:r>
            <a:br>
              <a:rPr lang="en"/>
            </a:br>
            <a:r>
              <a:rPr lang="en"/>
              <a:t>Battle between dealer and players. </a:t>
            </a:r>
            <a:br>
              <a:rPr lang="en"/>
            </a:br>
            <a:r>
              <a:rPr lang="en"/>
              <a:t>Players trying to reach 21 or higher than the dealer, without going over 21.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Special game in which probability, statistics affect the outcome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Playing with </a:t>
            </a:r>
            <a:r>
              <a:rPr lang="en">
                <a:solidFill>
                  <a:srgbClr val="E06666"/>
                </a:solidFill>
              </a:rPr>
              <a:t>Odd</a:t>
            </a:r>
            <a:r>
              <a:rPr lang="en"/>
              <a:t>: plays as the perfect card counter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Playing </a:t>
            </a:r>
            <a:r>
              <a:rPr lang="en">
                <a:solidFill>
                  <a:srgbClr val="E06666"/>
                </a:solidFill>
              </a:rPr>
              <a:t>Normally</a:t>
            </a:r>
            <a:r>
              <a:rPr lang="en"/>
              <a:t>: plays the same way as the dealer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Playing </a:t>
            </a:r>
            <a:r>
              <a:rPr lang="en">
                <a:solidFill>
                  <a:srgbClr val="E06666"/>
                </a:solidFill>
              </a:rPr>
              <a:t>Randomly</a:t>
            </a:r>
            <a:r>
              <a:rPr lang="en"/>
              <a:t>: plays based on random numbers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simulation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Interests: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is a good way to play that minimize/increase the win ratio of playing 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Is there a </a:t>
            </a:r>
            <a:r>
              <a:rPr lang="en"/>
              <a:t>positive</a:t>
            </a:r>
            <a:r>
              <a:rPr lang="en"/>
              <a:t> correlation between how much we win versus the number of rounds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What ways to play gain/lose chips the most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WinRatio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150"/>
            <a:ext cx="9144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Win Ratio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150"/>
            <a:ext cx="9144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Description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Actual BlackJack game with variables that allow user to change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Card.py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Global.py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Visualize.py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Dealer.py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Player.py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Global.py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Allow customization of the BlackJack game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Some variables users can change: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Number of players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Number of decks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Starting Chips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Number of rounds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Number of games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Card.py	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Represent an actual deck of card. An array that holds all the value in a 52-card deck.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Dealer.py	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actual dealer in a </a:t>
            </a:r>
            <a:r>
              <a:rPr lang="en"/>
              <a:t>blackjack</a:t>
            </a:r>
            <a:r>
              <a:rPr lang="en"/>
              <a:t> game. Can be used to distribute cards to players, collect chips from player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Follow a </a:t>
            </a:r>
            <a:r>
              <a:rPr lang="en"/>
              <a:t>predefined</a:t>
            </a:r>
            <a:r>
              <a:rPr lang="en"/>
              <a:t> way to play: Hit until 17 then stop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