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35"/>
  </p:notesMasterIdLst>
  <p:sldIdLst>
    <p:sldId id="256" r:id="rId8"/>
    <p:sldId id="269" r:id="rId9"/>
    <p:sldId id="257" r:id="rId10"/>
    <p:sldId id="258" r:id="rId11"/>
    <p:sldId id="259" r:id="rId12"/>
    <p:sldId id="260" r:id="rId13"/>
    <p:sldId id="261" r:id="rId14"/>
    <p:sldId id="272" r:id="rId15"/>
    <p:sldId id="273" r:id="rId16"/>
    <p:sldId id="274" r:id="rId17"/>
    <p:sldId id="287" r:id="rId18"/>
    <p:sldId id="289" r:id="rId19"/>
    <p:sldId id="291" r:id="rId20"/>
    <p:sldId id="271" r:id="rId21"/>
    <p:sldId id="290" r:id="rId22"/>
    <p:sldId id="265" r:id="rId23"/>
    <p:sldId id="276" r:id="rId24"/>
    <p:sldId id="277" r:id="rId25"/>
    <p:sldId id="278" r:id="rId26"/>
    <p:sldId id="279" r:id="rId27"/>
    <p:sldId id="280" r:id="rId28"/>
    <p:sldId id="266" r:id="rId29"/>
    <p:sldId id="284" r:id="rId30"/>
    <p:sldId id="282" r:id="rId31"/>
    <p:sldId id="285" r:id="rId32"/>
    <p:sldId id="286" r:id="rId33"/>
    <p:sldId id="26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4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4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DDBD041-4D5D-45E1-B447-F0663532AC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F4FFC86-A55C-4C83-96CB-79972D1915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48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F4FFC86-A55C-4C83-96CB-79972D1915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2">
            <a:extLst>
              <a:ext uri="{FF2B5EF4-FFF2-40B4-BE49-F238E27FC236}">
                <a16:creationId xmlns:a16="http://schemas.microsoft.com/office/drawing/2014/main" id="{22587405-EDDC-4DCA-84F2-170271F21A3F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888E2E09-AB50-4406-86FA-00377F791A40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202FACE4-FA69-4B41-ABAC-6ED1EA286510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6DD36392-6E72-45C3-B51C-E71C5767852B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4EA28564-E630-45DF-8B33-3219DB41F550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C9287EEB-7997-4B0A-8265-D6E0DC91E8A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4B05644E-750D-43CC-9872-DACDC1AB9FEE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3E9B1E8A-4966-49E3-B392-40363A3CD2BE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7B5F0D45-6746-4DFA-A862-2A6EDE5D4F7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F04DD70C-4912-43D4-B111-26D288EA64B3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12">
            <a:extLst>
              <a:ext uri="{FF2B5EF4-FFF2-40B4-BE49-F238E27FC236}">
                <a16:creationId xmlns:a16="http://schemas.microsoft.com/office/drawing/2014/main" id="{CBC1629C-9C70-4B80-A8F9-497BCFDA893A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12">
            <a:extLst>
              <a:ext uri="{FF2B5EF4-FFF2-40B4-BE49-F238E27FC236}">
                <a16:creationId xmlns:a16="http://schemas.microsoft.com/office/drawing/2014/main" id="{A2D31197-C28E-4088-8AEB-E0B4BB968A59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2">
            <a:extLst>
              <a:ext uri="{FF2B5EF4-FFF2-40B4-BE49-F238E27FC236}">
                <a16:creationId xmlns:a16="http://schemas.microsoft.com/office/drawing/2014/main" id="{834F468C-D6D0-42DA-BA35-ADBB845F8EC1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9FD01580-788D-4BD5-BFCB-2EC18F3C5BF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C5692092-E047-4FCA-A992-7A178083956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9A0DBE9B-D635-4684-8648-1A7FBE307E7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840974CF-0A7C-475E-B294-D461EDC74CF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6E6F760F-A4FC-413C-B75B-7B0F972FA3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1661D0A4-F5EB-49AC-802C-617C7F06746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1190188F-5088-4BF4-A014-045600E7BA3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3549268A-9C1C-4154-8B03-59C33B0459A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42718A51-AC6A-45C6-907E-1CA867330CF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12">
            <a:extLst>
              <a:ext uri="{FF2B5EF4-FFF2-40B4-BE49-F238E27FC236}">
                <a16:creationId xmlns:a16="http://schemas.microsoft.com/office/drawing/2014/main" id="{CC389C70-052B-4983-B65D-2B817907A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12">
            <a:extLst>
              <a:ext uri="{FF2B5EF4-FFF2-40B4-BE49-F238E27FC236}">
                <a16:creationId xmlns:a16="http://schemas.microsoft.com/office/drawing/2014/main" id="{25F66B96-41B5-42E6-8BF1-15F95DB9CDF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2">
            <a:extLst>
              <a:ext uri="{FF2B5EF4-FFF2-40B4-BE49-F238E27FC236}">
                <a16:creationId xmlns:a16="http://schemas.microsoft.com/office/drawing/2014/main" id="{DD937858-3DF7-440B-8844-FA33384FC2B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AEF1EE54-333F-4BB7-B4B9-F371CF57C5F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1ECE030D-27DD-422D-B7D3-B3556189B35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22858549-9A63-437D-8305-F392F72FCF9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A169B7D1-FA0C-4DD6-B144-102CE06F03C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5C7E0204-50C3-41F5-8260-E4BC98A3668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A98D0255-EA27-41A4-AF77-D20AEC1AB21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6AC7D655-E838-4D55-838A-6C120288F40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4EE7B5E3-E3B2-4394-BA86-9F3CBA2F10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10B976D4-7E49-4C09-AFBD-216923922BB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12">
            <a:extLst>
              <a:ext uri="{FF2B5EF4-FFF2-40B4-BE49-F238E27FC236}">
                <a16:creationId xmlns:a16="http://schemas.microsoft.com/office/drawing/2014/main" id="{FB35A295-C5E0-4FA8-9B0A-570B31A651D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12">
            <a:extLst>
              <a:ext uri="{FF2B5EF4-FFF2-40B4-BE49-F238E27FC236}">
                <a16:creationId xmlns:a16="http://schemas.microsoft.com/office/drawing/2014/main" id="{833C64B7-8C80-4B81-863F-6F0E0B49AC9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2">
            <a:extLst>
              <a:ext uri="{FF2B5EF4-FFF2-40B4-BE49-F238E27FC236}">
                <a16:creationId xmlns:a16="http://schemas.microsoft.com/office/drawing/2014/main" id="{7405FCFB-BADF-4681-B39B-4093F0D809CD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939E22A4-AC6C-4265-A143-95C21C2EAD1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12">
            <a:extLst>
              <a:ext uri="{FF2B5EF4-FFF2-40B4-BE49-F238E27FC236}">
                <a16:creationId xmlns:a16="http://schemas.microsoft.com/office/drawing/2014/main" id="{1CF35B3E-6EF4-497F-B450-8DD8CA9052B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A16F3996-5347-4424-94C1-0314E26FC97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53CAD99E-008E-46D6-BC7F-8087E7582BB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52AAB54B-E05A-467A-9F18-374EDE6E84C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811B4A49-DD69-440A-9215-809E3395D9C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DE5C44DF-2D50-43BC-A6F7-CE353096FE0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B7AB63AA-D488-44F1-83FC-4702A895BA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12">
            <a:extLst>
              <a:ext uri="{FF2B5EF4-FFF2-40B4-BE49-F238E27FC236}">
                <a16:creationId xmlns:a16="http://schemas.microsoft.com/office/drawing/2014/main" id="{C0EED5D4-E6E4-4F25-A86E-755CBD01398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12">
            <a:extLst>
              <a:ext uri="{FF2B5EF4-FFF2-40B4-BE49-F238E27FC236}">
                <a16:creationId xmlns:a16="http://schemas.microsoft.com/office/drawing/2014/main" id="{23FD02DE-E50D-4F9E-8F0F-04362C0BB39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12">
            <a:extLst>
              <a:ext uri="{FF2B5EF4-FFF2-40B4-BE49-F238E27FC236}">
                <a16:creationId xmlns:a16="http://schemas.microsoft.com/office/drawing/2014/main" id="{54CFC13C-E29D-4B8E-9CB3-0061E90D4B9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2174400" y="2112840"/>
            <a:ext cx="6797880" cy="77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38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3880800" y="423576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330048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426560" y="403560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217440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body"/>
          </p:nvPr>
        </p:nvSpPr>
        <p:spPr>
          <a:xfrm>
            <a:off x="330048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 type="body"/>
          </p:nvPr>
        </p:nvSpPr>
        <p:spPr>
          <a:xfrm>
            <a:off x="4426560" y="4235760"/>
            <a:ext cx="10720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744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80800" y="4035600"/>
            <a:ext cx="162468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174400" y="4235760"/>
            <a:ext cx="3329640" cy="18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11576880" y="6356520"/>
            <a:ext cx="61488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856440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85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ts val="5000"/>
              </a:lnSpc>
            </a:pPr>
            <a:r>
              <a:rPr lang="en-US" sz="6000" b="1" strike="noStrike" cap="all" spc="-299">
                <a:solidFill>
                  <a:srgbClr val="000000"/>
                </a:solidFill>
                <a:latin typeface="Arial"/>
              </a:rPr>
              <a:t>PRESENTATION TITLE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1576880" y="6356520"/>
            <a:ext cx="61488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856440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8"/>
          <p:cNvSpPr>
            <a:spLocks noGrp="1"/>
          </p:cNvSpPr>
          <p:nvPr>
            <p:ph type="title"/>
          </p:nvPr>
        </p:nvSpPr>
        <p:spPr>
          <a:xfrm>
            <a:off x="286920" y="4346280"/>
            <a:ext cx="6797880" cy="16740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ts val="5000"/>
              </a:lnSpc>
            </a:pPr>
            <a:r>
              <a:rPr lang="en-US" sz="6000" b="1" strike="noStrike" cap="all" spc="-299">
                <a:solidFill>
                  <a:srgbClr val="FFFFFF"/>
                </a:solidFill>
                <a:latin typeface="Arial"/>
              </a:rPr>
              <a:t>PRESENTATION TITLE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0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9119" y="66960"/>
            <a:ext cx="10358735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893320" y="6356520"/>
            <a:ext cx="29844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10216659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 dirty="0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9980640" y="0"/>
            <a:ext cx="2211120" cy="61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title"/>
          </p:nvPr>
        </p:nvSpPr>
        <p:spPr>
          <a:xfrm>
            <a:off x="4444920" y="1807920"/>
            <a:ext cx="5184720" cy="43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000000"/>
                </a:solidFill>
                <a:latin typeface="Arial"/>
              </a:rPr>
              <a:t>Click to edit page title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body"/>
          </p:nvPr>
        </p:nvSpPr>
        <p:spPr>
          <a:xfrm>
            <a:off x="4444920" y="2383920"/>
            <a:ext cx="5184720" cy="359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Subtitle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body"/>
          </p:nvPr>
        </p:nvSpPr>
        <p:spPr>
          <a:xfrm>
            <a:off x="4444920" y="2908440"/>
            <a:ext cx="5184360" cy="3283200"/>
          </a:xfrm>
          <a:prstGeom prst="rect">
            <a:avLst/>
          </a:prstGeom>
        </p:spPr>
        <p:txBody>
          <a:bodyPr lIns="180000" tIns="252000" rIns="25200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42880" lvl="1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Times New Roman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  <a:p>
            <a:pPr marL="809640" lvl="2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076400" lvl="3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343160" lvl="4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11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404040"/>
                </a:solidFill>
                <a:latin typeface="Times New Roman"/>
              </a:rPr>
              <a:t>Add a footer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9119" y="66960"/>
            <a:ext cx="10367972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3823560" y="1343880"/>
            <a:ext cx="3736440" cy="3933360"/>
          </a:xfrm>
          <a:prstGeom prst="rect">
            <a:avLst/>
          </a:prstGeom>
        </p:spPr>
        <p:txBody>
          <a:bodyPr lIns="180000" tIns="180000" rIns="18000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42880" lvl="1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Times New Roman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  <a:p>
            <a:pPr marL="809640" lvl="2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076400" lvl="3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343160" lvl="4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8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404040"/>
                </a:solidFill>
                <a:latin typeface="Times New Roman"/>
              </a:rPr>
              <a:t>Add a footer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7560360" y="1344960"/>
            <a:ext cx="3737160" cy="3933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11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30680" cy="431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12"/>
          <p:cNvSpPr>
            <a:spLocks noGrp="1"/>
          </p:cNvSpPr>
          <p:nvPr>
            <p:ph type="body"/>
          </p:nvPr>
        </p:nvSpPr>
        <p:spPr>
          <a:xfrm>
            <a:off x="431640" y="1008000"/>
            <a:ext cx="689544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Subtitle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EC449AAF-7BDB-45DD-A97F-D85705FF025C}"/>
              </a:ext>
            </a:extLst>
          </p:cNvPr>
          <p:cNvSpPr/>
          <p:nvPr userDrawn="1"/>
        </p:nvSpPr>
        <p:spPr>
          <a:xfrm>
            <a:off x="11893320" y="6356520"/>
            <a:ext cx="29844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C05FA894-1DFC-49A8-8329-23D3565E5E39}"/>
              </a:ext>
            </a:extLst>
          </p:cNvPr>
          <p:cNvSpPr/>
          <p:nvPr userDrawn="1"/>
        </p:nvSpPr>
        <p:spPr>
          <a:xfrm>
            <a:off x="10216659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 dirty="0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PlaceHolder 12">
            <a:extLst>
              <a:ext uri="{FF2B5EF4-FFF2-40B4-BE49-F238E27FC236}">
                <a16:creationId xmlns:a16="http://schemas.microsoft.com/office/drawing/2014/main" id="{70682D3A-801C-4946-A467-4FEF47244B8B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9119" y="66960"/>
            <a:ext cx="10358735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202" name="PlaceHolder 7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97640" cy="431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000000"/>
                </a:solidFill>
                <a:latin typeface="Arial"/>
              </a:rPr>
              <a:t>Click to edit page title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8"/>
          <p:cNvSpPr>
            <a:spLocks noGrp="1"/>
          </p:cNvSpPr>
          <p:nvPr>
            <p:ph type="body"/>
          </p:nvPr>
        </p:nvSpPr>
        <p:spPr>
          <a:xfrm>
            <a:off x="431640" y="1008000"/>
            <a:ext cx="919764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Subtitle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9"/>
          <p:cNvSpPr>
            <a:spLocks noGrp="1"/>
          </p:cNvSpPr>
          <p:nvPr>
            <p:ph type="body"/>
          </p:nvPr>
        </p:nvSpPr>
        <p:spPr>
          <a:xfrm>
            <a:off x="432000" y="1432440"/>
            <a:ext cx="4499640" cy="526680"/>
          </a:xfrm>
          <a:prstGeom prst="rect">
            <a:avLst/>
          </a:prstGeom>
        </p:spPr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48">
                <a:solidFill>
                  <a:srgbClr val="FFFFFF"/>
                </a:solidFill>
                <a:latin typeface="Arial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10"/>
          <p:cNvSpPr>
            <a:spLocks noGrp="1"/>
          </p:cNvSpPr>
          <p:nvPr>
            <p:ph type="body"/>
          </p:nvPr>
        </p:nvSpPr>
        <p:spPr>
          <a:xfrm>
            <a:off x="432000" y="2023560"/>
            <a:ext cx="4499640" cy="4168080"/>
          </a:xfrm>
          <a:prstGeom prst="rect">
            <a:avLst/>
          </a:prstGeom>
        </p:spPr>
        <p:txBody>
          <a:bodyPr lIns="0" tIns="0" rIns="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42880" lvl="1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Times New Roman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  <a:p>
            <a:pPr marL="809640" lvl="2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076400" lvl="3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1343160" lvl="4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Times New Roman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11"/>
          <p:cNvSpPr>
            <a:spLocks noGrp="1"/>
          </p:cNvSpPr>
          <p:nvPr>
            <p:ph type="body"/>
          </p:nvPr>
        </p:nvSpPr>
        <p:spPr>
          <a:xfrm>
            <a:off x="5129640" y="1433160"/>
            <a:ext cx="4499640" cy="524880"/>
          </a:xfrm>
          <a:prstGeom prst="rect">
            <a:avLst/>
          </a:prstGeom>
        </p:spPr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48">
                <a:solidFill>
                  <a:srgbClr val="FFFFFF"/>
                </a:solidFill>
                <a:latin typeface="Arial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12"/>
          <p:cNvSpPr>
            <a:spLocks noGrp="1"/>
          </p:cNvSpPr>
          <p:nvPr>
            <p:ph type="body"/>
          </p:nvPr>
        </p:nvSpPr>
        <p:spPr>
          <a:xfrm>
            <a:off x="5129640" y="2020320"/>
            <a:ext cx="4499640" cy="4170600"/>
          </a:xfrm>
          <a:prstGeom prst="rect">
            <a:avLst/>
          </a:prstGeom>
        </p:spPr>
        <p:txBody>
          <a:bodyPr lIns="0" tIns="0" rIns="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Edit Master text styles</a:t>
            </a:r>
          </a:p>
          <a:p>
            <a:pPr marL="542880" lvl="1" indent="-27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809640" lvl="2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076400" lvl="3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1343160" lvl="4" indent="-266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208" name="PlaceHolder 13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404040"/>
                </a:solidFill>
                <a:latin typeface="Times New Roman"/>
              </a:rPr>
              <a:t>Add a footer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CDBBE868-AB67-4CE2-BF1A-51D83D107487}"/>
              </a:ext>
            </a:extLst>
          </p:cNvPr>
          <p:cNvSpPr/>
          <p:nvPr userDrawn="1"/>
        </p:nvSpPr>
        <p:spPr>
          <a:xfrm>
            <a:off x="11893320" y="6356520"/>
            <a:ext cx="29844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3F0C11DF-2E10-4C54-A092-43D7D8E8DA2B}"/>
              </a:ext>
            </a:extLst>
          </p:cNvPr>
          <p:cNvSpPr/>
          <p:nvPr userDrawn="1"/>
        </p:nvSpPr>
        <p:spPr>
          <a:xfrm>
            <a:off x="10216659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 dirty="0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PlaceHolder 12">
            <a:extLst>
              <a:ext uri="{FF2B5EF4-FFF2-40B4-BE49-F238E27FC236}">
                <a16:creationId xmlns:a16="http://schemas.microsoft.com/office/drawing/2014/main" id="{644AB072-EEC6-40C0-AFBC-CB46B1EC98F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9120" y="66960"/>
            <a:ext cx="1035684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5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6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2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6299280" y="432000"/>
            <a:ext cx="5471640" cy="5758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8"/>
          <p:cNvSpPr>
            <a:spLocks noGrp="1"/>
          </p:cNvSpPr>
          <p:nvPr>
            <p:ph type="body"/>
          </p:nvPr>
        </p:nvSpPr>
        <p:spPr>
          <a:xfrm>
            <a:off x="3875400" y="5096520"/>
            <a:ext cx="2028240" cy="10944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Enter your caption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9"/>
          <p:cNvSpPr>
            <a:spLocks noGrp="1"/>
          </p:cNvSpPr>
          <p:nvPr>
            <p:ph type="ftr"/>
          </p:nvPr>
        </p:nvSpPr>
        <p:spPr>
          <a:xfrm>
            <a:off x="432000" y="6356520"/>
            <a:ext cx="4114440" cy="364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404040"/>
                </a:solidFill>
                <a:latin typeface="Times New Roman"/>
              </a:rPr>
              <a:t>Add a footer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7" name="PlaceHolder 11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97640" cy="431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B41772AA-FD8B-4694-B649-DC39E129A427}"/>
              </a:ext>
            </a:extLst>
          </p:cNvPr>
          <p:cNvSpPr/>
          <p:nvPr userDrawn="1"/>
        </p:nvSpPr>
        <p:spPr>
          <a:xfrm>
            <a:off x="11893320" y="6356520"/>
            <a:ext cx="29844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EB7D54D-AFF8-4A4D-B479-B06D09030E4D}"/>
              </a:ext>
            </a:extLst>
          </p:cNvPr>
          <p:cNvSpPr/>
          <p:nvPr userDrawn="1"/>
        </p:nvSpPr>
        <p:spPr>
          <a:xfrm>
            <a:off x="10216659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 dirty="0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 dirty="0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6" name="PlaceHolder 12">
            <a:extLst>
              <a:ext uri="{FF2B5EF4-FFF2-40B4-BE49-F238E27FC236}">
                <a16:creationId xmlns:a16="http://schemas.microsoft.com/office/drawing/2014/main" id="{9573E77B-B84A-44E9-9D88-DEC031C7DA24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 hidden="1"/>
          <p:cNvSpPr/>
          <p:nvPr/>
        </p:nvSpPr>
        <p:spPr>
          <a:xfrm>
            <a:off x="69120" y="66960"/>
            <a:ext cx="9910800" cy="672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 hidden="1"/>
          <p:cNvSpPr/>
          <p:nvPr/>
        </p:nvSpPr>
        <p:spPr>
          <a:xfrm>
            <a:off x="11576880" y="6356520"/>
            <a:ext cx="614880" cy="364680"/>
          </a:xfrm>
          <a:prstGeom prst="rect">
            <a:avLst/>
          </a:prstGeom>
          <a:solidFill>
            <a:srgbClr val="F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" hidden="1"/>
          <p:cNvSpPr/>
          <p:nvPr/>
        </p:nvSpPr>
        <p:spPr>
          <a:xfrm>
            <a:off x="9856440" y="6346080"/>
            <a:ext cx="16621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F1EEF5"/>
                </a:solidFill>
                <a:latin typeface="Corbel"/>
              </a:rPr>
              <a:t>Network Motif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ts val="1400"/>
              </a:lnSpc>
            </a:pPr>
            <a:r>
              <a:rPr lang="en-US" sz="1600" b="1" strike="noStrike" spc="-97">
                <a:solidFill>
                  <a:srgbClr val="999999"/>
                </a:solidFill>
                <a:latin typeface="Corbel"/>
              </a:rPr>
              <a:t>Web Development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7" name="CustomShape 4" hidden="1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 hidden="1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6" hidden="1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Picture 8"/>
          <p:cNvPicPr/>
          <p:nvPr/>
        </p:nvPicPr>
        <p:blipFill>
          <a:blip r:embed="rId14"/>
          <a:stretch/>
        </p:blipFill>
        <p:spPr>
          <a:xfrm>
            <a:off x="10836000" y="5305320"/>
            <a:ext cx="1344960" cy="1006920"/>
          </a:xfrm>
          <a:prstGeom prst="rect">
            <a:avLst/>
          </a:prstGeom>
          <a:ln>
            <a:noFill/>
          </a:ln>
        </p:spPr>
      </p:pic>
      <p:sp>
        <p:nvSpPr>
          <p:cNvPr id="301" name="PlaceHolder 7"/>
          <p:cNvSpPr>
            <a:spLocks noGrp="1"/>
          </p:cNvSpPr>
          <p:nvPr>
            <p:ph type="title"/>
          </p:nvPr>
        </p:nvSpPr>
        <p:spPr>
          <a:xfrm>
            <a:off x="2174400" y="2112840"/>
            <a:ext cx="6797880" cy="16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cap="all" spc="-299">
                <a:solidFill>
                  <a:srgbClr val="000000"/>
                </a:solidFill>
                <a:latin typeface="Arial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0" y="679428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9"/>
          <p:cNvSpPr/>
          <p:nvPr/>
        </p:nvSpPr>
        <p:spPr>
          <a:xfrm>
            <a:off x="0" y="0"/>
            <a:ext cx="9980280" cy="6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0"/>
          <p:cNvSpPr/>
          <p:nvPr/>
        </p:nvSpPr>
        <p:spPr>
          <a:xfrm rot="5400000">
            <a:off x="-3378240" y="3410280"/>
            <a:ext cx="6825960" cy="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PlaceHolder 11"/>
          <p:cNvSpPr>
            <a:spLocks noGrp="1"/>
          </p:cNvSpPr>
          <p:nvPr>
            <p:ph type="body"/>
          </p:nvPr>
        </p:nvSpPr>
        <p:spPr>
          <a:xfrm>
            <a:off x="2174400" y="4035600"/>
            <a:ext cx="3329640" cy="382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Full Name</a:t>
            </a:r>
          </a:p>
        </p:txBody>
      </p:sp>
      <p:sp>
        <p:nvSpPr>
          <p:cNvPr id="306" name="PlaceHolder 12"/>
          <p:cNvSpPr>
            <a:spLocks noGrp="1"/>
          </p:cNvSpPr>
          <p:nvPr>
            <p:ph type="body"/>
          </p:nvPr>
        </p:nvSpPr>
        <p:spPr>
          <a:xfrm>
            <a:off x="6062400" y="4150080"/>
            <a:ext cx="2909880" cy="237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Phone Number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13"/>
          <p:cNvSpPr>
            <a:spLocks noGrp="1"/>
          </p:cNvSpPr>
          <p:nvPr>
            <p:ph type="body"/>
          </p:nvPr>
        </p:nvSpPr>
        <p:spPr>
          <a:xfrm>
            <a:off x="6062400" y="4540680"/>
            <a:ext cx="2909880" cy="237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Email or Social Media Handle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14"/>
          <p:cNvSpPr>
            <a:spLocks noGrp="1"/>
          </p:cNvSpPr>
          <p:nvPr>
            <p:ph type="body"/>
          </p:nvPr>
        </p:nvSpPr>
        <p:spPr>
          <a:xfrm>
            <a:off x="6062400" y="4931280"/>
            <a:ext cx="2909880" cy="237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Company Website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247900" y="3689835"/>
            <a:ext cx="48369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/>
            <a:r>
              <a:rPr lang="en-US" sz="2400" b="1" spc="-97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UWB CSS Faculty Research</a:t>
            </a:r>
            <a:b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97" dirty="0">
                <a:solidFill>
                  <a:srgbClr val="F1EE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Advisor: Dr. </a:t>
            </a:r>
            <a:r>
              <a:rPr lang="en-US" sz="2400" b="1" spc="-97" dirty="0" err="1">
                <a:solidFill>
                  <a:srgbClr val="F1EE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Wooyoung</a:t>
            </a:r>
            <a:r>
              <a:rPr lang="en-US" sz="2400" b="1" spc="-97" dirty="0">
                <a:solidFill>
                  <a:srgbClr val="F1EE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Kim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Placeholder 18"/>
          <p:cNvPicPr/>
          <p:nvPr/>
        </p:nvPicPr>
        <p:blipFill>
          <a:blip r:embed="rId2"/>
          <a:srcRect l="63174" r="15369"/>
          <a:stretch/>
        </p:blipFill>
        <p:spPr>
          <a:xfrm>
            <a:off x="10420350" y="0"/>
            <a:ext cx="1771410" cy="6857640"/>
          </a:xfrm>
          <a:prstGeom prst="rect">
            <a:avLst/>
          </a:prstGeom>
          <a:ln>
            <a:noFill/>
          </a:ln>
        </p:spPr>
      </p:pic>
      <p:sp>
        <p:nvSpPr>
          <p:cNvPr id="353" name="TextShape 2"/>
          <p:cNvSpPr txBox="1"/>
          <p:nvPr/>
        </p:nvSpPr>
        <p:spPr>
          <a:xfrm>
            <a:off x="286920" y="420228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ts val="5000"/>
              </a:lnSpc>
            </a:pPr>
            <a:r>
              <a:rPr lang="en-US" sz="4400" b="1" strike="noStrike" cap="all" spc="-299" dirty="0">
                <a:solidFill>
                  <a:srgbClr val="E8D3A2"/>
                </a:solidFill>
                <a:latin typeface="Arial"/>
              </a:rPr>
              <a:t>WEB DEVELOPMENT for NETWORK MOTIF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7311960" y="4650480"/>
            <a:ext cx="3344040" cy="1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52000" tIns="0" rIns="0" bIns="0" anchor="ctr"/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8B5A74A-C622-4497-9936-A26DCC0A6926}"/>
              </a:ext>
            </a:extLst>
          </p:cNvPr>
          <p:cNvSpPr/>
          <p:nvPr/>
        </p:nvSpPr>
        <p:spPr>
          <a:xfrm>
            <a:off x="7512367" y="4803367"/>
            <a:ext cx="2790825" cy="885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>
              <a:lnSpc>
                <a:spcPts val="1400"/>
              </a:lnSpc>
            </a:pPr>
            <a:r>
              <a:rPr lang="en-US" sz="2400" b="1" spc="-97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497 Summer 2018</a:t>
            </a:r>
            <a:br>
              <a:rPr lang="en-US" sz="2400" b="1" spc="-97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97" dirty="0">
                <a:solidFill>
                  <a:srgbClr val="F1EE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Capstone Project</a:t>
            </a:r>
          </a:p>
          <a:p>
            <a:pPr>
              <a:lnSpc>
                <a:spcPts val="1400"/>
              </a:lnSpc>
            </a:pPr>
            <a:endParaRPr lang="en-US" sz="2400" b="1" strike="noStrike" spc="-97" dirty="0">
              <a:solidFill>
                <a:srgbClr val="F1EE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2400" b="1" spc="-97" dirty="0">
                <a:solidFill>
                  <a:srgbClr val="F1EE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: Jin Kim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3"/>
          <p:cNvSpPr txBox="1"/>
          <p:nvPr/>
        </p:nvSpPr>
        <p:spPr>
          <a:xfrm>
            <a:off x="432000" y="432000"/>
            <a:ext cx="31341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Environment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7" name="Picture 3"/>
          <p:cNvPicPr/>
          <p:nvPr/>
        </p:nvPicPr>
        <p:blipFill>
          <a:blip r:embed="rId2"/>
          <a:stretch/>
        </p:blipFill>
        <p:spPr>
          <a:xfrm>
            <a:off x="740520" y="1614960"/>
            <a:ext cx="2185560" cy="488160"/>
          </a:xfrm>
          <a:prstGeom prst="rect">
            <a:avLst/>
          </a:prstGeom>
          <a:ln>
            <a:noFill/>
          </a:ln>
        </p:spPr>
      </p:pic>
      <p:pic>
        <p:nvPicPr>
          <p:cNvPr id="388" name="Picture 4"/>
          <p:cNvPicPr/>
          <p:nvPr/>
        </p:nvPicPr>
        <p:blipFill>
          <a:blip r:embed="rId3"/>
          <a:stretch/>
        </p:blipFill>
        <p:spPr>
          <a:xfrm>
            <a:off x="731520" y="969480"/>
            <a:ext cx="2185560" cy="484920"/>
          </a:xfrm>
          <a:prstGeom prst="rect">
            <a:avLst/>
          </a:prstGeom>
          <a:ln>
            <a:noFill/>
          </a:ln>
        </p:spPr>
      </p:pic>
      <p:sp>
        <p:nvSpPr>
          <p:cNvPr id="389" name="TextShape 4"/>
          <p:cNvSpPr txBox="1"/>
          <p:nvPr/>
        </p:nvSpPr>
        <p:spPr>
          <a:xfrm>
            <a:off x="123824" y="2468879"/>
            <a:ext cx="4544429" cy="3179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tIns="180000" rIns="18000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popular Linux operating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free to use for both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and professional.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terminal to install and host server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0" name="Picture 389"/>
          <p:cNvPicPr/>
          <p:nvPr/>
        </p:nvPicPr>
        <p:blipFill>
          <a:blip r:embed="rId4"/>
          <a:stretch/>
        </p:blipFill>
        <p:spPr>
          <a:xfrm>
            <a:off x="888840" y="2560320"/>
            <a:ext cx="2494440" cy="100584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E556F9E8-78A0-4F84-AB1A-CAE7D08D4D3D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10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89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6175" y="3370955"/>
            <a:ext cx="6131293" cy="259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tIns="180000" rIns="18000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used without purchasing license for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features to help and reduce coding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used to code any language:</a:t>
            </a:r>
            <a:b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C++, Java, JavaScript, HTML, CSS, etc.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432000" y="432000"/>
            <a:ext cx="313416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Environment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7" name="Picture 3"/>
          <p:cNvPicPr/>
          <p:nvPr/>
        </p:nvPicPr>
        <p:blipFill>
          <a:blip r:embed="rId2"/>
          <a:stretch/>
        </p:blipFill>
        <p:spPr>
          <a:xfrm>
            <a:off x="740520" y="1614960"/>
            <a:ext cx="2185560" cy="488160"/>
          </a:xfrm>
          <a:prstGeom prst="rect">
            <a:avLst/>
          </a:prstGeom>
          <a:ln>
            <a:noFill/>
          </a:ln>
        </p:spPr>
      </p:pic>
      <p:pic>
        <p:nvPicPr>
          <p:cNvPr id="388" name="Picture 4"/>
          <p:cNvPicPr/>
          <p:nvPr/>
        </p:nvPicPr>
        <p:blipFill>
          <a:blip r:embed="rId3"/>
          <a:stretch/>
        </p:blipFill>
        <p:spPr>
          <a:xfrm>
            <a:off x="731520" y="969480"/>
            <a:ext cx="2185560" cy="484920"/>
          </a:xfrm>
          <a:prstGeom prst="rect">
            <a:avLst/>
          </a:prstGeom>
          <a:ln>
            <a:noFill/>
          </a:ln>
        </p:spPr>
      </p:pic>
      <p:sp>
        <p:nvSpPr>
          <p:cNvPr id="389" name="TextShape 4"/>
          <p:cNvSpPr txBox="1"/>
          <p:nvPr/>
        </p:nvSpPr>
        <p:spPr>
          <a:xfrm>
            <a:off x="123824" y="2468880"/>
            <a:ext cx="4544429" cy="32278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tIns="180000" rIns="18000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popular Linux operating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free to use for both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and professional.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terminal to install and host server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0" name="Picture 389"/>
          <p:cNvPicPr/>
          <p:nvPr/>
        </p:nvPicPr>
        <p:blipFill>
          <a:blip r:embed="rId4"/>
          <a:stretch/>
        </p:blipFill>
        <p:spPr>
          <a:xfrm>
            <a:off x="888840" y="2560320"/>
            <a:ext cx="2494440" cy="1005840"/>
          </a:xfrm>
          <a:prstGeom prst="rect">
            <a:avLst/>
          </a:prstGeom>
          <a:ln>
            <a:noFill/>
          </a:ln>
        </p:spPr>
      </p:pic>
      <p:pic>
        <p:nvPicPr>
          <p:cNvPr id="391" name="Picture 390"/>
          <p:cNvPicPr/>
          <p:nvPr/>
        </p:nvPicPr>
        <p:blipFill>
          <a:blip r:embed="rId5"/>
          <a:stretch/>
        </p:blipFill>
        <p:spPr>
          <a:xfrm>
            <a:off x="4382366" y="590457"/>
            <a:ext cx="6325102" cy="3295743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E556F9E8-78A0-4F84-AB1A-CAE7D08D4D3D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11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2396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2"/>
          <p:cNvSpPr txBox="1"/>
          <p:nvPr/>
        </p:nvSpPr>
        <p:spPr>
          <a:xfrm>
            <a:off x="432000" y="432000"/>
            <a:ext cx="913068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FRONT-END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4" name="Picture 7"/>
          <p:cNvPicPr/>
          <p:nvPr/>
        </p:nvPicPr>
        <p:blipFill>
          <a:blip r:embed="rId2"/>
          <a:stretch/>
        </p:blipFill>
        <p:spPr>
          <a:xfrm>
            <a:off x="792720" y="914400"/>
            <a:ext cx="1438560" cy="691200"/>
          </a:xfrm>
          <a:prstGeom prst="rect">
            <a:avLst/>
          </a:prstGeom>
          <a:ln>
            <a:noFill/>
          </a:ln>
        </p:spPr>
      </p:pic>
      <p:pic>
        <p:nvPicPr>
          <p:cNvPr id="395" name="Picture 8"/>
          <p:cNvPicPr/>
          <p:nvPr/>
        </p:nvPicPr>
        <p:blipFill>
          <a:blip r:embed="rId3"/>
          <a:stretch/>
        </p:blipFill>
        <p:spPr>
          <a:xfrm>
            <a:off x="3332880" y="914400"/>
            <a:ext cx="1879200" cy="682560"/>
          </a:xfrm>
          <a:prstGeom prst="rect">
            <a:avLst/>
          </a:prstGeom>
          <a:ln>
            <a:noFill/>
          </a:ln>
        </p:spPr>
      </p:pic>
      <p:pic>
        <p:nvPicPr>
          <p:cNvPr id="396" name="Picture 9"/>
          <p:cNvPicPr/>
          <p:nvPr/>
        </p:nvPicPr>
        <p:blipFill>
          <a:blip r:embed="rId4"/>
          <a:stretch/>
        </p:blipFill>
        <p:spPr>
          <a:xfrm>
            <a:off x="2368440" y="914400"/>
            <a:ext cx="827640" cy="689400"/>
          </a:xfrm>
          <a:prstGeom prst="rect">
            <a:avLst/>
          </a:prstGeom>
          <a:ln>
            <a:noFill/>
          </a:ln>
        </p:spPr>
      </p:pic>
      <p:pic>
        <p:nvPicPr>
          <p:cNvPr id="397" name="Picture 396"/>
          <p:cNvPicPr/>
          <p:nvPr/>
        </p:nvPicPr>
        <p:blipFill>
          <a:blip r:embed="rId5"/>
          <a:stretch/>
        </p:blipFill>
        <p:spPr>
          <a:xfrm>
            <a:off x="640080" y="1737360"/>
            <a:ext cx="3477240" cy="448056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7660CFF3-3CFC-4B07-82EC-F0053343D569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12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823F7-CFE6-4FFF-8198-66E622F7FC5B}"/>
              </a:ext>
            </a:extLst>
          </p:cNvPr>
          <p:cNvSpPr txBox="1"/>
          <p:nvPr/>
        </p:nvSpPr>
        <p:spPr>
          <a:xfrm>
            <a:off x="5821116" y="1718547"/>
            <a:ext cx="4507131" cy="468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the HTML for contents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the CSS for styling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JavaScript to script events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Bootstrap Framework</a:t>
            </a:r>
            <a:b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professional look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EJS is used to implement</a:t>
            </a:r>
            <a:b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code within the HTML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464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2"/>
          <p:cNvSpPr txBox="1"/>
          <p:nvPr/>
        </p:nvSpPr>
        <p:spPr>
          <a:xfrm>
            <a:off x="432000" y="432000"/>
            <a:ext cx="913068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FRONT-END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4" name="Picture 7"/>
          <p:cNvPicPr/>
          <p:nvPr/>
        </p:nvPicPr>
        <p:blipFill>
          <a:blip r:embed="rId2"/>
          <a:stretch/>
        </p:blipFill>
        <p:spPr>
          <a:xfrm>
            <a:off x="792720" y="914400"/>
            <a:ext cx="1438560" cy="691200"/>
          </a:xfrm>
          <a:prstGeom prst="rect">
            <a:avLst/>
          </a:prstGeom>
          <a:ln>
            <a:noFill/>
          </a:ln>
        </p:spPr>
      </p:pic>
      <p:pic>
        <p:nvPicPr>
          <p:cNvPr id="395" name="Picture 8"/>
          <p:cNvPicPr/>
          <p:nvPr/>
        </p:nvPicPr>
        <p:blipFill>
          <a:blip r:embed="rId3"/>
          <a:stretch/>
        </p:blipFill>
        <p:spPr>
          <a:xfrm>
            <a:off x="3332880" y="914400"/>
            <a:ext cx="1879200" cy="682560"/>
          </a:xfrm>
          <a:prstGeom prst="rect">
            <a:avLst/>
          </a:prstGeom>
          <a:ln>
            <a:noFill/>
          </a:ln>
        </p:spPr>
      </p:pic>
      <p:pic>
        <p:nvPicPr>
          <p:cNvPr id="396" name="Picture 9"/>
          <p:cNvPicPr/>
          <p:nvPr/>
        </p:nvPicPr>
        <p:blipFill>
          <a:blip r:embed="rId4"/>
          <a:stretch/>
        </p:blipFill>
        <p:spPr>
          <a:xfrm>
            <a:off x="2368440" y="914400"/>
            <a:ext cx="827640" cy="689400"/>
          </a:xfrm>
          <a:prstGeom prst="rect">
            <a:avLst/>
          </a:prstGeom>
          <a:ln>
            <a:noFill/>
          </a:ln>
        </p:spPr>
      </p:pic>
      <p:pic>
        <p:nvPicPr>
          <p:cNvPr id="397" name="Picture 396"/>
          <p:cNvPicPr/>
          <p:nvPr/>
        </p:nvPicPr>
        <p:blipFill>
          <a:blip r:embed="rId5"/>
          <a:stretch/>
        </p:blipFill>
        <p:spPr>
          <a:xfrm>
            <a:off x="640080" y="1737360"/>
            <a:ext cx="3477240" cy="4480560"/>
          </a:xfrm>
          <a:prstGeom prst="rect">
            <a:avLst/>
          </a:prstGeom>
          <a:ln>
            <a:noFill/>
          </a:ln>
        </p:spPr>
      </p:pic>
      <p:pic>
        <p:nvPicPr>
          <p:cNvPr id="398" name="Picture 397"/>
          <p:cNvPicPr/>
          <p:nvPr/>
        </p:nvPicPr>
        <p:blipFill>
          <a:blip r:embed="rId6"/>
          <a:stretch/>
        </p:blipFill>
        <p:spPr>
          <a:xfrm>
            <a:off x="1463040" y="2651760"/>
            <a:ext cx="4297680" cy="365400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7660CFF3-3CFC-4B07-82EC-F0053343D569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13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823F7-CFE6-4FFF-8198-66E622F7FC5B}"/>
              </a:ext>
            </a:extLst>
          </p:cNvPr>
          <p:cNvSpPr txBox="1"/>
          <p:nvPr/>
        </p:nvSpPr>
        <p:spPr>
          <a:xfrm>
            <a:off x="5821116" y="1718547"/>
            <a:ext cx="4507131" cy="468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the HTML for contents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the CSS for styling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JavaScript to script events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Bootstrap Framework</a:t>
            </a:r>
            <a:b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professional look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EJS is used to implement</a:t>
            </a:r>
            <a:b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code within the HTML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altLang="ko-KR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23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2"/>
          <p:cNvSpPr txBox="1"/>
          <p:nvPr/>
        </p:nvSpPr>
        <p:spPr>
          <a:xfrm>
            <a:off x="432000" y="432000"/>
            <a:ext cx="26251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Back-end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1" name="Picture 10"/>
          <p:cNvPicPr/>
          <p:nvPr/>
        </p:nvPicPr>
        <p:blipFill>
          <a:blip r:embed="rId2"/>
          <a:stretch/>
        </p:blipFill>
        <p:spPr>
          <a:xfrm>
            <a:off x="2453760" y="1011600"/>
            <a:ext cx="1144080" cy="444960"/>
          </a:xfrm>
          <a:prstGeom prst="rect">
            <a:avLst/>
          </a:prstGeom>
          <a:ln>
            <a:noFill/>
          </a:ln>
        </p:spPr>
      </p:pic>
      <p:pic>
        <p:nvPicPr>
          <p:cNvPr id="402" name="Picture 11"/>
          <p:cNvPicPr/>
          <p:nvPr/>
        </p:nvPicPr>
        <p:blipFill>
          <a:blip r:embed="rId3"/>
          <a:stretch/>
        </p:blipFill>
        <p:spPr>
          <a:xfrm>
            <a:off x="731520" y="1013400"/>
            <a:ext cx="1598400" cy="449640"/>
          </a:xfrm>
          <a:prstGeom prst="rect">
            <a:avLst/>
          </a:prstGeom>
          <a:ln>
            <a:noFill/>
          </a:ln>
        </p:spPr>
      </p:pic>
      <p:pic>
        <p:nvPicPr>
          <p:cNvPr id="403" name="Picture 12"/>
          <p:cNvPicPr/>
          <p:nvPr/>
        </p:nvPicPr>
        <p:blipFill>
          <a:blip r:embed="rId4"/>
          <a:stretch/>
        </p:blipFill>
        <p:spPr>
          <a:xfrm>
            <a:off x="3721320" y="1005840"/>
            <a:ext cx="1793520" cy="444960"/>
          </a:xfrm>
          <a:prstGeom prst="rect">
            <a:avLst/>
          </a:prstGeom>
          <a:ln>
            <a:noFill/>
          </a:ln>
        </p:spPr>
      </p:pic>
      <p:pic>
        <p:nvPicPr>
          <p:cNvPr id="404" name="Picture 403"/>
          <p:cNvPicPr/>
          <p:nvPr/>
        </p:nvPicPr>
        <p:blipFill>
          <a:blip r:embed="rId5"/>
          <a:stretch/>
        </p:blipFill>
        <p:spPr>
          <a:xfrm>
            <a:off x="696960" y="1611360"/>
            <a:ext cx="3692160" cy="3692160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30B3AF54-7237-498E-990E-0AEC3CB9C8DE}"/>
              </a:ext>
            </a:extLst>
          </p:cNvPr>
          <p:cNvSpPr txBox="1"/>
          <p:nvPr/>
        </p:nvSpPr>
        <p:spPr>
          <a:xfrm>
            <a:off x="5893905" y="1463040"/>
            <a:ext cx="4421670" cy="4787123"/>
          </a:xfrm>
          <a:prstGeom prst="rect">
            <a:avLst/>
          </a:prstGeom>
          <a:noFill/>
          <a:ln>
            <a:noFill/>
          </a:ln>
        </p:spPr>
        <p:txBody>
          <a:bodyPr lIns="180000" tIns="180000" rIns="18000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node.js to create a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 environment.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install and add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JavaScript library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the server.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Express.js framework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establishing server,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handle POST/GET HTTP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between front-end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back-end.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PlaceHolder 12">
            <a:extLst>
              <a:ext uri="{FF2B5EF4-FFF2-40B4-BE49-F238E27FC236}">
                <a16:creationId xmlns:a16="http://schemas.microsoft.com/office/drawing/2014/main" id="{0F4DE44D-62E8-4BEE-B0E7-0DF347752B5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14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857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2"/>
          <p:cNvSpPr txBox="1"/>
          <p:nvPr/>
        </p:nvSpPr>
        <p:spPr>
          <a:xfrm>
            <a:off x="432000" y="432000"/>
            <a:ext cx="26251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Back-end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1" name="Picture 10"/>
          <p:cNvPicPr/>
          <p:nvPr/>
        </p:nvPicPr>
        <p:blipFill>
          <a:blip r:embed="rId2"/>
          <a:stretch/>
        </p:blipFill>
        <p:spPr>
          <a:xfrm>
            <a:off x="2453760" y="1011600"/>
            <a:ext cx="1144080" cy="444960"/>
          </a:xfrm>
          <a:prstGeom prst="rect">
            <a:avLst/>
          </a:prstGeom>
          <a:ln>
            <a:noFill/>
          </a:ln>
        </p:spPr>
      </p:pic>
      <p:pic>
        <p:nvPicPr>
          <p:cNvPr id="402" name="Picture 11"/>
          <p:cNvPicPr/>
          <p:nvPr/>
        </p:nvPicPr>
        <p:blipFill>
          <a:blip r:embed="rId3"/>
          <a:stretch/>
        </p:blipFill>
        <p:spPr>
          <a:xfrm>
            <a:off x="731520" y="1013400"/>
            <a:ext cx="1598400" cy="449640"/>
          </a:xfrm>
          <a:prstGeom prst="rect">
            <a:avLst/>
          </a:prstGeom>
          <a:ln>
            <a:noFill/>
          </a:ln>
        </p:spPr>
      </p:pic>
      <p:pic>
        <p:nvPicPr>
          <p:cNvPr id="403" name="Picture 12"/>
          <p:cNvPicPr/>
          <p:nvPr/>
        </p:nvPicPr>
        <p:blipFill>
          <a:blip r:embed="rId4"/>
          <a:stretch/>
        </p:blipFill>
        <p:spPr>
          <a:xfrm>
            <a:off x="3721320" y="1005840"/>
            <a:ext cx="1793520" cy="444960"/>
          </a:xfrm>
          <a:prstGeom prst="rect">
            <a:avLst/>
          </a:prstGeom>
          <a:ln>
            <a:noFill/>
          </a:ln>
        </p:spPr>
      </p:pic>
      <p:pic>
        <p:nvPicPr>
          <p:cNvPr id="404" name="Picture 403"/>
          <p:cNvPicPr/>
          <p:nvPr/>
        </p:nvPicPr>
        <p:blipFill>
          <a:blip r:embed="rId5"/>
          <a:stretch/>
        </p:blipFill>
        <p:spPr>
          <a:xfrm>
            <a:off x="696960" y="1611360"/>
            <a:ext cx="3692160" cy="3692160"/>
          </a:xfrm>
          <a:prstGeom prst="rect">
            <a:avLst/>
          </a:prstGeom>
          <a:ln>
            <a:noFill/>
          </a:ln>
        </p:spPr>
      </p:pic>
      <p:pic>
        <p:nvPicPr>
          <p:cNvPr id="405" name="Picture 404"/>
          <p:cNvPicPr/>
          <p:nvPr/>
        </p:nvPicPr>
        <p:blipFill>
          <a:blip r:embed="rId6"/>
          <a:stretch/>
        </p:blipFill>
        <p:spPr>
          <a:xfrm>
            <a:off x="1463040" y="3108960"/>
            <a:ext cx="4215960" cy="3017520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30B3AF54-7237-498E-990E-0AEC3CB9C8DE}"/>
              </a:ext>
            </a:extLst>
          </p:cNvPr>
          <p:cNvSpPr txBox="1"/>
          <p:nvPr/>
        </p:nvSpPr>
        <p:spPr>
          <a:xfrm>
            <a:off x="5893905" y="1463040"/>
            <a:ext cx="4421670" cy="4787123"/>
          </a:xfrm>
          <a:prstGeom prst="rect">
            <a:avLst/>
          </a:prstGeom>
          <a:noFill/>
          <a:ln>
            <a:noFill/>
          </a:ln>
        </p:spPr>
        <p:txBody>
          <a:bodyPr lIns="180000" tIns="180000" rIns="180000" bIns="0"/>
          <a:lstStyle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node.js to create a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 environment.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install and add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JavaScript library</a:t>
            </a:r>
            <a:b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the server.</a:t>
            </a: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Express.js framework 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 establishing server,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handle POST/GET HTTP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between front-end</a:t>
            </a:r>
            <a:b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back-end.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PlaceHolder 12">
            <a:extLst>
              <a:ext uri="{FF2B5EF4-FFF2-40B4-BE49-F238E27FC236}">
                <a16:creationId xmlns:a16="http://schemas.microsoft.com/office/drawing/2014/main" id="{0F4DE44D-62E8-4BEE-B0E7-0DF347752B5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15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34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16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pic>
        <p:nvPicPr>
          <p:cNvPr id="409" name="Picture 408"/>
          <p:cNvPicPr/>
          <p:nvPr/>
        </p:nvPicPr>
        <p:blipFill>
          <a:blip r:embed="rId3"/>
          <a:stretch/>
        </p:blipFill>
        <p:spPr>
          <a:xfrm>
            <a:off x="5269950" y="674640"/>
            <a:ext cx="2647440" cy="95220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17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C86C4E-1B10-40A8-A612-C64FDD25EBDE}"/>
              </a:ext>
            </a:extLst>
          </p:cNvPr>
          <p:cNvSpPr/>
          <p:nvPr/>
        </p:nvSpPr>
        <p:spPr>
          <a:xfrm rot="19732578">
            <a:off x="2393893" y="2115233"/>
            <a:ext cx="3087624" cy="15583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340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pic>
        <p:nvPicPr>
          <p:cNvPr id="409" name="Picture 408"/>
          <p:cNvPicPr/>
          <p:nvPr/>
        </p:nvPicPr>
        <p:blipFill>
          <a:blip r:embed="rId3"/>
          <a:stretch/>
        </p:blipFill>
        <p:spPr>
          <a:xfrm>
            <a:off x="5269950" y="674640"/>
            <a:ext cx="2647440" cy="952200"/>
          </a:xfrm>
          <a:prstGeom prst="rect">
            <a:avLst/>
          </a:prstGeom>
          <a:ln>
            <a:noFill/>
          </a:ln>
        </p:spPr>
      </p:pic>
      <p:pic>
        <p:nvPicPr>
          <p:cNvPr id="410" name="Picture 409"/>
          <p:cNvPicPr/>
          <p:nvPr/>
        </p:nvPicPr>
        <p:blipFill>
          <a:blip r:embed="rId4"/>
          <a:stretch/>
        </p:blipFill>
        <p:spPr>
          <a:xfrm>
            <a:off x="5394960" y="2364012"/>
            <a:ext cx="4114800" cy="204228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18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C86C4E-1B10-40A8-A612-C64FDD25EBDE}"/>
              </a:ext>
            </a:extLst>
          </p:cNvPr>
          <p:cNvSpPr/>
          <p:nvPr/>
        </p:nvSpPr>
        <p:spPr>
          <a:xfrm rot="19732578">
            <a:off x="2393893" y="2115233"/>
            <a:ext cx="3087624" cy="15583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E440C9F-1B22-4B3C-969A-2C513B9DAC7F}"/>
              </a:ext>
            </a:extLst>
          </p:cNvPr>
          <p:cNvSpPr/>
          <p:nvPr/>
        </p:nvSpPr>
        <p:spPr>
          <a:xfrm>
            <a:off x="6593670" y="1467612"/>
            <a:ext cx="182034" cy="77266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6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pic>
        <p:nvPicPr>
          <p:cNvPr id="410" name="Picture 409"/>
          <p:cNvPicPr/>
          <p:nvPr/>
        </p:nvPicPr>
        <p:blipFill>
          <a:blip r:embed="rId3"/>
          <a:stretch/>
        </p:blipFill>
        <p:spPr>
          <a:xfrm>
            <a:off x="5394960" y="2364012"/>
            <a:ext cx="4114800" cy="2042280"/>
          </a:xfrm>
          <a:prstGeom prst="rect">
            <a:avLst/>
          </a:prstGeom>
          <a:ln>
            <a:noFill/>
          </a:ln>
        </p:spPr>
      </p:pic>
      <p:pic>
        <p:nvPicPr>
          <p:cNvPr id="411" name="Picture 410"/>
          <p:cNvPicPr/>
          <p:nvPr/>
        </p:nvPicPr>
        <p:blipFill>
          <a:blip r:embed="rId4"/>
          <a:stretch/>
        </p:blipFill>
        <p:spPr>
          <a:xfrm>
            <a:off x="5287372" y="632123"/>
            <a:ext cx="2609640" cy="99036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19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C86C4E-1B10-40A8-A612-C64FDD25EBDE}"/>
              </a:ext>
            </a:extLst>
          </p:cNvPr>
          <p:cNvSpPr/>
          <p:nvPr/>
        </p:nvSpPr>
        <p:spPr>
          <a:xfrm rot="19732578">
            <a:off x="2393893" y="2115233"/>
            <a:ext cx="3087624" cy="15583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E440C9F-1B22-4B3C-969A-2C513B9DAC7F}"/>
              </a:ext>
            </a:extLst>
          </p:cNvPr>
          <p:cNvSpPr/>
          <p:nvPr/>
        </p:nvSpPr>
        <p:spPr>
          <a:xfrm>
            <a:off x="6593670" y="1467612"/>
            <a:ext cx="182034" cy="77266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5B57017-36E5-469B-B402-3CA6B964B67D}"/>
              </a:ext>
            </a:extLst>
          </p:cNvPr>
          <p:cNvSpPr/>
          <p:nvPr/>
        </p:nvSpPr>
        <p:spPr>
          <a:xfrm rot="10800000">
            <a:off x="6982056" y="1467612"/>
            <a:ext cx="182034" cy="77266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4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577319" y="568065"/>
            <a:ext cx="2108236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 dirty="0">
                <a:solidFill>
                  <a:srgbClr val="33006F"/>
                </a:solidFill>
                <a:latin typeface="Arial"/>
              </a:rPr>
              <a:t>Overview</a:t>
            </a:r>
            <a:endParaRPr lang="en-US" sz="3200" b="0" strike="noStrike" spc="-1" dirty="0">
              <a:solidFill>
                <a:srgbClr val="33006F"/>
              </a:solidFill>
              <a:latin typeface="Times New Roman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577319" y="1566780"/>
            <a:ext cx="8099955" cy="3551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What is Network Motif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FANMOD, Software for finding Network Motif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NemoLib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, Library for finding Network Motif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Udemy, Online Course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Application Demo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Why use Web?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Future Implementation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What I have learned</a:t>
            </a:r>
            <a:endParaRPr lang="en-US" sz="28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D5000BA8-1E65-4676-87C0-08D50983A4D2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661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pic>
        <p:nvPicPr>
          <p:cNvPr id="411" name="Picture 410"/>
          <p:cNvPicPr/>
          <p:nvPr/>
        </p:nvPicPr>
        <p:blipFill>
          <a:blip r:embed="rId3"/>
          <a:stretch/>
        </p:blipFill>
        <p:spPr>
          <a:xfrm>
            <a:off x="5287372" y="632123"/>
            <a:ext cx="2609640" cy="990360"/>
          </a:xfrm>
          <a:prstGeom prst="rect">
            <a:avLst/>
          </a:prstGeom>
          <a:ln>
            <a:noFill/>
          </a:ln>
        </p:spPr>
      </p:pic>
      <p:pic>
        <p:nvPicPr>
          <p:cNvPr id="412" name="Picture 411"/>
          <p:cNvPicPr/>
          <p:nvPr/>
        </p:nvPicPr>
        <p:blipFill>
          <a:blip r:embed="rId4"/>
          <a:stretch/>
        </p:blipFill>
        <p:spPr>
          <a:xfrm>
            <a:off x="5394960" y="4530024"/>
            <a:ext cx="2714400" cy="82836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20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C86C4E-1B10-40A8-A612-C64FDD25EBDE}"/>
              </a:ext>
            </a:extLst>
          </p:cNvPr>
          <p:cNvSpPr/>
          <p:nvPr/>
        </p:nvSpPr>
        <p:spPr>
          <a:xfrm rot="1317406">
            <a:off x="2822009" y="4123646"/>
            <a:ext cx="2578244" cy="18803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0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How it works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365760" y="1411200"/>
            <a:ext cx="4297680" cy="4898160"/>
          </a:xfrm>
          <a:prstGeom prst="rect">
            <a:avLst/>
          </a:prstGeom>
          <a:ln>
            <a:noFill/>
          </a:ln>
        </p:spPr>
      </p:pic>
      <p:pic>
        <p:nvPicPr>
          <p:cNvPr id="413" name="Picture 412"/>
          <p:cNvPicPr/>
          <p:nvPr/>
        </p:nvPicPr>
        <p:blipFill>
          <a:blip r:embed="rId3"/>
          <a:stretch/>
        </p:blipFill>
        <p:spPr>
          <a:xfrm>
            <a:off x="365760" y="1410840"/>
            <a:ext cx="4297680" cy="4898520"/>
          </a:xfrm>
          <a:prstGeom prst="rect">
            <a:avLst/>
          </a:prstGeom>
          <a:ln>
            <a:noFill/>
          </a:ln>
        </p:spPr>
      </p:pic>
      <p:sp>
        <p:nvSpPr>
          <p:cNvPr id="10" name="PlaceHolder 12">
            <a:extLst>
              <a:ext uri="{FF2B5EF4-FFF2-40B4-BE49-F238E27FC236}">
                <a16:creationId xmlns:a16="http://schemas.microsoft.com/office/drawing/2014/main" id="{28DE8ECE-F7AC-4BDE-92F0-753AA1469806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21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924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32000" y="432000"/>
            <a:ext cx="919764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ko-KR" sz="3200" b="1" spc="-1" dirty="0">
                <a:solidFill>
                  <a:srgbClr val="330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Web?</a:t>
            </a:r>
          </a:p>
        </p:txBody>
      </p:sp>
      <p:sp>
        <p:nvSpPr>
          <p:cNvPr id="416" name="TextShape 3"/>
          <p:cNvSpPr txBox="1"/>
          <p:nvPr/>
        </p:nvSpPr>
        <p:spPr>
          <a:xfrm>
            <a:off x="432000" y="1281480"/>
            <a:ext cx="4499640" cy="498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48" dirty="0">
                <a:solidFill>
                  <a:srgbClr val="FFFFFF"/>
                </a:solidFill>
                <a:latin typeface="Arial"/>
              </a:rPr>
              <a:t>Before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TextShape 5"/>
          <p:cNvSpPr txBox="1"/>
          <p:nvPr/>
        </p:nvSpPr>
        <p:spPr>
          <a:xfrm>
            <a:off x="5129640" y="1282200"/>
            <a:ext cx="4499640" cy="496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48" dirty="0">
                <a:solidFill>
                  <a:srgbClr val="FFFFFF"/>
                </a:solidFill>
                <a:latin typeface="Arial"/>
              </a:rPr>
              <a:t>After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CA06C-8A14-41B3-923E-BAD3ED01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981200"/>
            <a:ext cx="4499640" cy="429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84F3A1-1F7C-4997-A55A-76637ABEB19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29639" y="1981200"/>
            <a:ext cx="4499639" cy="4694640"/>
          </a:xfrm>
          <a:prstGeom prst="rect">
            <a:avLst/>
          </a:prstGeom>
          <a:ln>
            <a:noFill/>
          </a:ln>
        </p:spPr>
      </p:pic>
      <p:sp>
        <p:nvSpPr>
          <p:cNvPr id="12" name="PlaceHolder 12">
            <a:extLst>
              <a:ext uri="{FF2B5EF4-FFF2-40B4-BE49-F238E27FC236}">
                <a16:creationId xmlns:a16="http://schemas.microsoft.com/office/drawing/2014/main" id="{E4D90FD6-D474-4619-AF31-86E64B73ADAF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22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Future Work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3" name="Picture 422"/>
          <p:cNvPicPr/>
          <p:nvPr/>
        </p:nvPicPr>
        <p:blipFill>
          <a:blip r:embed="rId2"/>
          <a:stretch/>
        </p:blipFill>
        <p:spPr>
          <a:xfrm>
            <a:off x="457200" y="1028520"/>
            <a:ext cx="4466520" cy="4915080"/>
          </a:xfrm>
          <a:prstGeom prst="rect">
            <a:avLst/>
          </a:prstGeom>
          <a:ln>
            <a:noFill/>
          </a:ln>
        </p:spPr>
      </p:pic>
      <p:pic>
        <p:nvPicPr>
          <p:cNvPr id="424" name="Picture 423"/>
          <p:cNvPicPr/>
          <p:nvPr/>
        </p:nvPicPr>
        <p:blipFill>
          <a:blip r:embed="rId3"/>
          <a:stretch/>
        </p:blipFill>
        <p:spPr>
          <a:xfrm>
            <a:off x="5250307" y="1829150"/>
            <a:ext cx="4800240" cy="3996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BB012-5D56-4E71-9F85-B90E6EB9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14" y="2833687"/>
            <a:ext cx="1746250" cy="1190625"/>
          </a:xfrm>
          <a:prstGeom prst="rect">
            <a:avLst/>
          </a:prstGeom>
        </p:spPr>
      </p:pic>
      <p:sp>
        <p:nvSpPr>
          <p:cNvPr id="7" name="PlaceHolder 12">
            <a:extLst>
              <a:ext uri="{FF2B5EF4-FFF2-40B4-BE49-F238E27FC236}">
                <a16:creationId xmlns:a16="http://schemas.microsoft.com/office/drawing/2014/main" id="{13369109-BC71-4916-BDE3-B94F931DFC31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23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05320B-16C1-4DD7-AF61-CE661A995BD0}"/>
              </a:ext>
            </a:extLst>
          </p:cNvPr>
          <p:cNvSpPr/>
          <p:nvPr/>
        </p:nvSpPr>
        <p:spPr>
          <a:xfrm rot="20650255">
            <a:off x="4243721" y="2423723"/>
            <a:ext cx="969844" cy="1946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CE6ED-D151-4186-9E5D-96636DABF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43" y="4438830"/>
            <a:ext cx="3347184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4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Future Work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3" name="Picture 422"/>
          <p:cNvPicPr/>
          <p:nvPr/>
        </p:nvPicPr>
        <p:blipFill>
          <a:blip r:embed="rId2"/>
          <a:stretch/>
        </p:blipFill>
        <p:spPr>
          <a:xfrm>
            <a:off x="457200" y="1028520"/>
            <a:ext cx="4466520" cy="4915080"/>
          </a:xfrm>
          <a:prstGeom prst="rect">
            <a:avLst/>
          </a:prstGeom>
          <a:ln>
            <a:noFill/>
          </a:ln>
        </p:spPr>
      </p:pic>
      <p:pic>
        <p:nvPicPr>
          <p:cNvPr id="424" name="Picture 423"/>
          <p:cNvPicPr/>
          <p:nvPr/>
        </p:nvPicPr>
        <p:blipFill>
          <a:blip r:embed="rId3"/>
          <a:stretch/>
        </p:blipFill>
        <p:spPr>
          <a:xfrm>
            <a:off x="5250307" y="1829150"/>
            <a:ext cx="4800240" cy="3996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BB012-5D56-4E71-9F85-B90E6EB9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14" y="2833687"/>
            <a:ext cx="1746250" cy="1190625"/>
          </a:xfrm>
          <a:prstGeom prst="rect">
            <a:avLst/>
          </a:prstGeom>
        </p:spPr>
      </p:pic>
      <p:sp>
        <p:nvSpPr>
          <p:cNvPr id="7" name="PlaceHolder 12">
            <a:extLst>
              <a:ext uri="{FF2B5EF4-FFF2-40B4-BE49-F238E27FC236}">
                <a16:creationId xmlns:a16="http://schemas.microsoft.com/office/drawing/2014/main" id="{13369109-BC71-4916-BDE3-B94F931DFC31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24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05320B-16C1-4DD7-AF61-CE661A995BD0}"/>
              </a:ext>
            </a:extLst>
          </p:cNvPr>
          <p:cNvSpPr/>
          <p:nvPr/>
        </p:nvSpPr>
        <p:spPr>
          <a:xfrm>
            <a:off x="2039394" y="3429000"/>
            <a:ext cx="4224245" cy="19955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CE6ED-D151-4186-9E5D-96636DABF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43" y="4438830"/>
            <a:ext cx="3347184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1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2"/>
          <p:cNvSpPr txBox="1"/>
          <p:nvPr/>
        </p:nvSpPr>
        <p:spPr>
          <a:xfrm>
            <a:off x="432000" y="432000"/>
            <a:ext cx="44143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Future Work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3" name="Picture 422"/>
          <p:cNvPicPr/>
          <p:nvPr/>
        </p:nvPicPr>
        <p:blipFill>
          <a:blip r:embed="rId2"/>
          <a:stretch/>
        </p:blipFill>
        <p:spPr>
          <a:xfrm>
            <a:off x="457200" y="1028520"/>
            <a:ext cx="4466520" cy="4915080"/>
          </a:xfrm>
          <a:prstGeom prst="rect">
            <a:avLst/>
          </a:prstGeom>
          <a:ln>
            <a:noFill/>
          </a:ln>
        </p:spPr>
      </p:pic>
      <p:pic>
        <p:nvPicPr>
          <p:cNvPr id="424" name="Picture 423"/>
          <p:cNvPicPr/>
          <p:nvPr/>
        </p:nvPicPr>
        <p:blipFill>
          <a:blip r:embed="rId3"/>
          <a:stretch/>
        </p:blipFill>
        <p:spPr>
          <a:xfrm>
            <a:off x="5250307" y="1829150"/>
            <a:ext cx="4800240" cy="3996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BB012-5D56-4E71-9F85-B90E6EB9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14" y="2833687"/>
            <a:ext cx="1746250" cy="1190625"/>
          </a:xfrm>
          <a:prstGeom prst="rect">
            <a:avLst/>
          </a:prstGeom>
        </p:spPr>
      </p:pic>
      <p:sp>
        <p:nvSpPr>
          <p:cNvPr id="7" name="PlaceHolder 12">
            <a:extLst>
              <a:ext uri="{FF2B5EF4-FFF2-40B4-BE49-F238E27FC236}">
                <a16:creationId xmlns:a16="http://schemas.microsoft.com/office/drawing/2014/main" id="{13369109-BC71-4916-BDE3-B94F931DFC31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25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05320B-16C1-4DD7-AF61-CE661A995BD0}"/>
              </a:ext>
            </a:extLst>
          </p:cNvPr>
          <p:cNvSpPr/>
          <p:nvPr/>
        </p:nvSpPr>
        <p:spPr>
          <a:xfrm>
            <a:off x="3850640" y="5129784"/>
            <a:ext cx="1635760" cy="18126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CE6ED-D151-4186-9E5D-96636DABF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43" y="4438830"/>
            <a:ext cx="3347184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3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2">
            <a:extLst>
              <a:ext uri="{FF2B5EF4-FFF2-40B4-BE49-F238E27FC236}">
                <a16:creationId xmlns:a16="http://schemas.microsoft.com/office/drawing/2014/main" id="{D83BC77F-2FE3-4AAB-B38C-CDD80381412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26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CFF33E4-B840-4DD9-88CD-72D6B44BD577}"/>
              </a:ext>
            </a:extLst>
          </p:cNvPr>
          <p:cNvSpPr txBox="1"/>
          <p:nvPr/>
        </p:nvSpPr>
        <p:spPr>
          <a:xfrm>
            <a:off x="577318" y="568065"/>
            <a:ext cx="4177561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 dirty="0">
                <a:solidFill>
                  <a:srgbClr val="33006F"/>
                </a:solidFill>
                <a:latin typeface="Arial"/>
              </a:rPr>
              <a:t>What I’ve learned</a:t>
            </a:r>
            <a:endParaRPr lang="en-US" sz="3200" b="0" strike="noStrike" spc="-1" dirty="0">
              <a:solidFill>
                <a:srgbClr val="33006F"/>
              </a:solidFill>
              <a:latin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D5A2D-F52D-492D-923A-976E44D98320}"/>
              </a:ext>
            </a:extLst>
          </p:cNvPr>
          <p:cNvSpPr/>
          <p:nvPr/>
        </p:nvSpPr>
        <p:spPr>
          <a:xfrm>
            <a:off x="954809" y="1740600"/>
            <a:ext cx="9017865" cy="438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To write in HTML, CSS, JavaScript + Other libraries and framework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To take over someone’s code and continued to build on top of it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To manage the time for completing the program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To search and use outside resources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To build a complete application as both front-end and back-end developer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altLang="ko-KR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597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2174400" y="2112840"/>
            <a:ext cx="6797880" cy="16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cap="all" spc="-299" dirty="0">
                <a:solidFill>
                  <a:srgbClr val="000000"/>
                </a:solid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5894115" y="3404160"/>
            <a:ext cx="1792560" cy="38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E5468-F301-4C2B-91F3-E9716C04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5" y="5138737"/>
            <a:ext cx="147637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2"/>
          <p:cNvSpPr txBox="1"/>
          <p:nvPr/>
        </p:nvSpPr>
        <p:spPr>
          <a:xfrm>
            <a:off x="507768" y="1197901"/>
            <a:ext cx="9467505" cy="363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certain small subnetwork that has significantly higher frequencies than random networks in many biological networks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Sub-graphs that repeat themselves in a specific network or even among </a:t>
            </a:r>
            <a:b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networks defined by particular interaction between vertices.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uncover the structural design principles of biological networks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directed network to find the pattern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widely in many biology application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laceHolder 12">
            <a:extLst>
              <a:ext uri="{FF2B5EF4-FFF2-40B4-BE49-F238E27FC236}">
                <a16:creationId xmlns:a16="http://schemas.microsoft.com/office/drawing/2014/main" id="{AD861274-1F57-43A0-BC73-1C3B9E5C8FC1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B4CF4BFB-F958-4631-9C94-5ECCE2E15CFC}"/>
              </a:ext>
            </a:extLst>
          </p:cNvPr>
          <p:cNvSpPr txBox="1"/>
          <p:nvPr/>
        </p:nvSpPr>
        <p:spPr>
          <a:xfrm>
            <a:off x="604750" y="558921"/>
            <a:ext cx="3455185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 dirty="0">
                <a:solidFill>
                  <a:srgbClr val="33006F"/>
                </a:solidFill>
                <a:latin typeface="Arial"/>
              </a:rPr>
              <a:t>Network Motif</a:t>
            </a:r>
            <a:endParaRPr lang="en-US" sz="3200" b="0" strike="noStrike" spc="-1" dirty="0">
              <a:solidFill>
                <a:srgbClr val="33006F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349C0-E2EF-457B-96EC-24C6568A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70" y="3413207"/>
            <a:ext cx="4345998" cy="324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6"/>
          <p:cNvPicPr/>
          <p:nvPr/>
        </p:nvPicPr>
        <p:blipFill>
          <a:blip r:embed="rId2"/>
          <a:srcRect r="45481"/>
          <a:stretch/>
        </p:blipFill>
        <p:spPr>
          <a:xfrm>
            <a:off x="5223902" y="1352938"/>
            <a:ext cx="4644000" cy="39250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168DB7-43C6-43EC-A53B-C5603ACFBC39}"/>
              </a:ext>
            </a:extLst>
          </p:cNvPr>
          <p:cNvSpPr/>
          <p:nvPr/>
        </p:nvSpPr>
        <p:spPr>
          <a:xfrm>
            <a:off x="495300" y="1352938"/>
            <a:ext cx="42291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Popular program used to</a:t>
            </a:r>
            <a:b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find network motif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Provide many option</a:t>
            </a: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Free to use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altLang="ko-KR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Can only have numeric input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Requires installation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No update / Outdated</a:t>
            </a:r>
            <a:endParaRPr lang="en-US" altLang="ko-KR" sz="1600" b="0" strike="noStrike" spc="-1" dirty="0">
              <a:latin typeface="Times New Roman"/>
            </a:endParaRPr>
          </a:p>
        </p:txBody>
      </p:sp>
      <p:sp>
        <p:nvSpPr>
          <p:cNvPr id="7" name="PlaceHolder 12">
            <a:extLst>
              <a:ext uri="{FF2B5EF4-FFF2-40B4-BE49-F238E27FC236}">
                <a16:creationId xmlns:a16="http://schemas.microsoft.com/office/drawing/2014/main" id="{38BE092B-4F62-408F-A41D-04F1D4F42E23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4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C8F1D89-34E8-4F9C-8148-82B5714D5E1E}"/>
              </a:ext>
            </a:extLst>
          </p:cNvPr>
          <p:cNvSpPr txBox="1"/>
          <p:nvPr/>
        </p:nvSpPr>
        <p:spPr>
          <a:xfrm>
            <a:off x="577319" y="568065"/>
            <a:ext cx="2108236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 dirty="0" err="1">
                <a:solidFill>
                  <a:srgbClr val="33006F"/>
                </a:solidFill>
                <a:latin typeface="Arial"/>
              </a:rPr>
              <a:t>fanmod</a:t>
            </a:r>
            <a:endParaRPr lang="en-US" sz="3200" b="0" strike="noStrike" spc="-1" dirty="0">
              <a:solidFill>
                <a:srgbClr val="33006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2">
            <a:extLst>
              <a:ext uri="{FF2B5EF4-FFF2-40B4-BE49-F238E27FC236}">
                <a16:creationId xmlns:a16="http://schemas.microsoft.com/office/drawing/2014/main" id="{D83BC77F-2FE3-4AAB-B38C-CDD803814128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5</a:t>
            </a:fld>
            <a:endParaRPr lang="en-US" sz="1400" b="0" strike="noStrike" spc="-1" dirty="0">
              <a:latin typeface="Times New Roman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957926D-0258-4C43-A296-3F3F21BF5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08099"/>
              </p:ext>
            </p:extLst>
          </p:nvPr>
        </p:nvGraphicFramePr>
        <p:xfrm>
          <a:off x="6096000" y="2593340"/>
          <a:ext cx="1992577" cy="141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포장기 셸 개체" showAsIcon="1" r:id="rId3" imgW="679680" imgH="482400" progId="Package">
                  <p:embed/>
                </p:oleObj>
              </mc:Choice>
              <mc:Fallback>
                <p:oleObj name="포장기 셸 개체" showAsIcon="1" r:id="rId3" imgW="6796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593340"/>
                        <a:ext cx="1992577" cy="141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Shape 1">
            <a:extLst>
              <a:ext uri="{FF2B5EF4-FFF2-40B4-BE49-F238E27FC236}">
                <a16:creationId xmlns:a16="http://schemas.microsoft.com/office/drawing/2014/main" id="{8CFF33E4-B840-4DD9-88CD-72D6B44BD577}"/>
              </a:ext>
            </a:extLst>
          </p:cNvPr>
          <p:cNvSpPr txBox="1"/>
          <p:nvPr/>
        </p:nvSpPr>
        <p:spPr>
          <a:xfrm>
            <a:off x="577319" y="568065"/>
            <a:ext cx="2108236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 dirty="0" err="1">
                <a:solidFill>
                  <a:srgbClr val="33006F"/>
                </a:solidFill>
                <a:latin typeface="Arial"/>
              </a:rPr>
              <a:t>nemolib</a:t>
            </a:r>
            <a:endParaRPr lang="en-US" sz="3200" b="0" strike="noStrike" spc="-1" dirty="0">
              <a:solidFill>
                <a:srgbClr val="33006F"/>
              </a:solidFill>
              <a:latin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D5A2D-F52D-492D-923A-976E44D98320}"/>
              </a:ext>
            </a:extLst>
          </p:cNvPr>
          <p:cNvSpPr/>
          <p:nvPr/>
        </p:nvSpPr>
        <p:spPr>
          <a:xfrm>
            <a:off x="1032967" y="1905192"/>
            <a:ext cx="4060241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Java Library</a:t>
            </a: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b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Can be used in many application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On-going library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Highly programmable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altLang="ko-KR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Provides extensibility</a:t>
            </a:r>
            <a:endParaRPr lang="en-US" altLang="ko-KR" sz="16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34733" y="1444724"/>
            <a:ext cx="4622850" cy="46608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80000" tIns="180000" rIns="18000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 variety of topics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Affordable course fee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 at your own pace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skip lessons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to be motivated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as engaging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in-depth material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9" name="Picture 4"/>
          <p:cNvPicPr/>
          <p:nvPr/>
        </p:nvPicPr>
        <p:blipFill>
          <a:blip r:embed="rId2"/>
          <a:srcRect l="8031" t="21018" r="8181" b="22449"/>
          <a:stretch/>
        </p:blipFill>
        <p:spPr>
          <a:xfrm>
            <a:off x="1615912" y="1479600"/>
            <a:ext cx="2253240" cy="886680"/>
          </a:xfrm>
          <a:prstGeom prst="rect">
            <a:avLst/>
          </a:prstGeom>
          <a:ln>
            <a:noFill/>
          </a:ln>
        </p:spPr>
      </p:pic>
      <p:pic>
        <p:nvPicPr>
          <p:cNvPr id="370" name="Picture 6"/>
          <p:cNvPicPr/>
          <p:nvPr/>
        </p:nvPicPr>
        <p:blipFill>
          <a:blip r:embed="rId3"/>
          <a:stretch/>
        </p:blipFill>
        <p:spPr>
          <a:xfrm>
            <a:off x="4497929" y="1444723"/>
            <a:ext cx="5627145" cy="4660801"/>
          </a:xfrm>
          <a:prstGeom prst="rect">
            <a:avLst/>
          </a:prstGeom>
          <a:ln>
            <a:noFill/>
          </a:ln>
        </p:spPr>
      </p:pic>
      <p:sp>
        <p:nvSpPr>
          <p:cNvPr id="7" name="PlaceHolder 12">
            <a:extLst>
              <a:ext uri="{FF2B5EF4-FFF2-40B4-BE49-F238E27FC236}">
                <a16:creationId xmlns:a16="http://schemas.microsoft.com/office/drawing/2014/main" id="{FDBEA7AB-FCF1-475D-A347-389D5C6B19C2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6</a:t>
            </a:fld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53F16E83-9646-48A9-A0EF-F4EFB1E20436}"/>
              </a:ext>
            </a:extLst>
          </p:cNvPr>
          <p:cNvSpPr txBox="1"/>
          <p:nvPr/>
        </p:nvSpPr>
        <p:spPr>
          <a:xfrm>
            <a:off x="577318" y="568065"/>
            <a:ext cx="5137681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ko-KR" sz="3200" b="1" cap="all" spc="-148" dirty="0">
                <a:solidFill>
                  <a:srgbClr val="33006F"/>
                </a:solidFill>
              </a:rPr>
              <a:t>Udemy – online course</a:t>
            </a:r>
            <a:endParaRPr lang="en-US" altLang="ko-KR" sz="3200" spc="-1" dirty="0">
              <a:solidFill>
                <a:srgbClr val="33006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2"/>
          <p:cNvSpPr txBox="1"/>
          <p:nvPr/>
        </p:nvSpPr>
        <p:spPr>
          <a:xfrm>
            <a:off x="432000" y="432000"/>
            <a:ext cx="26251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TOOLS USED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79" name="Picture 3"/>
          <p:cNvPicPr/>
          <p:nvPr/>
        </p:nvPicPr>
        <p:blipFill>
          <a:blip r:embed="rId2"/>
          <a:stretch/>
        </p:blipFill>
        <p:spPr>
          <a:xfrm>
            <a:off x="4626720" y="1599840"/>
            <a:ext cx="3452400" cy="77112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856440" y="102924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Environment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81" name="Picture 4"/>
          <p:cNvPicPr/>
          <p:nvPr/>
        </p:nvPicPr>
        <p:blipFill>
          <a:blip r:embed="rId3"/>
          <a:stretch/>
        </p:blipFill>
        <p:spPr>
          <a:xfrm>
            <a:off x="856440" y="1604880"/>
            <a:ext cx="3452400" cy="766080"/>
          </a:xfrm>
          <a:prstGeom prst="rect">
            <a:avLst/>
          </a:prstGeom>
          <a:ln>
            <a:noFill/>
          </a:ln>
        </p:spPr>
      </p:pic>
      <p:sp>
        <p:nvSpPr>
          <p:cNvPr id="15" name="PlaceHolder 12">
            <a:extLst>
              <a:ext uri="{FF2B5EF4-FFF2-40B4-BE49-F238E27FC236}">
                <a16:creationId xmlns:a16="http://schemas.microsoft.com/office/drawing/2014/main" id="{0C93CD8A-5D0C-463C-9846-0B2BB2942A6A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7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2"/>
          <p:cNvSpPr txBox="1"/>
          <p:nvPr/>
        </p:nvSpPr>
        <p:spPr>
          <a:xfrm>
            <a:off x="432000" y="432000"/>
            <a:ext cx="26251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TOOLS USED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73" name="Picture 7"/>
          <p:cNvPicPr/>
          <p:nvPr/>
        </p:nvPicPr>
        <p:blipFill>
          <a:blip r:embed="rId2"/>
          <a:stretch/>
        </p:blipFill>
        <p:spPr>
          <a:xfrm>
            <a:off x="856440" y="3233160"/>
            <a:ext cx="2927160" cy="1406160"/>
          </a:xfrm>
          <a:prstGeom prst="rect">
            <a:avLst/>
          </a:prstGeom>
          <a:ln>
            <a:noFill/>
          </a:ln>
        </p:spPr>
      </p:pic>
      <p:pic>
        <p:nvPicPr>
          <p:cNvPr id="374" name="Picture 8"/>
          <p:cNvPicPr/>
          <p:nvPr/>
        </p:nvPicPr>
        <p:blipFill>
          <a:blip r:embed="rId3"/>
          <a:stretch/>
        </p:blipFill>
        <p:spPr>
          <a:xfrm>
            <a:off x="6024960" y="3233160"/>
            <a:ext cx="3822840" cy="1389240"/>
          </a:xfrm>
          <a:prstGeom prst="rect">
            <a:avLst/>
          </a:prstGeom>
          <a:ln>
            <a:noFill/>
          </a:ln>
        </p:spPr>
      </p:pic>
      <p:pic>
        <p:nvPicPr>
          <p:cNvPr id="375" name="Picture 9"/>
          <p:cNvPicPr/>
          <p:nvPr/>
        </p:nvPicPr>
        <p:blipFill>
          <a:blip r:embed="rId4"/>
          <a:stretch/>
        </p:blipFill>
        <p:spPr>
          <a:xfrm>
            <a:off x="4062600" y="3233160"/>
            <a:ext cx="1683720" cy="140256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5"/>
          <a:stretch/>
        </p:blipFill>
        <p:spPr>
          <a:xfrm>
            <a:off x="4626720" y="1599840"/>
            <a:ext cx="3452400" cy="77112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856440" y="102924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Environment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81" name="Picture 4"/>
          <p:cNvPicPr/>
          <p:nvPr/>
        </p:nvPicPr>
        <p:blipFill>
          <a:blip r:embed="rId6"/>
          <a:stretch/>
        </p:blipFill>
        <p:spPr>
          <a:xfrm>
            <a:off x="856440" y="1604880"/>
            <a:ext cx="3452400" cy="76608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856440" y="265788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Front-end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" name="PlaceHolder 12">
            <a:extLst>
              <a:ext uri="{FF2B5EF4-FFF2-40B4-BE49-F238E27FC236}">
                <a16:creationId xmlns:a16="http://schemas.microsoft.com/office/drawing/2014/main" id="{3571AE83-7BBF-4F88-B1B6-B71061721193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89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2"/>
          <p:cNvSpPr txBox="1"/>
          <p:nvPr/>
        </p:nvSpPr>
        <p:spPr>
          <a:xfrm>
            <a:off x="432000" y="432000"/>
            <a:ext cx="2625120" cy="4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all" spc="-148">
                <a:solidFill>
                  <a:srgbClr val="33006F"/>
                </a:solidFill>
                <a:latin typeface="Arial"/>
              </a:rPr>
              <a:t>TOOLS USED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73" name="Picture 7"/>
          <p:cNvPicPr/>
          <p:nvPr/>
        </p:nvPicPr>
        <p:blipFill>
          <a:blip r:embed="rId2"/>
          <a:stretch/>
        </p:blipFill>
        <p:spPr>
          <a:xfrm>
            <a:off x="856440" y="3233160"/>
            <a:ext cx="2927160" cy="1406160"/>
          </a:xfrm>
          <a:prstGeom prst="rect">
            <a:avLst/>
          </a:prstGeom>
          <a:ln>
            <a:noFill/>
          </a:ln>
        </p:spPr>
      </p:pic>
      <p:pic>
        <p:nvPicPr>
          <p:cNvPr id="374" name="Picture 8"/>
          <p:cNvPicPr/>
          <p:nvPr/>
        </p:nvPicPr>
        <p:blipFill>
          <a:blip r:embed="rId3"/>
          <a:stretch/>
        </p:blipFill>
        <p:spPr>
          <a:xfrm>
            <a:off x="6024960" y="3233160"/>
            <a:ext cx="3822840" cy="1389240"/>
          </a:xfrm>
          <a:prstGeom prst="rect">
            <a:avLst/>
          </a:prstGeom>
          <a:ln>
            <a:noFill/>
          </a:ln>
        </p:spPr>
      </p:pic>
      <p:pic>
        <p:nvPicPr>
          <p:cNvPr id="375" name="Picture 9"/>
          <p:cNvPicPr/>
          <p:nvPr/>
        </p:nvPicPr>
        <p:blipFill>
          <a:blip r:embed="rId4"/>
          <a:stretch/>
        </p:blipFill>
        <p:spPr>
          <a:xfrm>
            <a:off x="4062600" y="3233160"/>
            <a:ext cx="1683720" cy="1402560"/>
          </a:xfrm>
          <a:prstGeom prst="rect">
            <a:avLst/>
          </a:prstGeom>
          <a:ln>
            <a:noFill/>
          </a:ln>
        </p:spPr>
      </p:pic>
      <p:pic>
        <p:nvPicPr>
          <p:cNvPr id="376" name="Picture 10"/>
          <p:cNvPicPr/>
          <p:nvPr/>
        </p:nvPicPr>
        <p:blipFill>
          <a:blip r:embed="rId5"/>
          <a:stretch/>
        </p:blipFill>
        <p:spPr>
          <a:xfrm>
            <a:off x="4252050" y="5351400"/>
            <a:ext cx="2294280" cy="892080"/>
          </a:xfrm>
          <a:prstGeom prst="rect">
            <a:avLst/>
          </a:prstGeom>
          <a:ln>
            <a:noFill/>
          </a:ln>
        </p:spPr>
      </p:pic>
      <p:pic>
        <p:nvPicPr>
          <p:cNvPr id="377" name="Picture 11"/>
          <p:cNvPicPr/>
          <p:nvPr/>
        </p:nvPicPr>
        <p:blipFill>
          <a:blip r:embed="rId6"/>
          <a:stretch/>
        </p:blipFill>
        <p:spPr>
          <a:xfrm>
            <a:off x="856440" y="5355000"/>
            <a:ext cx="3205440" cy="901800"/>
          </a:xfrm>
          <a:prstGeom prst="rect">
            <a:avLst/>
          </a:prstGeom>
          <a:ln>
            <a:noFill/>
          </a:ln>
        </p:spPr>
      </p:pic>
      <p:pic>
        <p:nvPicPr>
          <p:cNvPr id="378" name="Picture 12"/>
          <p:cNvPicPr/>
          <p:nvPr/>
        </p:nvPicPr>
        <p:blipFill>
          <a:blip r:embed="rId7"/>
          <a:stretch/>
        </p:blipFill>
        <p:spPr>
          <a:xfrm>
            <a:off x="6765075" y="5340240"/>
            <a:ext cx="3596400" cy="89208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8"/>
          <a:stretch/>
        </p:blipFill>
        <p:spPr>
          <a:xfrm>
            <a:off x="4626720" y="1599840"/>
            <a:ext cx="3452400" cy="77112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856440" y="102924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Environment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81" name="Picture 4"/>
          <p:cNvPicPr/>
          <p:nvPr/>
        </p:nvPicPr>
        <p:blipFill>
          <a:blip r:embed="rId9"/>
          <a:stretch/>
        </p:blipFill>
        <p:spPr>
          <a:xfrm>
            <a:off x="856440" y="1604880"/>
            <a:ext cx="3452400" cy="76608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856440" y="265788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Front-end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856440" y="4779720"/>
            <a:ext cx="2493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cap="all" spc="-148">
                <a:solidFill>
                  <a:srgbClr val="33006F"/>
                </a:solidFill>
                <a:latin typeface="Arial"/>
              </a:rPr>
              <a:t>back-end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" name="PlaceHolder 12">
            <a:extLst>
              <a:ext uri="{FF2B5EF4-FFF2-40B4-BE49-F238E27FC236}">
                <a16:creationId xmlns:a16="http://schemas.microsoft.com/office/drawing/2014/main" id="{8187686B-A720-4DAA-A020-FF53CCF3031E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11910965" y="6401880"/>
            <a:ext cx="277920" cy="27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CD06B11-9747-450E-9326-C6E17C68D06F}" type="slidenum">
              <a:rPr lang="en-US" sz="1400" b="1" strike="noStrike" spc="-1">
                <a:solidFill>
                  <a:srgbClr val="33006F"/>
                </a:solidFill>
                <a:latin typeface="Times New Roman"/>
              </a:rPr>
              <a:t>9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317</Words>
  <Application>Microsoft Office PowerPoint</Application>
  <PresentationFormat>Widescreen</PresentationFormat>
  <Paragraphs>146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DejaVu Sans</vt:lpstr>
      <vt:lpstr>Arial</vt:lpstr>
      <vt:lpstr>Calibri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포장기 셸 개체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 &amp; Songi</cp:lastModifiedBy>
  <cp:revision>23</cp:revision>
  <dcterms:created xsi:type="dcterms:W3CDTF">2018-08-08T16:12:48Z</dcterms:created>
  <dcterms:modified xsi:type="dcterms:W3CDTF">2018-08-14T23:35:37Z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2018-08-01T18:38:43.1203777Z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1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ensitivity">
    <vt:lpwstr>General</vt:lpwstr>
  </property>
  <property fmtid="{D5CDD505-2E9C-101B-9397-08002B2CF9AE}" pid="18" name="ShareDoc">
    <vt:bool>false</vt:bool>
  </property>
  <property fmtid="{D5CDD505-2E9C-101B-9397-08002B2CF9AE}" pid="19" name="Slides">
    <vt:i4>11</vt:i4>
  </property>
</Properties>
</file>