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4"/>
  </p:sldMasterIdLst>
  <p:sldIdLst>
    <p:sldId id="256" r:id="rId5"/>
    <p:sldId id="257" r:id="rId6"/>
    <p:sldId id="260" r:id="rId7"/>
    <p:sldId id="269" r:id="rId8"/>
    <p:sldId id="259" r:id="rId9"/>
    <p:sldId id="270" r:id="rId10"/>
    <p:sldId id="261" r:id="rId11"/>
    <p:sldId id="262" r:id="rId12"/>
    <p:sldId id="263" r:id="rId13"/>
    <p:sldId id="264" r:id="rId14"/>
    <p:sldId id="266" r:id="rId15"/>
    <p:sldId id="26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AAD35-00EF-46FD-8646-46A219974BA7}" v="1101" dt="2021-04-28T13:49:19.724"/>
    <p1510:client id="{22F57034-05ED-40A4-9206-14D40EC40C6D}" v="1" dt="2021-06-17T20:16:50.352"/>
    <p1510:client id="{366FC719-DD19-45B0-9EE2-99832AB8E4D9}" v="15" dt="2021-04-26T19:06:12.012"/>
    <p1510:client id="{38922921-7526-409F-96EA-1ABACEAD39F5}" v="948" dt="2021-04-26T18:22:03.122"/>
    <p1510:client id="{40DA297D-2F33-4B70-8F1A-0502BBBB0C75}" v="343" dt="2021-04-26T17:32:55.508"/>
    <p1510:client id="{7A7DECFC-75E9-43C3-B3F9-FBE04535AF42}" v="1503" dt="2021-04-26T17:50:16.740"/>
    <p1510:client id="{841FCE5C-CA16-45B7-84E4-BEB9F2471F9F}" v="54" dt="2021-04-28T14:58:27.062"/>
    <p1510:client id="{857F937E-CEAF-413F-8C07-68ABC04DC9E8}" v="542" dt="2021-04-26T17:36:31.056"/>
    <p1510:client id="{A61895C5-F2E1-4CBA-A4C6-EA790B56F3C3}" v="8" dt="2021-04-28T14:30:35.761"/>
    <p1510:client id="{A758F759-0373-48F8-A524-E727546D4D64}" v="145" dt="2021-04-26T18:21:42.901"/>
    <p1510:client id="{BE22CE8D-9DC6-4F33-B788-75FCE3EBD7CE}" v="60" dt="2021-04-28T14:36:49.009"/>
    <p1510:client id="{C2B562D2-F16C-4890-A293-E7111E12C135}" v="184" dt="2021-04-28T14:06:54.976"/>
    <p1510:client id="{C43F6C51-46D7-421C-BE58-51F74293FF6D}" v="616" dt="2021-04-26T18:21:38.352"/>
    <p1510:client id="{CBAD7329-3C78-4D00-AA8A-010C3D7775B0}" v="674" dt="2021-04-26T18:07:39.785"/>
    <p1510:client id="{E6BE294D-68D0-409E-96E7-01957969C268}" v="299" dt="2021-04-26T17:36:14.058"/>
    <p1510:client id="{F727B855-6B79-453A-86EF-4EE4F622A229}" v="102" dt="2021-04-28T14:16:20.578"/>
    <p1510:client id="{FEA088C5-D3CF-47C6-A64A-47BE63182A79}" v="826" dt="2021-04-26T17:29:10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bulak, Jakub Dorian" userId="S::charbjak@cvut.cz::4cfea77e-4bcc-42f9-a33a-e64ecb3fc85f" providerId="AD" clId="Web-{BE22CE8D-9DC6-4F33-B788-75FCE3EBD7CE}"/>
    <pc:docChg chg="modSld">
      <pc:chgData name="Charbulak, Jakub Dorian" userId="S::charbjak@cvut.cz::4cfea77e-4bcc-42f9-a33a-e64ecb3fc85f" providerId="AD" clId="Web-{BE22CE8D-9DC6-4F33-B788-75FCE3EBD7CE}" dt="2021-04-28T14:36:47.041" v="33" actId="20577"/>
      <pc:docMkLst>
        <pc:docMk/>
      </pc:docMkLst>
      <pc:sldChg chg="modSp">
        <pc:chgData name="Charbulak, Jakub Dorian" userId="S::charbjak@cvut.cz::4cfea77e-4bcc-42f9-a33a-e64ecb3fc85f" providerId="AD" clId="Web-{BE22CE8D-9DC6-4F33-B788-75FCE3EBD7CE}" dt="2021-04-28T14:36:47.041" v="33" actId="20577"/>
        <pc:sldMkLst>
          <pc:docMk/>
          <pc:sldMk cId="109857222" sldId="256"/>
        </pc:sldMkLst>
        <pc:spChg chg="mod">
          <ac:chgData name="Charbulak, Jakub Dorian" userId="S::charbjak@cvut.cz::4cfea77e-4bcc-42f9-a33a-e64ecb3fc85f" providerId="AD" clId="Web-{BE22CE8D-9DC6-4F33-B788-75FCE3EBD7CE}" dt="2021-04-28T14:36:44.416" v="3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rbulak, Jakub Dorian" userId="S::charbjak@cvut.cz::4cfea77e-4bcc-42f9-a33a-e64ecb3fc85f" providerId="AD" clId="Web-{BE22CE8D-9DC6-4F33-B788-75FCE3EBD7CE}" dt="2021-04-28T14:36:47.041" v="3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Charbulak, Jakub Dorian" userId="S::charbjak@cvut.cz::4cfea77e-4bcc-42f9-a33a-e64ecb3fc85f" providerId="AD" clId="Web-{BE22CE8D-9DC6-4F33-B788-75FCE3EBD7CE}" dt="2021-04-28T14:35:15.429" v="5" actId="20577"/>
        <pc:sldMkLst>
          <pc:docMk/>
          <pc:sldMk cId="3041567041" sldId="267"/>
        </pc:sldMkLst>
        <pc:spChg chg="mod">
          <ac:chgData name="Charbulak, Jakub Dorian" userId="S::charbjak@cvut.cz::4cfea77e-4bcc-42f9-a33a-e64ecb3fc85f" providerId="AD" clId="Web-{BE22CE8D-9DC6-4F33-B788-75FCE3EBD7CE}" dt="2021-04-28T14:35:15.429" v="5" actId="20577"/>
          <ac:spMkLst>
            <pc:docMk/>
            <pc:sldMk cId="3041567041" sldId="267"/>
            <ac:spMk id="6" creationId="{25388F50-FB7E-4D16-A943-C8729A9AF8E4}"/>
          </ac:spMkLst>
        </pc:spChg>
      </pc:sldChg>
    </pc:docChg>
  </pc:docChgLst>
  <pc:docChgLst>
    <pc:chgData name="Kosmak, Filip" userId="S::kosmafil@cvut.cz::56bd9fab-bf0e-47ed-9100-b5aefb7e9544" providerId="AD" clId="Web-{E6BE294D-68D0-409E-96E7-01957969C268}"/>
    <pc:docChg chg="addSld modSld">
      <pc:chgData name="Kosmak, Filip" userId="S::kosmafil@cvut.cz::56bd9fab-bf0e-47ed-9100-b5aefb7e9544" providerId="AD" clId="Web-{E6BE294D-68D0-409E-96E7-01957969C268}" dt="2021-04-26T17:36:13.308" v="145" actId="20577"/>
      <pc:docMkLst>
        <pc:docMk/>
      </pc:docMkLst>
      <pc:sldChg chg="modSp">
        <pc:chgData name="Kosmak, Filip" userId="S::kosmafil@cvut.cz::56bd9fab-bf0e-47ed-9100-b5aefb7e9544" providerId="AD" clId="Web-{E6BE294D-68D0-409E-96E7-01957969C268}" dt="2021-04-26T17:34:36.477" v="56" actId="20577"/>
        <pc:sldMkLst>
          <pc:docMk/>
          <pc:sldMk cId="1053386423" sldId="259"/>
        </pc:sldMkLst>
        <pc:spChg chg="mod">
          <ac:chgData name="Kosmak, Filip" userId="S::kosmafil@cvut.cz::56bd9fab-bf0e-47ed-9100-b5aefb7e9544" providerId="AD" clId="Web-{E6BE294D-68D0-409E-96E7-01957969C268}" dt="2021-04-26T17:34:36.477" v="56" actId="20577"/>
          <ac:spMkLst>
            <pc:docMk/>
            <pc:sldMk cId="1053386423" sldId="259"/>
            <ac:spMk id="3" creationId="{8EA7F47E-0032-4F7B-9292-39EB4DF1963B}"/>
          </ac:spMkLst>
        </pc:spChg>
      </pc:sldChg>
      <pc:sldChg chg="modSp">
        <pc:chgData name="Kosmak, Filip" userId="S::kosmafil@cvut.cz::56bd9fab-bf0e-47ed-9100-b5aefb7e9544" providerId="AD" clId="Web-{E6BE294D-68D0-409E-96E7-01957969C268}" dt="2021-04-26T17:35:44.058" v="130" actId="20577"/>
        <pc:sldMkLst>
          <pc:docMk/>
          <pc:sldMk cId="2099178075" sldId="262"/>
        </pc:sldMkLst>
        <pc:spChg chg="mod">
          <ac:chgData name="Kosmak, Filip" userId="S::kosmafil@cvut.cz::56bd9fab-bf0e-47ed-9100-b5aefb7e9544" providerId="AD" clId="Web-{E6BE294D-68D0-409E-96E7-01957969C268}" dt="2021-04-26T17:35:44.058" v="130" actId="20577"/>
          <ac:spMkLst>
            <pc:docMk/>
            <pc:sldMk cId="2099178075" sldId="262"/>
            <ac:spMk id="3" creationId="{D45C1AE5-4B22-4E61-A3E5-AA7BE5BBC319}"/>
          </ac:spMkLst>
        </pc:spChg>
      </pc:sldChg>
      <pc:sldChg chg="modSp new">
        <pc:chgData name="Kosmak, Filip" userId="S::kosmafil@cvut.cz::56bd9fab-bf0e-47ed-9100-b5aefb7e9544" providerId="AD" clId="Web-{E6BE294D-68D0-409E-96E7-01957969C268}" dt="2021-04-26T17:36:13.308" v="145" actId="20577"/>
        <pc:sldMkLst>
          <pc:docMk/>
          <pc:sldMk cId="3493927947" sldId="264"/>
        </pc:sldMkLst>
        <pc:spChg chg="mod">
          <ac:chgData name="Kosmak, Filip" userId="S::kosmafil@cvut.cz::56bd9fab-bf0e-47ed-9100-b5aefb7e9544" providerId="AD" clId="Web-{E6BE294D-68D0-409E-96E7-01957969C268}" dt="2021-04-26T17:36:13.308" v="145" actId="20577"/>
          <ac:spMkLst>
            <pc:docMk/>
            <pc:sldMk cId="3493927947" sldId="264"/>
            <ac:spMk id="2" creationId="{73870EAF-5C3A-42C0-A43F-B371A18B653E}"/>
          </ac:spMkLst>
        </pc:spChg>
      </pc:sldChg>
    </pc:docChg>
  </pc:docChgLst>
  <pc:docChgLst>
    <pc:chgData name="Kosmak, Filip" userId="S::kosmafil@cvut.cz::56bd9fab-bf0e-47ed-9100-b5aefb7e9544" providerId="AD" clId="Web-{40DA297D-2F33-4B70-8F1A-0502BBBB0C75}"/>
    <pc:docChg chg="addSld modSld">
      <pc:chgData name="Kosmak, Filip" userId="S::kosmafil@cvut.cz::56bd9fab-bf0e-47ed-9100-b5aefb7e9544" providerId="AD" clId="Web-{40DA297D-2F33-4B70-8F1A-0502BBBB0C75}" dt="2021-04-26T17:32:55.508" v="165" actId="20577"/>
      <pc:docMkLst>
        <pc:docMk/>
      </pc:docMkLst>
      <pc:sldChg chg="modSp new">
        <pc:chgData name="Kosmak, Filip" userId="S::kosmafil@cvut.cz::56bd9fab-bf0e-47ed-9100-b5aefb7e9544" providerId="AD" clId="Web-{40DA297D-2F33-4B70-8F1A-0502BBBB0C75}" dt="2021-04-26T17:32:55.508" v="165" actId="20577"/>
        <pc:sldMkLst>
          <pc:docMk/>
          <pc:sldMk cId="2099178075" sldId="262"/>
        </pc:sldMkLst>
        <pc:spChg chg="mod">
          <ac:chgData name="Kosmak, Filip" userId="S::kosmafil@cvut.cz::56bd9fab-bf0e-47ed-9100-b5aefb7e9544" providerId="AD" clId="Web-{40DA297D-2F33-4B70-8F1A-0502BBBB0C75}" dt="2021-04-26T17:30:45.563" v="2" actId="20577"/>
          <ac:spMkLst>
            <pc:docMk/>
            <pc:sldMk cId="2099178075" sldId="262"/>
            <ac:spMk id="2" creationId="{D2689240-473D-4ACF-875C-3A5FF01915ED}"/>
          </ac:spMkLst>
        </pc:spChg>
        <pc:spChg chg="mod">
          <ac:chgData name="Kosmak, Filip" userId="S::kosmafil@cvut.cz::56bd9fab-bf0e-47ed-9100-b5aefb7e9544" providerId="AD" clId="Web-{40DA297D-2F33-4B70-8F1A-0502BBBB0C75}" dt="2021-04-26T17:32:55.508" v="165" actId="20577"/>
          <ac:spMkLst>
            <pc:docMk/>
            <pc:sldMk cId="2099178075" sldId="262"/>
            <ac:spMk id="3" creationId="{D45C1AE5-4B22-4E61-A3E5-AA7BE5BBC319}"/>
          </ac:spMkLst>
        </pc:spChg>
      </pc:sldChg>
    </pc:docChg>
  </pc:docChgLst>
  <pc:docChgLst>
    <pc:chgData name="Charbulak, Jakub Dorian" userId="S::charbjak@cvut.cz::4cfea77e-4bcc-42f9-a33a-e64ecb3fc85f" providerId="AD" clId="Web-{22F57034-05ED-40A4-9206-14D40EC40C6D}"/>
    <pc:docChg chg="modSld addMainMaster delMainMaster">
      <pc:chgData name="Charbulak, Jakub Dorian" userId="S::charbjak@cvut.cz::4cfea77e-4bcc-42f9-a33a-e64ecb3fc85f" providerId="AD" clId="Web-{22F57034-05ED-40A4-9206-14D40EC40C6D}" dt="2021-06-17T20:16:50.352" v="0"/>
      <pc:docMkLst>
        <pc:docMk/>
      </pc:docMkLst>
      <pc:sldChg chg="modSp mod modClrScheme chgLayout">
        <pc:chgData name="Charbulak, Jakub Dorian" userId="S::charbjak@cvut.cz::4cfea77e-4bcc-42f9-a33a-e64ecb3fc85f" providerId="AD" clId="Web-{22F57034-05ED-40A4-9206-14D40EC40C6D}" dt="2021-06-17T20:16:50.352" v="0"/>
        <pc:sldMkLst>
          <pc:docMk/>
          <pc:sldMk cId="109857222" sldId="256"/>
        </pc:sldMkLst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Charbulak, Jakub Dorian" userId="S::charbjak@cvut.cz::4cfea77e-4bcc-42f9-a33a-e64ecb3fc85f" providerId="AD" clId="Web-{22F57034-05ED-40A4-9206-14D40EC40C6D}" dt="2021-06-17T20:16:50.352" v="0"/>
        <pc:sldMkLst>
          <pc:docMk/>
          <pc:sldMk cId="4195310598" sldId="257"/>
        </pc:sldMkLst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4195310598" sldId="257"/>
            <ac:spMk id="2" creationId="{656B5656-966A-4BE8-A4CC-42D6231C405B}"/>
          </ac:spMkLst>
        </pc:spChg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4195310598" sldId="257"/>
            <ac:spMk id="3" creationId="{B754AE40-7618-4DA9-A2D2-CFBC79D4CDE6}"/>
          </ac:spMkLst>
        </pc:spChg>
      </pc:sldChg>
      <pc:sldChg chg="modSp mod modClrScheme chgLayout">
        <pc:chgData name="Charbulak, Jakub Dorian" userId="S::charbjak@cvut.cz::4cfea77e-4bcc-42f9-a33a-e64ecb3fc85f" providerId="AD" clId="Web-{22F57034-05ED-40A4-9206-14D40EC40C6D}" dt="2021-06-17T20:16:50.352" v="0"/>
        <pc:sldMkLst>
          <pc:docMk/>
          <pc:sldMk cId="1053386423" sldId="259"/>
        </pc:sldMkLst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1053386423" sldId="259"/>
            <ac:spMk id="2" creationId="{C30BF00C-6C9A-4E5C-B117-D5B8705C4FD0}"/>
          </ac:spMkLst>
        </pc:spChg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1053386423" sldId="259"/>
            <ac:spMk id="3" creationId="{8EA7F47E-0032-4F7B-9292-39EB4DF1963B}"/>
          </ac:spMkLst>
        </pc:spChg>
      </pc:sldChg>
      <pc:sldChg chg="modSp mod modClrScheme chgLayout">
        <pc:chgData name="Charbulak, Jakub Dorian" userId="S::charbjak@cvut.cz::4cfea77e-4bcc-42f9-a33a-e64ecb3fc85f" providerId="AD" clId="Web-{22F57034-05ED-40A4-9206-14D40EC40C6D}" dt="2021-06-17T20:16:50.352" v="0"/>
        <pc:sldMkLst>
          <pc:docMk/>
          <pc:sldMk cId="3818020155" sldId="260"/>
        </pc:sldMkLst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3818020155" sldId="260"/>
            <ac:spMk id="2" creationId="{39EB644A-A6E1-4D70-916D-9A200702D351}"/>
          </ac:spMkLst>
        </pc:spChg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3818020155" sldId="260"/>
            <ac:spMk id="3" creationId="{5E830D08-EE34-4B99-AB57-6122FA8E234B}"/>
          </ac:spMkLst>
        </pc:spChg>
      </pc:sldChg>
      <pc:sldChg chg="modSp mod modClrScheme chgLayout">
        <pc:chgData name="Charbulak, Jakub Dorian" userId="S::charbjak@cvut.cz::4cfea77e-4bcc-42f9-a33a-e64ecb3fc85f" providerId="AD" clId="Web-{22F57034-05ED-40A4-9206-14D40EC40C6D}" dt="2021-06-17T20:16:50.352" v="0"/>
        <pc:sldMkLst>
          <pc:docMk/>
          <pc:sldMk cId="1289213661" sldId="261"/>
        </pc:sldMkLst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1289213661" sldId="261"/>
            <ac:spMk id="2" creationId="{249DE1D4-C251-4956-B888-5A85FF787413}"/>
          </ac:spMkLst>
        </pc:spChg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1289213661" sldId="261"/>
            <ac:spMk id="3" creationId="{FC2BE230-B87C-4ED8-9D3C-91BD2F730010}"/>
          </ac:spMkLst>
        </pc:spChg>
      </pc:sldChg>
      <pc:sldChg chg="modSp mod modClrScheme chgLayout">
        <pc:chgData name="Charbulak, Jakub Dorian" userId="S::charbjak@cvut.cz::4cfea77e-4bcc-42f9-a33a-e64ecb3fc85f" providerId="AD" clId="Web-{22F57034-05ED-40A4-9206-14D40EC40C6D}" dt="2021-06-17T20:16:50.352" v="0"/>
        <pc:sldMkLst>
          <pc:docMk/>
          <pc:sldMk cId="2099178075" sldId="262"/>
        </pc:sldMkLst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2099178075" sldId="262"/>
            <ac:spMk id="2" creationId="{D2689240-473D-4ACF-875C-3A5FF01915ED}"/>
          </ac:spMkLst>
        </pc:spChg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2099178075" sldId="262"/>
            <ac:spMk id="3" creationId="{D45C1AE5-4B22-4E61-A3E5-AA7BE5BBC319}"/>
          </ac:spMkLst>
        </pc:spChg>
      </pc:sldChg>
      <pc:sldChg chg="modSp mod modClrScheme chgLayout">
        <pc:chgData name="Charbulak, Jakub Dorian" userId="S::charbjak@cvut.cz::4cfea77e-4bcc-42f9-a33a-e64ecb3fc85f" providerId="AD" clId="Web-{22F57034-05ED-40A4-9206-14D40EC40C6D}" dt="2021-06-17T20:16:50.352" v="0"/>
        <pc:sldMkLst>
          <pc:docMk/>
          <pc:sldMk cId="2160546283" sldId="263"/>
        </pc:sldMkLst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2160546283" sldId="263"/>
            <ac:spMk id="2" creationId="{07404DC0-E1C3-4F47-A9C0-A340FB22A331}"/>
          </ac:spMkLst>
        </pc:spChg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2160546283" sldId="263"/>
            <ac:spMk id="3" creationId="{566A3C55-1CB5-4C8F-A7BD-A2971A18EA60}"/>
          </ac:spMkLst>
        </pc:spChg>
      </pc:sldChg>
      <pc:sldChg chg="modSp mod modClrScheme chgLayout">
        <pc:chgData name="Charbulak, Jakub Dorian" userId="S::charbjak@cvut.cz::4cfea77e-4bcc-42f9-a33a-e64ecb3fc85f" providerId="AD" clId="Web-{22F57034-05ED-40A4-9206-14D40EC40C6D}" dt="2021-06-17T20:16:50.352" v="0"/>
        <pc:sldMkLst>
          <pc:docMk/>
          <pc:sldMk cId="3493927947" sldId="264"/>
        </pc:sldMkLst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3493927947" sldId="264"/>
            <ac:spMk id="2" creationId="{73870EAF-5C3A-42C0-A43F-B371A18B653E}"/>
          </ac:spMkLst>
        </pc:spChg>
      </pc:sldChg>
      <pc:sldChg chg="modSp mod modClrScheme chgLayout">
        <pc:chgData name="Charbulak, Jakub Dorian" userId="S::charbjak@cvut.cz::4cfea77e-4bcc-42f9-a33a-e64ecb3fc85f" providerId="AD" clId="Web-{22F57034-05ED-40A4-9206-14D40EC40C6D}" dt="2021-06-17T20:16:50.352" v="0"/>
        <pc:sldMkLst>
          <pc:docMk/>
          <pc:sldMk cId="1050088035" sldId="266"/>
        </pc:sldMkLst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1050088035" sldId="266"/>
            <ac:spMk id="2" creationId="{1428768C-112A-460C-B998-B6F65F17FF0B}"/>
          </ac:spMkLst>
        </pc:spChg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1050088035" sldId="266"/>
            <ac:spMk id="3" creationId="{EE0B66ED-E4A2-41BC-9BA4-F91FB8F85EBC}"/>
          </ac:spMkLst>
        </pc:spChg>
      </pc:sldChg>
      <pc:sldChg chg="modSp mod modClrScheme chgLayout">
        <pc:chgData name="Charbulak, Jakub Dorian" userId="S::charbjak@cvut.cz::4cfea77e-4bcc-42f9-a33a-e64ecb3fc85f" providerId="AD" clId="Web-{22F57034-05ED-40A4-9206-14D40EC40C6D}" dt="2021-06-17T20:16:50.352" v="0"/>
        <pc:sldMkLst>
          <pc:docMk/>
          <pc:sldMk cId="3041567041" sldId="267"/>
        </pc:sldMkLst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3041567041" sldId="267"/>
            <ac:spMk id="2" creationId="{1474BEA0-E6E7-404C-8618-9A7536213F72}"/>
          </ac:spMkLst>
        </pc:spChg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3041567041" sldId="267"/>
            <ac:spMk id="6" creationId="{25388F50-FB7E-4D16-A943-C8729A9AF8E4}"/>
          </ac:spMkLst>
        </pc:spChg>
      </pc:sldChg>
      <pc:sldChg chg="modSp mod modClrScheme chgLayout">
        <pc:chgData name="Charbulak, Jakub Dorian" userId="S::charbjak@cvut.cz::4cfea77e-4bcc-42f9-a33a-e64ecb3fc85f" providerId="AD" clId="Web-{22F57034-05ED-40A4-9206-14D40EC40C6D}" dt="2021-06-17T20:16:50.352" v="0"/>
        <pc:sldMkLst>
          <pc:docMk/>
          <pc:sldMk cId="3553032437" sldId="268"/>
        </pc:sldMkLst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3553032437" sldId="268"/>
            <ac:spMk id="2" creationId="{A29F9F73-7D58-42ED-9A6B-30505F165A51}"/>
          </ac:spMkLst>
        </pc:spChg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3553032437" sldId="268"/>
            <ac:spMk id="3" creationId="{9D32111F-2617-4AD1-A324-7CE2DA96FD0F}"/>
          </ac:spMkLst>
        </pc:spChg>
      </pc:sldChg>
      <pc:sldChg chg="modSp mod modClrScheme chgLayout">
        <pc:chgData name="Charbulak, Jakub Dorian" userId="S::charbjak@cvut.cz::4cfea77e-4bcc-42f9-a33a-e64ecb3fc85f" providerId="AD" clId="Web-{22F57034-05ED-40A4-9206-14D40EC40C6D}" dt="2021-06-17T20:16:50.352" v="0"/>
        <pc:sldMkLst>
          <pc:docMk/>
          <pc:sldMk cId="2357247928" sldId="269"/>
        </pc:sldMkLst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2357247928" sldId="269"/>
            <ac:spMk id="2" creationId="{2131B351-40F4-4DED-9B43-FB409F85BAF4}"/>
          </ac:spMkLst>
        </pc:spChg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2357247928" sldId="269"/>
            <ac:spMk id="3" creationId="{0C415BDF-92BF-4359-AE36-E6353F2CDC1A}"/>
          </ac:spMkLst>
        </pc:spChg>
      </pc:sldChg>
      <pc:sldChg chg="modSp mod modClrScheme chgLayout">
        <pc:chgData name="Charbulak, Jakub Dorian" userId="S::charbjak@cvut.cz::4cfea77e-4bcc-42f9-a33a-e64ecb3fc85f" providerId="AD" clId="Web-{22F57034-05ED-40A4-9206-14D40EC40C6D}" dt="2021-06-17T20:16:50.352" v="0"/>
        <pc:sldMkLst>
          <pc:docMk/>
          <pc:sldMk cId="527362591" sldId="270"/>
        </pc:sldMkLst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527362591" sldId="270"/>
            <ac:spMk id="2" creationId="{3ACBF5AC-033D-482F-969B-971AE86FE0F9}"/>
          </ac:spMkLst>
        </pc:spChg>
        <pc:spChg chg="mod ord">
          <ac:chgData name="Charbulak, Jakub Dorian" userId="S::charbjak@cvut.cz::4cfea77e-4bcc-42f9-a33a-e64ecb3fc85f" providerId="AD" clId="Web-{22F57034-05ED-40A4-9206-14D40EC40C6D}" dt="2021-06-17T20:16:50.352" v="0"/>
          <ac:spMkLst>
            <pc:docMk/>
            <pc:sldMk cId="527362591" sldId="270"/>
            <ac:spMk id="3" creationId="{C7FC6E48-1444-4F54-8519-74B78234DA17}"/>
          </ac:spMkLst>
        </pc:spChg>
      </pc:sldChg>
      <pc:sldMasterChg chg="del delSldLayout">
        <pc:chgData name="Charbulak, Jakub Dorian" userId="S::charbjak@cvut.cz::4cfea77e-4bcc-42f9-a33a-e64ecb3fc85f" providerId="AD" clId="Web-{22F57034-05ED-40A4-9206-14D40EC40C6D}" dt="2021-06-17T20:16:50.352" v="0"/>
        <pc:sldMasterMkLst>
          <pc:docMk/>
          <pc:sldMasterMk cId="2178802314" sldId="2147483744"/>
        </pc:sldMasterMkLst>
        <pc:sldLayoutChg chg="del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178802314" sldId="2147483744"/>
            <pc:sldLayoutMk cId="3335849612" sldId="2147483745"/>
          </pc:sldLayoutMkLst>
        </pc:sldLayoutChg>
        <pc:sldLayoutChg chg="del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178802314" sldId="2147483744"/>
            <pc:sldLayoutMk cId="3093820907" sldId="2147483746"/>
          </pc:sldLayoutMkLst>
        </pc:sldLayoutChg>
        <pc:sldLayoutChg chg="del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178802314" sldId="2147483744"/>
            <pc:sldLayoutMk cId="1550722435" sldId="2147483747"/>
          </pc:sldLayoutMkLst>
        </pc:sldLayoutChg>
        <pc:sldLayoutChg chg="del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178802314" sldId="2147483744"/>
            <pc:sldLayoutMk cId="3888693007" sldId="2147483748"/>
          </pc:sldLayoutMkLst>
        </pc:sldLayoutChg>
        <pc:sldLayoutChg chg="del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178802314" sldId="2147483744"/>
            <pc:sldLayoutMk cId="860035549" sldId="2147483749"/>
          </pc:sldLayoutMkLst>
        </pc:sldLayoutChg>
        <pc:sldLayoutChg chg="del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178802314" sldId="2147483744"/>
            <pc:sldLayoutMk cId="1520923089" sldId="2147483750"/>
          </pc:sldLayoutMkLst>
        </pc:sldLayoutChg>
        <pc:sldLayoutChg chg="del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178802314" sldId="2147483744"/>
            <pc:sldLayoutMk cId="1663022251" sldId="2147483751"/>
          </pc:sldLayoutMkLst>
        </pc:sldLayoutChg>
        <pc:sldLayoutChg chg="del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178802314" sldId="2147483744"/>
            <pc:sldLayoutMk cId="3727247216" sldId="2147483752"/>
          </pc:sldLayoutMkLst>
        </pc:sldLayoutChg>
        <pc:sldLayoutChg chg="del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178802314" sldId="2147483744"/>
            <pc:sldLayoutMk cId="3398097156" sldId="2147483753"/>
          </pc:sldLayoutMkLst>
        </pc:sldLayoutChg>
        <pc:sldLayoutChg chg="del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178802314" sldId="2147483744"/>
            <pc:sldLayoutMk cId="2869669130" sldId="2147483754"/>
          </pc:sldLayoutMkLst>
        </pc:sldLayoutChg>
        <pc:sldLayoutChg chg="del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178802314" sldId="2147483744"/>
            <pc:sldLayoutMk cId="880216490" sldId="2147483755"/>
          </pc:sldLayoutMkLst>
        </pc:sldLayoutChg>
        <pc:sldLayoutChg chg="del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178802314" sldId="2147483744"/>
            <pc:sldLayoutMk cId="934876292" sldId="2147483756"/>
          </pc:sldLayoutMkLst>
        </pc:sldLayoutChg>
        <pc:sldLayoutChg chg="del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178802314" sldId="2147483744"/>
            <pc:sldLayoutMk cId="1145111091" sldId="2147483757"/>
          </pc:sldLayoutMkLst>
        </pc:sldLayoutChg>
        <pc:sldLayoutChg chg="del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178802314" sldId="2147483744"/>
            <pc:sldLayoutMk cId="273238653" sldId="2147483758"/>
          </pc:sldLayoutMkLst>
        </pc:sldLayoutChg>
      </pc:sldMasterChg>
      <pc:sldMasterChg chg="add addSldLayout modSldLayout">
        <pc:chgData name="Charbulak, Jakub Dorian" userId="S::charbjak@cvut.cz::4cfea77e-4bcc-42f9-a33a-e64ecb3fc85f" providerId="AD" clId="Web-{22F57034-05ED-40A4-9206-14D40EC40C6D}" dt="2021-06-17T20:16:50.352" v="0"/>
        <pc:sldMasterMkLst>
          <pc:docMk/>
          <pc:sldMasterMk cId="2421519829" sldId="2147483759"/>
        </pc:sldMasterMkLst>
        <pc:sldLayoutChg chg="add mod replId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421519829" sldId="2147483759"/>
            <pc:sldLayoutMk cId="346225639" sldId="2147483760"/>
          </pc:sldLayoutMkLst>
        </pc:sldLayoutChg>
        <pc:sldLayoutChg chg="add mod replId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421519829" sldId="2147483759"/>
            <pc:sldLayoutMk cId="849685419" sldId="2147483761"/>
          </pc:sldLayoutMkLst>
        </pc:sldLayoutChg>
        <pc:sldLayoutChg chg="add mod replId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421519829" sldId="2147483759"/>
            <pc:sldLayoutMk cId="1870339755" sldId="2147483762"/>
          </pc:sldLayoutMkLst>
        </pc:sldLayoutChg>
        <pc:sldLayoutChg chg="add mod replId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421519829" sldId="2147483759"/>
            <pc:sldLayoutMk cId="909143433" sldId="2147483763"/>
          </pc:sldLayoutMkLst>
        </pc:sldLayoutChg>
        <pc:sldLayoutChg chg="add mod replId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421519829" sldId="2147483759"/>
            <pc:sldLayoutMk cId="1727668857" sldId="2147483764"/>
          </pc:sldLayoutMkLst>
        </pc:sldLayoutChg>
        <pc:sldLayoutChg chg="add mod replId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421519829" sldId="2147483759"/>
            <pc:sldLayoutMk cId="2323764177" sldId="2147483765"/>
          </pc:sldLayoutMkLst>
        </pc:sldLayoutChg>
        <pc:sldLayoutChg chg="add mod replId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421519829" sldId="2147483759"/>
            <pc:sldLayoutMk cId="1690885676" sldId="2147483766"/>
          </pc:sldLayoutMkLst>
        </pc:sldLayoutChg>
        <pc:sldLayoutChg chg="add mod replId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421519829" sldId="2147483759"/>
            <pc:sldLayoutMk cId="175787395" sldId="2147483767"/>
          </pc:sldLayoutMkLst>
        </pc:sldLayoutChg>
        <pc:sldLayoutChg chg="add mod replId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421519829" sldId="2147483759"/>
            <pc:sldLayoutMk cId="3830027591" sldId="2147483768"/>
          </pc:sldLayoutMkLst>
        </pc:sldLayoutChg>
        <pc:sldLayoutChg chg="add mod replId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421519829" sldId="2147483759"/>
            <pc:sldLayoutMk cId="3726675940" sldId="2147483769"/>
          </pc:sldLayoutMkLst>
        </pc:sldLayoutChg>
        <pc:sldLayoutChg chg="add mod replId">
          <pc:chgData name="Charbulak, Jakub Dorian" userId="S::charbjak@cvut.cz::4cfea77e-4bcc-42f9-a33a-e64ecb3fc85f" providerId="AD" clId="Web-{22F57034-05ED-40A4-9206-14D40EC40C6D}" dt="2021-06-17T20:16:50.352" v="0"/>
          <pc:sldLayoutMkLst>
            <pc:docMk/>
            <pc:sldMasterMk cId="2421519829" sldId="2147483759"/>
            <pc:sldLayoutMk cId="2602224483" sldId="2147483770"/>
          </pc:sldLayoutMkLst>
        </pc:sldLayoutChg>
      </pc:sldMasterChg>
    </pc:docChg>
  </pc:docChgLst>
  <pc:docChgLst>
    <pc:chgData name="Kosmak, Filip" userId="S::kosmafil@cvut.cz::56bd9fab-bf0e-47ed-9100-b5aefb7e9544" providerId="AD" clId="Web-{FEA088C5-D3CF-47C6-A64A-47BE63182A79}"/>
    <pc:docChg chg="addSld modSld">
      <pc:chgData name="Kosmak, Filip" userId="S::kosmafil@cvut.cz::56bd9fab-bf0e-47ed-9100-b5aefb7e9544" providerId="AD" clId="Web-{FEA088C5-D3CF-47C6-A64A-47BE63182A79}" dt="2021-04-26T17:29:10.489" v="408" actId="20577"/>
      <pc:docMkLst>
        <pc:docMk/>
      </pc:docMkLst>
      <pc:sldChg chg="modSp new">
        <pc:chgData name="Kosmak, Filip" userId="S::kosmafil@cvut.cz::56bd9fab-bf0e-47ed-9100-b5aefb7e9544" providerId="AD" clId="Web-{FEA088C5-D3CF-47C6-A64A-47BE63182A79}" dt="2021-04-26T17:25:36.405" v="243" actId="20577"/>
        <pc:sldMkLst>
          <pc:docMk/>
          <pc:sldMk cId="3805968837" sldId="258"/>
        </pc:sldMkLst>
        <pc:spChg chg="mod">
          <ac:chgData name="Kosmak, Filip" userId="S::kosmafil@cvut.cz::56bd9fab-bf0e-47ed-9100-b5aefb7e9544" providerId="AD" clId="Web-{FEA088C5-D3CF-47C6-A64A-47BE63182A79}" dt="2021-04-26T17:22:15.197" v="21" actId="20577"/>
          <ac:spMkLst>
            <pc:docMk/>
            <pc:sldMk cId="3805968837" sldId="258"/>
            <ac:spMk id="2" creationId="{88783714-0E64-4FD3-8DBE-C55059A396CE}"/>
          </ac:spMkLst>
        </pc:spChg>
        <pc:spChg chg="mod">
          <ac:chgData name="Kosmak, Filip" userId="S::kosmafil@cvut.cz::56bd9fab-bf0e-47ed-9100-b5aefb7e9544" providerId="AD" clId="Web-{FEA088C5-D3CF-47C6-A64A-47BE63182A79}" dt="2021-04-26T17:25:36.405" v="243" actId="20577"/>
          <ac:spMkLst>
            <pc:docMk/>
            <pc:sldMk cId="3805968837" sldId="258"/>
            <ac:spMk id="3" creationId="{3F4E671A-DFD5-4EB3-B158-8FAB2A2106D5}"/>
          </ac:spMkLst>
        </pc:spChg>
      </pc:sldChg>
      <pc:sldChg chg="modSp">
        <pc:chgData name="Kosmak, Filip" userId="S::kosmafil@cvut.cz::56bd9fab-bf0e-47ed-9100-b5aefb7e9544" providerId="AD" clId="Web-{FEA088C5-D3CF-47C6-A64A-47BE63182A79}" dt="2021-04-26T17:29:10.489" v="408" actId="20577"/>
        <pc:sldMkLst>
          <pc:docMk/>
          <pc:sldMk cId="3818020155" sldId="260"/>
        </pc:sldMkLst>
        <pc:spChg chg="mod">
          <ac:chgData name="Kosmak, Filip" userId="S::kosmafil@cvut.cz::56bd9fab-bf0e-47ed-9100-b5aefb7e9544" providerId="AD" clId="Web-{FEA088C5-D3CF-47C6-A64A-47BE63182A79}" dt="2021-04-26T17:29:10.489" v="408" actId="20577"/>
          <ac:spMkLst>
            <pc:docMk/>
            <pc:sldMk cId="3818020155" sldId="260"/>
            <ac:spMk id="3" creationId="{5E830D08-EE34-4B99-AB57-6122FA8E234B}"/>
          </ac:spMkLst>
        </pc:spChg>
      </pc:sldChg>
    </pc:docChg>
  </pc:docChgLst>
  <pc:docChgLst>
    <pc:chgData name="Khudaiberdiev, Bekbolot" userId="S::khudabek@cvut.cz::060e6b6f-8a07-4ad1-a592-3a55d53cd67f" providerId="AD" clId="Web-{857F937E-CEAF-413F-8C07-68ABC04DC9E8}"/>
    <pc:docChg chg="addSld delSld modSld">
      <pc:chgData name="Khudaiberdiev, Bekbolot" userId="S::khudabek@cvut.cz::060e6b6f-8a07-4ad1-a592-3a55d53cd67f" providerId="AD" clId="Web-{857F937E-CEAF-413F-8C07-68ABC04DC9E8}" dt="2021-04-26T17:36:30.244" v="273" actId="20577"/>
      <pc:docMkLst>
        <pc:docMk/>
      </pc:docMkLst>
      <pc:sldChg chg="modSp">
        <pc:chgData name="Khudaiberdiev, Bekbolot" userId="S::khudabek@cvut.cz::060e6b6f-8a07-4ad1-a592-3a55d53cd67f" providerId="AD" clId="Web-{857F937E-CEAF-413F-8C07-68ABC04DC9E8}" dt="2021-04-26T17:15:52.869" v="103" actId="20577"/>
        <pc:sldMkLst>
          <pc:docMk/>
          <pc:sldMk cId="4195310598" sldId="257"/>
        </pc:sldMkLst>
        <pc:spChg chg="mod">
          <ac:chgData name="Khudaiberdiev, Bekbolot" userId="S::khudabek@cvut.cz::060e6b6f-8a07-4ad1-a592-3a55d53cd67f" providerId="AD" clId="Web-{857F937E-CEAF-413F-8C07-68ABC04DC9E8}" dt="2021-04-26T17:15:52.869" v="103" actId="20577"/>
          <ac:spMkLst>
            <pc:docMk/>
            <pc:sldMk cId="4195310598" sldId="257"/>
            <ac:spMk id="3" creationId="{B754AE40-7618-4DA9-A2D2-CFBC79D4CDE6}"/>
          </ac:spMkLst>
        </pc:spChg>
      </pc:sldChg>
      <pc:sldChg chg="addSp delSp modSp del mod setBg setClrOvrMap">
        <pc:chgData name="Khudaiberdiev, Bekbolot" userId="S::khudabek@cvut.cz::060e6b6f-8a07-4ad1-a592-3a55d53cd67f" providerId="AD" clId="Web-{857F937E-CEAF-413F-8C07-68ABC04DC9E8}" dt="2021-04-26T17:27:23.042" v="132"/>
        <pc:sldMkLst>
          <pc:docMk/>
          <pc:sldMk cId="3805968837" sldId="258"/>
        </pc:sldMkLst>
        <pc:spChg chg="mod">
          <ac:chgData name="Khudaiberdiev, Bekbolot" userId="S::khudabek@cvut.cz::060e6b6f-8a07-4ad1-a592-3a55d53cd67f" providerId="AD" clId="Web-{857F937E-CEAF-413F-8C07-68ABC04DC9E8}" dt="2021-04-26T17:25:58.931" v="127"/>
          <ac:spMkLst>
            <pc:docMk/>
            <pc:sldMk cId="3805968837" sldId="258"/>
            <ac:spMk id="2" creationId="{88783714-0E64-4FD3-8DBE-C55059A396CE}"/>
          </ac:spMkLst>
        </pc:spChg>
        <pc:spChg chg="mod">
          <ac:chgData name="Khudaiberdiev, Bekbolot" userId="S::khudabek@cvut.cz::060e6b6f-8a07-4ad1-a592-3a55d53cd67f" providerId="AD" clId="Web-{857F937E-CEAF-413F-8C07-68ABC04DC9E8}" dt="2021-04-26T17:25:58.931" v="127"/>
          <ac:spMkLst>
            <pc:docMk/>
            <pc:sldMk cId="3805968837" sldId="258"/>
            <ac:spMk id="3" creationId="{3F4E671A-DFD5-4EB3-B158-8FAB2A2106D5}"/>
          </ac:spMkLst>
        </pc:spChg>
        <pc:spChg chg="add">
          <ac:chgData name="Khudaiberdiev, Bekbolot" userId="S::khudabek@cvut.cz::060e6b6f-8a07-4ad1-a592-3a55d53cd67f" providerId="AD" clId="Web-{857F937E-CEAF-413F-8C07-68ABC04DC9E8}" dt="2021-04-26T17:25:58.931" v="127"/>
          <ac:spMkLst>
            <pc:docMk/>
            <pc:sldMk cId="3805968837" sldId="258"/>
            <ac:spMk id="6" creationId="{201CC55D-ED54-4C5C-95E6-10947BD1103B}"/>
          </ac:spMkLst>
        </pc:spChg>
        <pc:spChg chg="add del">
          <ac:chgData name="Khudaiberdiev, Bekbolot" userId="S::khudabek@cvut.cz::060e6b6f-8a07-4ad1-a592-3a55d53cd67f" providerId="AD" clId="Web-{857F937E-CEAF-413F-8C07-68ABC04DC9E8}" dt="2021-04-26T17:25:58.915" v="126"/>
          <ac:spMkLst>
            <pc:docMk/>
            <pc:sldMk cId="3805968837" sldId="258"/>
            <ac:spMk id="9" creationId="{9AA72BD9-2C5A-4EDC-931F-5AA08EACA0F3}"/>
          </ac:spMkLst>
        </pc:spChg>
        <pc:spChg chg="add">
          <ac:chgData name="Khudaiberdiev, Bekbolot" userId="S::khudabek@cvut.cz::060e6b6f-8a07-4ad1-a592-3a55d53cd67f" providerId="AD" clId="Web-{857F937E-CEAF-413F-8C07-68ABC04DC9E8}" dt="2021-04-26T17:25:58.931" v="127"/>
          <ac:spMkLst>
            <pc:docMk/>
            <pc:sldMk cId="3805968837" sldId="258"/>
            <ac:spMk id="10" creationId="{3873B707-463F-40B0-8227-E8CC6C67EB25}"/>
          </ac:spMkLst>
        </pc:spChg>
        <pc:spChg chg="add del">
          <ac:chgData name="Khudaiberdiev, Bekbolot" userId="S::khudabek@cvut.cz::060e6b6f-8a07-4ad1-a592-3a55d53cd67f" providerId="AD" clId="Web-{857F937E-CEAF-413F-8C07-68ABC04DC9E8}" dt="2021-04-26T17:25:58.915" v="126"/>
          <ac:spMkLst>
            <pc:docMk/>
            <pc:sldMk cId="3805968837" sldId="258"/>
            <ac:spMk id="11" creationId="{DD3981AC-7B61-4947-BCF3-F7AA7FA385B9}"/>
          </ac:spMkLst>
        </pc:spChg>
        <pc:spChg chg="add del">
          <ac:chgData name="Khudaiberdiev, Bekbolot" userId="S::khudabek@cvut.cz::060e6b6f-8a07-4ad1-a592-3a55d53cd67f" providerId="AD" clId="Web-{857F937E-CEAF-413F-8C07-68ABC04DC9E8}" dt="2021-04-26T17:25:58.915" v="126"/>
          <ac:spMkLst>
            <pc:docMk/>
            <pc:sldMk cId="3805968837" sldId="258"/>
            <ac:spMk id="13" creationId="{55D4142C-5077-457F-A6AD-3FECFDB39685}"/>
          </ac:spMkLst>
        </pc:spChg>
        <pc:spChg chg="add del">
          <ac:chgData name="Khudaiberdiev, Bekbolot" userId="S::khudabek@cvut.cz::060e6b6f-8a07-4ad1-a592-3a55d53cd67f" providerId="AD" clId="Web-{857F937E-CEAF-413F-8C07-68ABC04DC9E8}" dt="2021-04-26T17:25:58.915" v="126"/>
          <ac:spMkLst>
            <pc:docMk/>
            <pc:sldMk cId="3805968837" sldId="258"/>
            <ac:spMk id="15" creationId="{7A5F0580-5EE9-419F-96EE-B6529EF6E7D0}"/>
          </ac:spMkLst>
        </pc:spChg>
        <pc:spChg chg="add">
          <ac:chgData name="Khudaiberdiev, Bekbolot" userId="S::khudabek@cvut.cz::060e6b6f-8a07-4ad1-a592-3a55d53cd67f" providerId="AD" clId="Web-{857F937E-CEAF-413F-8C07-68ABC04DC9E8}" dt="2021-04-26T17:25:58.931" v="127"/>
          <ac:spMkLst>
            <pc:docMk/>
            <pc:sldMk cId="3805968837" sldId="258"/>
            <ac:spMk id="17" creationId="{C13237C8-E62C-4F0D-A318-BD6FB6C2D138}"/>
          </ac:spMkLst>
        </pc:spChg>
        <pc:spChg chg="add">
          <ac:chgData name="Khudaiberdiev, Bekbolot" userId="S::khudabek@cvut.cz::060e6b6f-8a07-4ad1-a592-3a55d53cd67f" providerId="AD" clId="Web-{857F937E-CEAF-413F-8C07-68ABC04DC9E8}" dt="2021-04-26T17:25:58.931" v="127"/>
          <ac:spMkLst>
            <pc:docMk/>
            <pc:sldMk cId="3805968837" sldId="258"/>
            <ac:spMk id="19" creationId="{19C9EAEA-39D0-4B0E-A0EB-51E7B26740B1}"/>
          </ac:spMkLst>
        </pc:spChg>
        <pc:grpChg chg="add">
          <ac:chgData name="Khudaiberdiev, Bekbolot" userId="S::khudabek@cvut.cz::060e6b6f-8a07-4ad1-a592-3a55d53cd67f" providerId="AD" clId="Web-{857F937E-CEAF-413F-8C07-68ABC04DC9E8}" dt="2021-04-26T17:25:58.931" v="127"/>
          <ac:grpSpMkLst>
            <pc:docMk/>
            <pc:sldMk cId="3805968837" sldId="258"/>
            <ac:grpSpMk id="7" creationId="{1DE889C7-FAD6-4397-98E2-05D503484459}"/>
          </ac:grpSpMkLst>
        </pc:grpChg>
        <pc:picChg chg="add mod ord">
          <ac:chgData name="Khudaiberdiev, Bekbolot" userId="S::khudabek@cvut.cz::060e6b6f-8a07-4ad1-a592-3a55d53cd67f" providerId="AD" clId="Web-{857F937E-CEAF-413F-8C07-68ABC04DC9E8}" dt="2021-04-26T17:25:58.931" v="127"/>
          <ac:picMkLst>
            <pc:docMk/>
            <pc:sldMk cId="3805968837" sldId="258"/>
            <ac:picMk id="4" creationId="{A962B9B5-05F5-4393-A7FB-98176E04AB66}"/>
          </ac:picMkLst>
        </pc:picChg>
      </pc:sldChg>
      <pc:sldChg chg="addSp modSp new">
        <pc:chgData name="Khudaiberdiev, Bekbolot" userId="S::khudabek@cvut.cz::060e6b6f-8a07-4ad1-a592-3a55d53cd67f" providerId="AD" clId="Web-{857F937E-CEAF-413F-8C07-68ABC04DC9E8}" dt="2021-04-26T17:34:38.085" v="256" actId="20577"/>
        <pc:sldMkLst>
          <pc:docMk/>
          <pc:sldMk cId="1053386423" sldId="259"/>
        </pc:sldMkLst>
        <pc:spChg chg="mod">
          <ac:chgData name="Khudaiberdiev, Bekbolot" userId="S::khudabek@cvut.cz::060e6b6f-8a07-4ad1-a592-3a55d53cd67f" providerId="AD" clId="Web-{857F937E-CEAF-413F-8C07-68ABC04DC9E8}" dt="2021-04-26T17:23:41.443" v="115" actId="20577"/>
          <ac:spMkLst>
            <pc:docMk/>
            <pc:sldMk cId="1053386423" sldId="259"/>
            <ac:spMk id="2" creationId="{C30BF00C-6C9A-4E5C-B117-D5B8705C4FD0}"/>
          </ac:spMkLst>
        </pc:spChg>
        <pc:spChg chg="mod">
          <ac:chgData name="Khudaiberdiev, Bekbolot" userId="S::khudabek@cvut.cz::060e6b6f-8a07-4ad1-a592-3a55d53cd67f" providerId="AD" clId="Web-{857F937E-CEAF-413F-8C07-68ABC04DC9E8}" dt="2021-04-26T17:34:38.085" v="256" actId="20577"/>
          <ac:spMkLst>
            <pc:docMk/>
            <pc:sldMk cId="1053386423" sldId="259"/>
            <ac:spMk id="3" creationId="{8EA7F47E-0032-4F7B-9292-39EB4DF1963B}"/>
          </ac:spMkLst>
        </pc:spChg>
        <pc:picChg chg="add mod">
          <ac:chgData name="Khudaiberdiev, Bekbolot" userId="S::khudabek@cvut.cz::060e6b6f-8a07-4ad1-a592-3a55d53cd67f" providerId="AD" clId="Web-{857F937E-CEAF-413F-8C07-68ABC04DC9E8}" dt="2021-04-26T17:32:27.644" v="245" actId="1076"/>
          <ac:picMkLst>
            <pc:docMk/>
            <pc:sldMk cId="1053386423" sldId="259"/>
            <ac:picMk id="4" creationId="{D6CA1727-D30B-4CBD-BCB9-94281C8A278D}"/>
          </ac:picMkLst>
        </pc:picChg>
      </pc:sldChg>
      <pc:sldChg chg="addSp delSp modSp new">
        <pc:chgData name="Khudaiberdiev, Bekbolot" userId="S::khudabek@cvut.cz::060e6b6f-8a07-4ad1-a592-3a55d53cd67f" providerId="AD" clId="Web-{857F937E-CEAF-413F-8C07-68ABC04DC9E8}" dt="2021-04-26T17:33:33.646" v="253" actId="1076"/>
        <pc:sldMkLst>
          <pc:docMk/>
          <pc:sldMk cId="3818020155" sldId="260"/>
        </pc:sldMkLst>
        <pc:spChg chg="mod">
          <ac:chgData name="Khudaiberdiev, Bekbolot" userId="S::khudabek@cvut.cz::060e6b6f-8a07-4ad1-a592-3a55d53cd67f" providerId="AD" clId="Web-{857F937E-CEAF-413F-8C07-68ABC04DC9E8}" dt="2021-04-26T17:27:05.917" v="130" actId="20577"/>
          <ac:spMkLst>
            <pc:docMk/>
            <pc:sldMk cId="3818020155" sldId="260"/>
            <ac:spMk id="2" creationId="{39EB644A-A6E1-4D70-916D-9A200702D351}"/>
          </ac:spMkLst>
        </pc:spChg>
        <pc:spChg chg="mod">
          <ac:chgData name="Khudaiberdiev, Bekbolot" userId="S::khudabek@cvut.cz::060e6b6f-8a07-4ad1-a592-3a55d53cd67f" providerId="AD" clId="Web-{857F937E-CEAF-413F-8C07-68ABC04DC9E8}" dt="2021-04-26T17:27:09.698" v="131" actId="20577"/>
          <ac:spMkLst>
            <pc:docMk/>
            <pc:sldMk cId="3818020155" sldId="260"/>
            <ac:spMk id="3" creationId="{5E830D08-EE34-4B99-AB57-6122FA8E234B}"/>
          </ac:spMkLst>
        </pc:spChg>
        <pc:picChg chg="add del mod">
          <ac:chgData name="Khudaiberdiev, Bekbolot" userId="S::khudabek@cvut.cz::060e6b6f-8a07-4ad1-a592-3a55d53cd67f" providerId="AD" clId="Web-{857F937E-CEAF-413F-8C07-68ABC04DC9E8}" dt="2021-04-26T17:32:55.801" v="250"/>
          <ac:picMkLst>
            <pc:docMk/>
            <pc:sldMk cId="3818020155" sldId="260"/>
            <ac:picMk id="4" creationId="{900A36DE-70E4-4A8C-BF77-3DB6355986F1}"/>
          </ac:picMkLst>
        </pc:picChg>
        <pc:picChg chg="add mod">
          <ac:chgData name="Khudaiberdiev, Bekbolot" userId="S::khudabek@cvut.cz::060e6b6f-8a07-4ad1-a592-3a55d53cd67f" providerId="AD" clId="Web-{857F937E-CEAF-413F-8C07-68ABC04DC9E8}" dt="2021-04-26T17:33:33.646" v="253" actId="1076"/>
          <ac:picMkLst>
            <pc:docMk/>
            <pc:sldMk cId="3818020155" sldId="260"/>
            <ac:picMk id="5" creationId="{774FA1D0-3666-40A9-AA3F-AF76D2137066}"/>
          </ac:picMkLst>
        </pc:picChg>
      </pc:sldChg>
      <pc:sldChg chg="modSp new">
        <pc:chgData name="Khudaiberdiev, Bekbolot" userId="S::khudabek@cvut.cz::060e6b6f-8a07-4ad1-a592-3a55d53cd67f" providerId="AD" clId="Web-{857F937E-CEAF-413F-8C07-68ABC04DC9E8}" dt="2021-04-26T17:36:30.244" v="273" actId="20577"/>
        <pc:sldMkLst>
          <pc:docMk/>
          <pc:sldMk cId="1091951973" sldId="265"/>
        </pc:sldMkLst>
        <pc:spChg chg="mod">
          <ac:chgData name="Khudaiberdiev, Bekbolot" userId="S::khudabek@cvut.cz::060e6b6f-8a07-4ad1-a592-3a55d53cd67f" providerId="AD" clId="Web-{857F937E-CEAF-413F-8C07-68ABC04DC9E8}" dt="2021-04-26T17:36:30.244" v="273" actId="20577"/>
          <ac:spMkLst>
            <pc:docMk/>
            <pc:sldMk cId="1091951973" sldId="265"/>
            <ac:spMk id="2" creationId="{B6661AD2-78AC-4431-9261-688E47DCD98C}"/>
          </ac:spMkLst>
        </pc:spChg>
      </pc:sldChg>
    </pc:docChg>
  </pc:docChgLst>
  <pc:docChgLst>
    <pc:chgData name="Charbulak, Jakub Dorian" userId="S::charbjak@cvut.cz::4cfea77e-4bcc-42f9-a33a-e64ecb3fc85f" providerId="AD" clId="Web-{A61895C5-F2E1-4CBA-A4C6-EA790B56F3C3}"/>
    <pc:docChg chg="modSld">
      <pc:chgData name="Charbulak, Jakub Dorian" userId="S::charbjak@cvut.cz::4cfea77e-4bcc-42f9-a33a-e64ecb3fc85f" providerId="AD" clId="Web-{A61895C5-F2E1-4CBA-A4C6-EA790B56F3C3}" dt="2021-04-28T14:30:35.761" v="3" actId="14100"/>
      <pc:docMkLst>
        <pc:docMk/>
      </pc:docMkLst>
      <pc:sldChg chg="modSp">
        <pc:chgData name="Charbulak, Jakub Dorian" userId="S::charbjak@cvut.cz::4cfea77e-4bcc-42f9-a33a-e64ecb3fc85f" providerId="AD" clId="Web-{A61895C5-F2E1-4CBA-A4C6-EA790B56F3C3}" dt="2021-04-28T14:26:56.287" v="2" actId="20577"/>
        <pc:sldMkLst>
          <pc:docMk/>
          <pc:sldMk cId="2160546283" sldId="263"/>
        </pc:sldMkLst>
        <pc:spChg chg="mod">
          <ac:chgData name="Charbulak, Jakub Dorian" userId="S::charbjak@cvut.cz::4cfea77e-4bcc-42f9-a33a-e64ecb3fc85f" providerId="AD" clId="Web-{A61895C5-F2E1-4CBA-A4C6-EA790B56F3C3}" dt="2021-04-28T14:26:56.287" v="2" actId="20577"/>
          <ac:spMkLst>
            <pc:docMk/>
            <pc:sldMk cId="2160546283" sldId="263"/>
            <ac:spMk id="3" creationId="{566A3C55-1CB5-4C8F-A7BD-A2971A18EA60}"/>
          </ac:spMkLst>
        </pc:spChg>
      </pc:sldChg>
      <pc:sldChg chg="modSp">
        <pc:chgData name="Charbulak, Jakub Dorian" userId="S::charbjak@cvut.cz::4cfea77e-4bcc-42f9-a33a-e64ecb3fc85f" providerId="AD" clId="Web-{A61895C5-F2E1-4CBA-A4C6-EA790B56F3C3}" dt="2021-04-28T14:30:35.761" v="3" actId="14100"/>
        <pc:sldMkLst>
          <pc:docMk/>
          <pc:sldMk cId="3493927947" sldId="264"/>
        </pc:sldMkLst>
        <pc:picChg chg="mod">
          <ac:chgData name="Charbulak, Jakub Dorian" userId="S::charbjak@cvut.cz::4cfea77e-4bcc-42f9-a33a-e64ecb3fc85f" providerId="AD" clId="Web-{A61895C5-F2E1-4CBA-A4C6-EA790B56F3C3}" dt="2021-04-28T14:30:35.761" v="3" actId="14100"/>
          <ac:picMkLst>
            <pc:docMk/>
            <pc:sldMk cId="3493927947" sldId="264"/>
            <ac:picMk id="4" creationId="{2FE76744-6CE1-4ACE-94BA-DDCF9758096E}"/>
          </ac:picMkLst>
        </pc:picChg>
      </pc:sldChg>
    </pc:docChg>
  </pc:docChgLst>
  <pc:docChgLst>
    <pc:chgData name="Charbulak, Jakub Dorian" userId="S::charbjak@cvut.cz::4cfea77e-4bcc-42f9-a33a-e64ecb3fc85f" providerId="AD" clId="Web-{7A7DECFC-75E9-43C3-B3F9-FBE04535AF42}"/>
    <pc:docChg chg="addSld modSld addMainMaster delMainMaster">
      <pc:chgData name="Charbulak, Jakub Dorian" userId="S::charbjak@cvut.cz::4cfea77e-4bcc-42f9-a33a-e64ecb3fc85f" providerId="AD" clId="Web-{7A7DECFC-75E9-43C3-B3F9-FBE04535AF42}" dt="2021-04-26T17:50:16.740" v="732" actId="20577"/>
      <pc:docMkLst>
        <pc:docMk/>
      </pc:docMkLst>
      <pc:sldChg chg="addSp delSp modSp mod setBg modClrScheme chgLayout">
        <pc:chgData name="Charbulak, Jakub Dorian" userId="S::charbjak@cvut.cz::4cfea77e-4bcc-42f9-a33a-e64ecb3fc85f" providerId="AD" clId="Web-{7A7DECFC-75E9-43C3-B3F9-FBE04535AF42}" dt="2021-04-26T17:07:16.313" v="14"/>
        <pc:sldMkLst>
          <pc:docMk/>
          <pc:sldMk cId="109857222" sldId="256"/>
        </pc:sldMkLst>
        <pc:spChg chg="mod">
          <ac:chgData name="Charbulak, Jakub Dorian" userId="S::charbjak@cvut.cz::4cfea77e-4bcc-42f9-a33a-e64ecb3fc85f" providerId="AD" clId="Web-{7A7DECFC-75E9-43C3-B3F9-FBE04535AF42}" dt="2021-04-26T17:07:16.313" v="1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rbulak, Jakub Dorian" userId="S::charbjak@cvut.cz::4cfea77e-4bcc-42f9-a33a-e64ecb3fc85f" providerId="AD" clId="Web-{7A7DECFC-75E9-43C3-B3F9-FBE04535AF42}" dt="2021-04-26T17:07:16.313" v="1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Charbulak, Jakub Dorian" userId="S::charbjak@cvut.cz::4cfea77e-4bcc-42f9-a33a-e64ecb3fc85f" providerId="AD" clId="Web-{7A7DECFC-75E9-43C3-B3F9-FBE04535AF42}" dt="2021-04-26T17:06:56.860" v="12"/>
          <ac:spMkLst>
            <pc:docMk/>
            <pc:sldMk cId="109857222" sldId="256"/>
            <ac:spMk id="5" creationId="{BB3B2C43-5E36-4768-8319-6752D24B47E9}"/>
          </ac:spMkLst>
        </pc:spChg>
        <pc:spChg chg="add del">
          <ac:chgData name="Charbulak, Jakub Dorian" userId="S::charbjak@cvut.cz::4cfea77e-4bcc-42f9-a33a-e64ecb3fc85f" providerId="AD" clId="Web-{7A7DECFC-75E9-43C3-B3F9-FBE04535AF42}" dt="2021-04-26T17:06:56.860" v="12"/>
          <ac:spMkLst>
            <pc:docMk/>
            <pc:sldMk cId="109857222" sldId="256"/>
            <ac:spMk id="6" creationId="{B044326E-7BB3-4929-BE33-05CA64DBB248}"/>
          </ac:spMkLst>
        </pc:spChg>
        <pc:spChg chg="add del">
          <ac:chgData name="Charbulak, Jakub Dorian" userId="S::charbjak@cvut.cz::4cfea77e-4bcc-42f9-a33a-e64ecb3fc85f" providerId="AD" clId="Web-{7A7DECFC-75E9-43C3-B3F9-FBE04535AF42}" dt="2021-04-26T17:06:56.860" v="12"/>
          <ac:spMkLst>
            <pc:docMk/>
            <pc:sldMk cId="109857222" sldId="256"/>
            <ac:spMk id="7" creationId="{731CF4E0-AA2D-43CA-A528-C52FB158244A}"/>
          </ac:spMkLst>
        </pc:spChg>
        <pc:spChg chg="add del">
          <ac:chgData name="Charbulak, Jakub Dorian" userId="S::charbjak@cvut.cz::4cfea77e-4bcc-42f9-a33a-e64ecb3fc85f" providerId="AD" clId="Web-{7A7DECFC-75E9-43C3-B3F9-FBE04535AF42}" dt="2021-04-26T17:06:52.406" v="10"/>
          <ac:spMkLst>
            <pc:docMk/>
            <pc:sldMk cId="109857222" sldId="256"/>
            <ac:spMk id="9" creationId="{0671A8AE-40A1-4631-A6B8-581AFF065482}"/>
          </ac:spMkLst>
        </pc:spChg>
        <pc:spChg chg="add del">
          <ac:chgData name="Charbulak, Jakub Dorian" userId="S::charbjak@cvut.cz::4cfea77e-4bcc-42f9-a33a-e64ecb3fc85f" providerId="AD" clId="Web-{7A7DECFC-75E9-43C3-B3F9-FBE04535AF42}" dt="2021-04-26T17:06:56.860" v="12"/>
          <ac:spMkLst>
            <pc:docMk/>
            <pc:sldMk cId="109857222" sldId="256"/>
            <ac:spMk id="10" creationId="{3B083774-A903-4B1B-BC6A-94C1F048E82B}"/>
          </ac:spMkLst>
        </pc:spChg>
        <pc:spChg chg="add del">
          <ac:chgData name="Charbulak, Jakub Dorian" userId="S::charbjak@cvut.cz::4cfea77e-4bcc-42f9-a33a-e64ecb3fc85f" providerId="AD" clId="Web-{7A7DECFC-75E9-43C3-B3F9-FBE04535AF42}" dt="2021-04-26T17:06:52.406" v="10"/>
          <ac:spMkLst>
            <pc:docMk/>
            <pc:sldMk cId="109857222" sldId="256"/>
            <ac:spMk id="11" creationId="{A44CD100-6267-4E62-AA64-2182A3A6A1C0}"/>
          </ac:spMkLst>
        </pc:spChg>
        <pc:spChg chg="add del">
          <ac:chgData name="Charbulak, Jakub Dorian" userId="S::charbjak@cvut.cz::4cfea77e-4bcc-42f9-a33a-e64ecb3fc85f" providerId="AD" clId="Web-{7A7DECFC-75E9-43C3-B3F9-FBE04535AF42}" dt="2021-04-26T17:07:16.313" v="14"/>
          <ac:spMkLst>
            <pc:docMk/>
            <pc:sldMk cId="109857222" sldId="256"/>
            <ac:spMk id="12" creationId="{0671A8AE-40A1-4631-A6B8-581AFF065482}"/>
          </ac:spMkLst>
        </pc:spChg>
        <pc:spChg chg="add del">
          <ac:chgData name="Charbulak, Jakub Dorian" userId="S::charbjak@cvut.cz::4cfea77e-4bcc-42f9-a33a-e64ecb3fc85f" providerId="AD" clId="Web-{7A7DECFC-75E9-43C3-B3F9-FBE04535AF42}" dt="2021-04-26T17:06:52.406" v="10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Charbulak, Jakub Dorian" userId="S::charbjak@cvut.cz::4cfea77e-4bcc-42f9-a33a-e64ecb3fc85f" providerId="AD" clId="Web-{7A7DECFC-75E9-43C3-B3F9-FBE04535AF42}" dt="2021-04-26T17:06:52.406" v="10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Charbulak, Jakub Dorian" userId="S::charbjak@cvut.cz::4cfea77e-4bcc-42f9-a33a-e64ecb3fc85f" providerId="AD" clId="Web-{7A7DECFC-75E9-43C3-B3F9-FBE04535AF42}" dt="2021-04-26T17:07:16.313" v="14"/>
          <ac:spMkLst>
            <pc:docMk/>
            <pc:sldMk cId="109857222" sldId="256"/>
            <ac:spMk id="16" creationId="{A44CD100-6267-4E62-AA64-2182A3A6A1C0}"/>
          </ac:spMkLst>
        </pc:spChg>
        <pc:spChg chg="add del">
          <ac:chgData name="Charbulak, Jakub Dorian" userId="S::charbjak@cvut.cz::4cfea77e-4bcc-42f9-a33a-e64ecb3fc85f" providerId="AD" clId="Web-{7A7DECFC-75E9-43C3-B3F9-FBE04535AF42}" dt="2021-04-26T17:07:16.313" v="14"/>
          <ac:spMkLst>
            <pc:docMk/>
            <pc:sldMk cId="109857222" sldId="256"/>
            <ac:spMk id="18" creationId="{AF2F604E-43BE-4DC3-B983-E071523364F8}"/>
          </ac:spMkLst>
        </pc:spChg>
        <pc:spChg chg="add del">
          <ac:chgData name="Charbulak, Jakub Dorian" userId="S::charbjak@cvut.cz::4cfea77e-4bcc-42f9-a33a-e64ecb3fc85f" providerId="AD" clId="Web-{7A7DECFC-75E9-43C3-B3F9-FBE04535AF42}" dt="2021-04-26T17:07:16.313" v="14"/>
          <ac:spMkLst>
            <pc:docMk/>
            <pc:sldMk cId="109857222" sldId="256"/>
            <ac:spMk id="20" creationId="{08C9B587-E65E-4B52-B37C-ABEBB6E87928}"/>
          </ac:spMkLst>
        </pc:spChg>
        <pc:picChg chg="add del">
          <ac:chgData name="Charbulak, Jakub Dorian" userId="S::charbjak@cvut.cz::4cfea77e-4bcc-42f9-a33a-e64ecb3fc85f" providerId="AD" clId="Web-{7A7DECFC-75E9-43C3-B3F9-FBE04535AF42}" dt="2021-04-26T17:06:52.406" v="10"/>
          <ac:picMkLst>
            <pc:docMk/>
            <pc:sldMk cId="109857222" sldId="256"/>
            <ac:picMk id="4" creationId="{2330D94A-7E8C-413B-AEEB-8D38E7737952}"/>
          </ac:picMkLst>
        </pc:picChg>
        <pc:picChg chg="add del">
          <ac:chgData name="Charbulak, Jakub Dorian" userId="S::charbjak@cvut.cz::4cfea77e-4bcc-42f9-a33a-e64ecb3fc85f" providerId="AD" clId="Web-{7A7DECFC-75E9-43C3-B3F9-FBE04535AF42}" dt="2021-04-26T17:06:56.860" v="12"/>
          <ac:picMkLst>
            <pc:docMk/>
            <pc:sldMk cId="109857222" sldId="256"/>
            <ac:picMk id="8" creationId="{AEF240BB-9037-40C0-A23D-5CC4AE265955}"/>
          </ac:picMkLst>
        </pc:picChg>
        <pc:picChg chg="add del">
          <ac:chgData name="Charbulak, Jakub Dorian" userId="S::charbjak@cvut.cz::4cfea77e-4bcc-42f9-a33a-e64ecb3fc85f" providerId="AD" clId="Web-{7A7DECFC-75E9-43C3-B3F9-FBE04535AF42}" dt="2021-04-26T17:07:16.313" v="14"/>
          <ac:picMkLst>
            <pc:docMk/>
            <pc:sldMk cId="109857222" sldId="256"/>
            <ac:picMk id="14" creationId="{2330D94A-7E8C-413B-AEEB-8D38E7737952}"/>
          </ac:picMkLst>
        </pc:picChg>
        <pc:cxnChg chg="add del">
          <ac:chgData name="Charbulak, Jakub Dorian" userId="S::charbjak@cvut.cz::4cfea77e-4bcc-42f9-a33a-e64ecb3fc85f" providerId="AD" clId="Web-{7A7DECFC-75E9-43C3-B3F9-FBE04535AF42}" dt="2021-04-26T17:06:56.860" v="12"/>
          <ac:cxnSpMkLst>
            <pc:docMk/>
            <pc:sldMk cId="109857222" sldId="256"/>
            <ac:cxnSpMk id="17" creationId="{5D5FB189-1F48-4A47-B036-6AF7E11A8E7B}"/>
          </ac:cxnSpMkLst>
        </pc:cxnChg>
        <pc:cxnChg chg="add del">
          <ac:chgData name="Charbulak, Jakub Dorian" userId="S::charbjak@cvut.cz::4cfea77e-4bcc-42f9-a33a-e64ecb3fc85f" providerId="AD" clId="Web-{7A7DECFC-75E9-43C3-B3F9-FBE04535AF42}" dt="2021-04-26T17:06:56.860" v="12"/>
          <ac:cxnSpMkLst>
            <pc:docMk/>
            <pc:sldMk cId="109857222" sldId="256"/>
            <ac:cxnSpMk id="19" creationId="{C5B335DD-3163-4EC5-8B6B-2AB53E64D11A}"/>
          </ac:cxnSpMkLst>
        </pc:cxnChg>
      </pc:sldChg>
      <pc:sldChg chg="modSp new">
        <pc:chgData name="Charbulak, Jakub Dorian" userId="S::charbjak@cvut.cz::4cfea77e-4bcc-42f9-a33a-e64ecb3fc85f" providerId="AD" clId="Web-{7A7DECFC-75E9-43C3-B3F9-FBE04535AF42}" dt="2021-04-26T17:31:58.274" v="300" actId="20577"/>
        <pc:sldMkLst>
          <pc:docMk/>
          <pc:sldMk cId="4195310598" sldId="257"/>
        </pc:sldMkLst>
        <pc:spChg chg="mod">
          <ac:chgData name="Charbulak, Jakub Dorian" userId="S::charbjak@cvut.cz::4cfea77e-4bcc-42f9-a33a-e64ecb3fc85f" providerId="AD" clId="Web-{7A7DECFC-75E9-43C3-B3F9-FBE04535AF42}" dt="2021-04-26T17:07:54.705" v="27" actId="20577"/>
          <ac:spMkLst>
            <pc:docMk/>
            <pc:sldMk cId="4195310598" sldId="257"/>
            <ac:spMk id="2" creationId="{656B5656-966A-4BE8-A4CC-42D6231C405B}"/>
          </ac:spMkLst>
        </pc:spChg>
        <pc:spChg chg="mod">
          <ac:chgData name="Charbulak, Jakub Dorian" userId="S::charbjak@cvut.cz::4cfea77e-4bcc-42f9-a33a-e64ecb3fc85f" providerId="AD" clId="Web-{7A7DECFC-75E9-43C3-B3F9-FBE04535AF42}" dt="2021-04-26T17:31:58.274" v="300" actId="20577"/>
          <ac:spMkLst>
            <pc:docMk/>
            <pc:sldMk cId="4195310598" sldId="257"/>
            <ac:spMk id="3" creationId="{B754AE40-7618-4DA9-A2D2-CFBC79D4CDE6}"/>
          </ac:spMkLst>
        </pc:spChg>
      </pc:sldChg>
      <pc:sldChg chg="modSp new">
        <pc:chgData name="Charbulak, Jakub Dorian" userId="S::charbjak@cvut.cz::4cfea77e-4bcc-42f9-a33a-e64ecb3fc85f" providerId="AD" clId="Web-{7A7DECFC-75E9-43C3-B3F9-FBE04535AF42}" dt="2021-04-26T17:35:34.686" v="531" actId="20577"/>
        <pc:sldMkLst>
          <pc:docMk/>
          <pc:sldMk cId="1289213661" sldId="261"/>
        </pc:sldMkLst>
        <pc:spChg chg="mod">
          <ac:chgData name="Charbulak, Jakub Dorian" userId="S::charbjak@cvut.cz::4cfea77e-4bcc-42f9-a33a-e64ecb3fc85f" providerId="AD" clId="Web-{7A7DECFC-75E9-43C3-B3F9-FBE04535AF42}" dt="2021-04-26T17:29:13.614" v="148" actId="20577"/>
          <ac:spMkLst>
            <pc:docMk/>
            <pc:sldMk cId="1289213661" sldId="261"/>
            <ac:spMk id="2" creationId="{249DE1D4-C251-4956-B888-5A85FF787413}"/>
          </ac:spMkLst>
        </pc:spChg>
        <pc:spChg chg="mod">
          <ac:chgData name="Charbulak, Jakub Dorian" userId="S::charbjak@cvut.cz::4cfea77e-4bcc-42f9-a33a-e64ecb3fc85f" providerId="AD" clId="Web-{7A7DECFC-75E9-43C3-B3F9-FBE04535AF42}" dt="2021-04-26T17:35:34.686" v="531" actId="20577"/>
          <ac:spMkLst>
            <pc:docMk/>
            <pc:sldMk cId="1289213661" sldId="261"/>
            <ac:spMk id="3" creationId="{FC2BE230-B87C-4ED8-9D3C-91BD2F730010}"/>
          </ac:spMkLst>
        </pc:spChg>
      </pc:sldChg>
      <pc:sldChg chg="modSp new">
        <pc:chgData name="Charbulak, Jakub Dorian" userId="S::charbjak@cvut.cz::4cfea77e-4bcc-42f9-a33a-e64ecb3fc85f" providerId="AD" clId="Web-{7A7DECFC-75E9-43C3-B3F9-FBE04535AF42}" dt="2021-04-26T17:39:33.598" v="630" actId="20577"/>
        <pc:sldMkLst>
          <pc:docMk/>
          <pc:sldMk cId="2160546283" sldId="263"/>
        </pc:sldMkLst>
        <pc:spChg chg="mod">
          <ac:chgData name="Charbulak, Jakub Dorian" userId="S::charbjak@cvut.cz::4cfea77e-4bcc-42f9-a33a-e64ecb3fc85f" providerId="AD" clId="Web-{7A7DECFC-75E9-43C3-B3F9-FBE04535AF42}" dt="2021-04-26T17:35:45.592" v="548" actId="20577"/>
          <ac:spMkLst>
            <pc:docMk/>
            <pc:sldMk cId="2160546283" sldId="263"/>
            <ac:spMk id="2" creationId="{07404DC0-E1C3-4F47-A9C0-A340FB22A331}"/>
          </ac:spMkLst>
        </pc:spChg>
        <pc:spChg chg="mod">
          <ac:chgData name="Charbulak, Jakub Dorian" userId="S::charbjak@cvut.cz::4cfea77e-4bcc-42f9-a33a-e64ecb3fc85f" providerId="AD" clId="Web-{7A7DECFC-75E9-43C3-B3F9-FBE04535AF42}" dt="2021-04-26T17:39:33.598" v="630" actId="20577"/>
          <ac:spMkLst>
            <pc:docMk/>
            <pc:sldMk cId="2160546283" sldId="263"/>
            <ac:spMk id="3" creationId="{566A3C55-1CB5-4C8F-A7BD-A2971A18EA60}"/>
          </ac:spMkLst>
        </pc:spChg>
      </pc:sldChg>
      <pc:sldChg chg="modSp">
        <pc:chgData name="Charbulak, Jakub Dorian" userId="S::charbjak@cvut.cz::4cfea77e-4bcc-42f9-a33a-e64ecb3fc85f" providerId="AD" clId="Web-{7A7DECFC-75E9-43C3-B3F9-FBE04535AF42}" dt="2021-04-26T17:50:16.740" v="732" actId="20577"/>
        <pc:sldMkLst>
          <pc:docMk/>
          <pc:sldMk cId="1091951973" sldId="265"/>
        </pc:sldMkLst>
        <pc:spChg chg="mod">
          <ac:chgData name="Charbulak, Jakub Dorian" userId="S::charbjak@cvut.cz::4cfea77e-4bcc-42f9-a33a-e64ecb3fc85f" providerId="AD" clId="Web-{7A7DECFC-75E9-43C3-B3F9-FBE04535AF42}" dt="2021-04-26T17:40:02.615" v="644" actId="20577"/>
          <ac:spMkLst>
            <pc:docMk/>
            <pc:sldMk cId="1091951973" sldId="265"/>
            <ac:spMk id="2" creationId="{B6661AD2-78AC-4431-9261-688E47DCD98C}"/>
          </ac:spMkLst>
        </pc:spChg>
        <pc:spChg chg="mod">
          <ac:chgData name="Charbulak, Jakub Dorian" userId="S::charbjak@cvut.cz::4cfea77e-4bcc-42f9-a33a-e64ecb3fc85f" providerId="AD" clId="Web-{7A7DECFC-75E9-43C3-B3F9-FBE04535AF42}" dt="2021-04-26T17:50:16.740" v="732" actId="20577"/>
          <ac:spMkLst>
            <pc:docMk/>
            <pc:sldMk cId="1091951973" sldId="265"/>
            <ac:spMk id="3" creationId="{0A4B0A07-ABC5-4B14-B926-5DBE2C77B7D0}"/>
          </ac:spMkLst>
        </pc:spChg>
      </pc:sldChg>
      <pc:sldChg chg="new">
        <pc:chgData name="Charbulak, Jakub Dorian" userId="S::charbjak@cvut.cz::4cfea77e-4bcc-42f9-a33a-e64ecb3fc85f" providerId="AD" clId="Web-{7A7DECFC-75E9-43C3-B3F9-FBE04535AF42}" dt="2021-04-26T17:48:42.378" v="702"/>
        <pc:sldMkLst>
          <pc:docMk/>
          <pc:sldMk cId="1050088035" sldId="266"/>
        </pc:sldMkLst>
      </pc:sldChg>
      <pc:sldMasterChg chg="add del addSldLayout delSldLayout">
        <pc:chgData name="Charbulak, Jakub Dorian" userId="S::charbjak@cvut.cz::4cfea77e-4bcc-42f9-a33a-e64ecb3fc85f" providerId="AD" clId="Web-{7A7DECFC-75E9-43C3-B3F9-FBE04535AF42}" dt="2021-04-26T17:07:16.313" v="14"/>
        <pc:sldMasterMkLst>
          <pc:docMk/>
          <pc:sldMasterMk cId="2460954070" sldId="2147483660"/>
        </pc:sldMasterMkLst>
        <pc:sldLayoutChg chg="add del">
          <pc:chgData name="Charbulak, Jakub Dorian" userId="S::charbjak@cvut.cz::4cfea77e-4bcc-42f9-a33a-e64ecb3fc85f" providerId="AD" clId="Web-{7A7DECFC-75E9-43C3-B3F9-FBE04535AF42}" dt="2021-04-26T17:07:16.313" v="1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Charbulak, Jakub Dorian" userId="S::charbjak@cvut.cz::4cfea77e-4bcc-42f9-a33a-e64ecb3fc85f" providerId="AD" clId="Web-{7A7DECFC-75E9-43C3-B3F9-FBE04535AF42}" dt="2021-04-26T17:07:16.313" v="1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Charbulak, Jakub Dorian" userId="S::charbjak@cvut.cz::4cfea77e-4bcc-42f9-a33a-e64ecb3fc85f" providerId="AD" clId="Web-{7A7DECFC-75E9-43C3-B3F9-FBE04535AF42}" dt="2021-04-26T17:07:16.313" v="1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Charbulak, Jakub Dorian" userId="S::charbjak@cvut.cz::4cfea77e-4bcc-42f9-a33a-e64ecb3fc85f" providerId="AD" clId="Web-{7A7DECFC-75E9-43C3-B3F9-FBE04535AF42}" dt="2021-04-26T17:07:16.313" v="1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Charbulak, Jakub Dorian" userId="S::charbjak@cvut.cz::4cfea77e-4bcc-42f9-a33a-e64ecb3fc85f" providerId="AD" clId="Web-{7A7DECFC-75E9-43C3-B3F9-FBE04535AF42}" dt="2021-04-26T17:07:16.313" v="1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Charbulak, Jakub Dorian" userId="S::charbjak@cvut.cz::4cfea77e-4bcc-42f9-a33a-e64ecb3fc85f" providerId="AD" clId="Web-{7A7DECFC-75E9-43C3-B3F9-FBE04535AF42}" dt="2021-04-26T17:07:16.313" v="1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Charbulak, Jakub Dorian" userId="S::charbjak@cvut.cz::4cfea77e-4bcc-42f9-a33a-e64ecb3fc85f" providerId="AD" clId="Web-{7A7DECFC-75E9-43C3-B3F9-FBE04535AF42}" dt="2021-04-26T17:07:16.313" v="1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Charbulak, Jakub Dorian" userId="S::charbjak@cvut.cz::4cfea77e-4bcc-42f9-a33a-e64ecb3fc85f" providerId="AD" clId="Web-{7A7DECFC-75E9-43C3-B3F9-FBE04535AF42}" dt="2021-04-26T17:07:16.313" v="1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Charbulak, Jakub Dorian" userId="S::charbjak@cvut.cz::4cfea77e-4bcc-42f9-a33a-e64ecb3fc85f" providerId="AD" clId="Web-{7A7DECFC-75E9-43C3-B3F9-FBE04535AF42}" dt="2021-04-26T17:07:16.313" v="1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Charbulak, Jakub Dorian" userId="S::charbjak@cvut.cz::4cfea77e-4bcc-42f9-a33a-e64ecb3fc85f" providerId="AD" clId="Web-{7A7DECFC-75E9-43C3-B3F9-FBE04535AF42}" dt="2021-04-26T17:07:16.313" v="1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Charbulak, Jakub Dorian" userId="S::charbjak@cvut.cz::4cfea77e-4bcc-42f9-a33a-e64ecb3fc85f" providerId="AD" clId="Web-{7A7DECFC-75E9-43C3-B3F9-FBE04535AF42}" dt="2021-04-26T17:07:16.313" v="1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Charbulak, Jakub Dorian" userId="S::charbjak@cvut.cz::4cfea77e-4bcc-42f9-a33a-e64ecb3fc85f" providerId="AD" clId="Web-{7A7DECFC-75E9-43C3-B3F9-FBE04535AF42}" dt="2021-04-26T17:06:52.406" v="10"/>
        <pc:sldMasterMkLst>
          <pc:docMk/>
          <pc:sldMasterMk cId="312360094" sldId="2147483672"/>
        </pc:sldMasterMkLst>
        <pc:sldLayoutChg chg="add del">
          <pc:chgData name="Charbulak, Jakub Dorian" userId="S::charbjak@cvut.cz::4cfea77e-4bcc-42f9-a33a-e64ecb3fc85f" providerId="AD" clId="Web-{7A7DECFC-75E9-43C3-B3F9-FBE04535AF42}" dt="2021-04-26T17:06:52.406" v="10"/>
          <pc:sldLayoutMkLst>
            <pc:docMk/>
            <pc:sldMasterMk cId="312360094" sldId="2147483672"/>
            <pc:sldLayoutMk cId="1154816284" sldId="2147483673"/>
          </pc:sldLayoutMkLst>
        </pc:sldLayoutChg>
        <pc:sldLayoutChg chg="add del replId">
          <pc:chgData name="Charbulak, Jakub Dorian" userId="S::charbjak@cvut.cz::4cfea77e-4bcc-42f9-a33a-e64ecb3fc85f" providerId="AD" clId="Web-{7A7DECFC-75E9-43C3-B3F9-FBE04535AF42}" dt="2021-04-26T17:06:52.406" v="10"/>
          <pc:sldLayoutMkLst>
            <pc:docMk/>
            <pc:sldMasterMk cId="312360094" sldId="2147483672"/>
            <pc:sldLayoutMk cId="1423895823" sldId="2147483674"/>
          </pc:sldLayoutMkLst>
        </pc:sldLayoutChg>
        <pc:sldLayoutChg chg="add del replId">
          <pc:chgData name="Charbulak, Jakub Dorian" userId="S::charbjak@cvut.cz::4cfea77e-4bcc-42f9-a33a-e64ecb3fc85f" providerId="AD" clId="Web-{7A7DECFC-75E9-43C3-B3F9-FBE04535AF42}" dt="2021-04-26T17:06:52.406" v="10"/>
          <pc:sldLayoutMkLst>
            <pc:docMk/>
            <pc:sldMasterMk cId="312360094" sldId="2147483672"/>
            <pc:sldLayoutMk cId="1198379468" sldId="2147483675"/>
          </pc:sldLayoutMkLst>
        </pc:sldLayoutChg>
        <pc:sldLayoutChg chg="add del replId">
          <pc:chgData name="Charbulak, Jakub Dorian" userId="S::charbjak@cvut.cz::4cfea77e-4bcc-42f9-a33a-e64ecb3fc85f" providerId="AD" clId="Web-{7A7DECFC-75E9-43C3-B3F9-FBE04535AF42}" dt="2021-04-26T17:06:52.406" v="10"/>
          <pc:sldLayoutMkLst>
            <pc:docMk/>
            <pc:sldMasterMk cId="312360094" sldId="2147483672"/>
            <pc:sldLayoutMk cId="3123067811" sldId="2147483676"/>
          </pc:sldLayoutMkLst>
        </pc:sldLayoutChg>
        <pc:sldLayoutChg chg="add del replId">
          <pc:chgData name="Charbulak, Jakub Dorian" userId="S::charbjak@cvut.cz::4cfea77e-4bcc-42f9-a33a-e64ecb3fc85f" providerId="AD" clId="Web-{7A7DECFC-75E9-43C3-B3F9-FBE04535AF42}" dt="2021-04-26T17:06:52.406" v="10"/>
          <pc:sldLayoutMkLst>
            <pc:docMk/>
            <pc:sldMasterMk cId="312360094" sldId="2147483672"/>
            <pc:sldLayoutMk cId="2116227593" sldId="2147483677"/>
          </pc:sldLayoutMkLst>
        </pc:sldLayoutChg>
        <pc:sldLayoutChg chg="add del replId">
          <pc:chgData name="Charbulak, Jakub Dorian" userId="S::charbjak@cvut.cz::4cfea77e-4bcc-42f9-a33a-e64ecb3fc85f" providerId="AD" clId="Web-{7A7DECFC-75E9-43C3-B3F9-FBE04535AF42}" dt="2021-04-26T17:06:52.406" v="10"/>
          <pc:sldLayoutMkLst>
            <pc:docMk/>
            <pc:sldMasterMk cId="312360094" sldId="2147483672"/>
            <pc:sldLayoutMk cId="2355112487" sldId="2147483678"/>
          </pc:sldLayoutMkLst>
        </pc:sldLayoutChg>
        <pc:sldLayoutChg chg="add del replId">
          <pc:chgData name="Charbulak, Jakub Dorian" userId="S::charbjak@cvut.cz::4cfea77e-4bcc-42f9-a33a-e64ecb3fc85f" providerId="AD" clId="Web-{7A7DECFC-75E9-43C3-B3F9-FBE04535AF42}" dt="2021-04-26T17:06:52.406" v="10"/>
          <pc:sldLayoutMkLst>
            <pc:docMk/>
            <pc:sldMasterMk cId="312360094" sldId="2147483672"/>
            <pc:sldLayoutMk cId="2613629308" sldId="2147483679"/>
          </pc:sldLayoutMkLst>
        </pc:sldLayoutChg>
        <pc:sldLayoutChg chg="add del replId">
          <pc:chgData name="Charbulak, Jakub Dorian" userId="S::charbjak@cvut.cz::4cfea77e-4bcc-42f9-a33a-e64ecb3fc85f" providerId="AD" clId="Web-{7A7DECFC-75E9-43C3-B3F9-FBE04535AF42}" dt="2021-04-26T17:06:52.406" v="10"/>
          <pc:sldLayoutMkLst>
            <pc:docMk/>
            <pc:sldMasterMk cId="312360094" sldId="2147483672"/>
            <pc:sldLayoutMk cId="3217143049" sldId="2147483680"/>
          </pc:sldLayoutMkLst>
        </pc:sldLayoutChg>
        <pc:sldLayoutChg chg="add del replId">
          <pc:chgData name="Charbulak, Jakub Dorian" userId="S::charbjak@cvut.cz::4cfea77e-4bcc-42f9-a33a-e64ecb3fc85f" providerId="AD" clId="Web-{7A7DECFC-75E9-43C3-B3F9-FBE04535AF42}" dt="2021-04-26T17:06:52.406" v="10"/>
          <pc:sldLayoutMkLst>
            <pc:docMk/>
            <pc:sldMasterMk cId="312360094" sldId="2147483672"/>
            <pc:sldLayoutMk cId="1090501433" sldId="2147483681"/>
          </pc:sldLayoutMkLst>
        </pc:sldLayoutChg>
        <pc:sldLayoutChg chg="add del replId">
          <pc:chgData name="Charbulak, Jakub Dorian" userId="S::charbjak@cvut.cz::4cfea77e-4bcc-42f9-a33a-e64ecb3fc85f" providerId="AD" clId="Web-{7A7DECFC-75E9-43C3-B3F9-FBE04535AF42}" dt="2021-04-26T17:06:52.406" v="10"/>
          <pc:sldLayoutMkLst>
            <pc:docMk/>
            <pc:sldMasterMk cId="312360094" sldId="2147483672"/>
            <pc:sldLayoutMk cId="3484905937" sldId="2147483682"/>
          </pc:sldLayoutMkLst>
        </pc:sldLayoutChg>
        <pc:sldLayoutChg chg="add del replId">
          <pc:chgData name="Charbulak, Jakub Dorian" userId="S::charbjak@cvut.cz::4cfea77e-4bcc-42f9-a33a-e64ecb3fc85f" providerId="AD" clId="Web-{7A7DECFC-75E9-43C3-B3F9-FBE04535AF42}" dt="2021-04-26T17:06:52.406" v="10"/>
          <pc:sldLayoutMkLst>
            <pc:docMk/>
            <pc:sldMasterMk cId="312360094" sldId="2147483672"/>
            <pc:sldLayoutMk cId="899450723" sldId="2147483683"/>
          </pc:sldLayoutMkLst>
        </pc:sldLayoutChg>
      </pc:sldMasterChg>
      <pc:sldMasterChg chg="add del addSldLayout delSldLayout">
        <pc:chgData name="Charbulak, Jakub Dorian" userId="S::charbjak@cvut.cz::4cfea77e-4bcc-42f9-a33a-e64ecb3fc85f" providerId="AD" clId="Web-{7A7DECFC-75E9-43C3-B3F9-FBE04535AF42}" dt="2021-04-26T17:06:56.860" v="12"/>
        <pc:sldMasterMkLst>
          <pc:docMk/>
          <pc:sldMasterMk cId="4074846420" sldId="2147483698"/>
        </pc:sldMasterMkLst>
        <pc:sldLayoutChg chg="add del">
          <pc:chgData name="Charbulak, Jakub Dorian" userId="S::charbjak@cvut.cz::4cfea77e-4bcc-42f9-a33a-e64ecb3fc85f" providerId="AD" clId="Web-{7A7DECFC-75E9-43C3-B3F9-FBE04535AF42}" dt="2021-04-26T17:06:56.860" v="12"/>
          <pc:sldLayoutMkLst>
            <pc:docMk/>
            <pc:sldMasterMk cId="4074846420" sldId="2147483698"/>
            <pc:sldLayoutMk cId="4137946868" sldId="2147483687"/>
          </pc:sldLayoutMkLst>
        </pc:sldLayoutChg>
        <pc:sldLayoutChg chg="add del">
          <pc:chgData name="Charbulak, Jakub Dorian" userId="S::charbjak@cvut.cz::4cfea77e-4bcc-42f9-a33a-e64ecb3fc85f" providerId="AD" clId="Web-{7A7DECFC-75E9-43C3-B3F9-FBE04535AF42}" dt="2021-04-26T17:06:56.860" v="12"/>
          <pc:sldLayoutMkLst>
            <pc:docMk/>
            <pc:sldMasterMk cId="4074846420" sldId="2147483698"/>
            <pc:sldLayoutMk cId="3133936169" sldId="2147483688"/>
          </pc:sldLayoutMkLst>
        </pc:sldLayoutChg>
        <pc:sldLayoutChg chg="add del">
          <pc:chgData name="Charbulak, Jakub Dorian" userId="S::charbjak@cvut.cz::4cfea77e-4bcc-42f9-a33a-e64ecb3fc85f" providerId="AD" clId="Web-{7A7DECFC-75E9-43C3-B3F9-FBE04535AF42}" dt="2021-04-26T17:06:56.860" v="12"/>
          <pc:sldLayoutMkLst>
            <pc:docMk/>
            <pc:sldMasterMk cId="4074846420" sldId="2147483698"/>
            <pc:sldLayoutMk cId="1803845527" sldId="2147483689"/>
          </pc:sldLayoutMkLst>
        </pc:sldLayoutChg>
        <pc:sldLayoutChg chg="add del">
          <pc:chgData name="Charbulak, Jakub Dorian" userId="S::charbjak@cvut.cz::4cfea77e-4bcc-42f9-a33a-e64ecb3fc85f" providerId="AD" clId="Web-{7A7DECFC-75E9-43C3-B3F9-FBE04535AF42}" dt="2021-04-26T17:06:56.860" v="12"/>
          <pc:sldLayoutMkLst>
            <pc:docMk/>
            <pc:sldMasterMk cId="4074846420" sldId="2147483698"/>
            <pc:sldLayoutMk cId="383122341" sldId="2147483690"/>
          </pc:sldLayoutMkLst>
        </pc:sldLayoutChg>
        <pc:sldLayoutChg chg="add del">
          <pc:chgData name="Charbulak, Jakub Dorian" userId="S::charbjak@cvut.cz::4cfea77e-4bcc-42f9-a33a-e64ecb3fc85f" providerId="AD" clId="Web-{7A7DECFC-75E9-43C3-B3F9-FBE04535AF42}" dt="2021-04-26T17:06:56.860" v="12"/>
          <pc:sldLayoutMkLst>
            <pc:docMk/>
            <pc:sldMasterMk cId="4074846420" sldId="2147483698"/>
            <pc:sldLayoutMk cId="217852030" sldId="2147483691"/>
          </pc:sldLayoutMkLst>
        </pc:sldLayoutChg>
        <pc:sldLayoutChg chg="add del">
          <pc:chgData name="Charbulak, Jakub Dorian" userId="S::charbjak@cvut.cz::4cfea77e-4bcc-42f9-a33a-e64ecb3fc85f" providerId="AD" clId="Web-{7A7DECFC-75E9-43C3-B3F9-FBE04535AF42}" dt="2021-04-26T17:06:56.860" v="12"/>
          <pc:sldLayoutMkLst>
            <pc:docMk/>
            <pc:sldMasterMk cId="4074846420" sldId="2147483698"/>
            <pc:sldLayoutMk cId="314850998" sldId="2147483692"/>
          </pc:sldLayoutMkLst>
        </pc:sldLayoutChg>
        <pc:sldLayoutChg chg="add del">
          <pc:chgData name="Charbulak, Jakub Dorian" userId="S::charbjak@cvut.cz::4cfea77e-4bcc-42f9-a33a-e64ecb3fc85f" providerId="AD" clId="Web-{7A7DECFC-75E9-43C3-B3F9-FBE04535AF42}" dt="2021-04-26T17:06:56.860" v="12"/>
          <pc:sldLayoutMkLst>
            <pc:docMk/>
            <pc:sldMasterMk cId="4074846420" sldId="2147483698"/>
            <pc:sldLayoutMk cId="2833052764" sldId="2147483693"/>
          </pc:sldLayoutMkLst>
        </pc:sldLayoutChg>
        <pc:sldLayoutChg chg="add del">
          <pc:chgData name="Charbulak, Jakub Dorian" userId="S::charbjak@cvut.cz::4cfea77e-4bcc-42f9-a33a-e64ecb3fc85f" providerId="AD" clId="Web-{7A7DECFC-75E9-43C3-B3F9-FBE04535AF42}" dt="2021-04-26T17:06:56.860" v="12"/>
          <pc:sldLayoutMkLst>
            <pc:docMk/>
            <pc:sldMasterMk cId="4074846420" sldId="2147483698"/>
            <pc:sldLayoutMk cId="52667172" sldId="2147483694"/>
          </pc:sldLayoutMkLst>
        </pc:sldLayoutChg>
        <pc:sldLayoutChg chg="add del">
          <pc:chgData name="Charbulak, Jakub Dorian" userId="S::charbjak@cvut.cz::4cfea77e-4bcc-42f9-a33a-e64ecb3fc85f" providerId="AD" clId="Web-{7A7DECFC-75E9-43C3-B3F9-FBE04535AF42}" dt="2021-04-26T17:06:56.860" v="12"/>
          <pc:sldLayoutMkLst>
            <pc:docMk/>
            <pc:sldMasterMk cId="4074846420" sldId="2147483698"/>
            <pc:sldLayoutMk cId="54767446" sldId="2147483695"/>
          </pc:sldLayoutMkLst>
        </pc:sldLayoutChg>
        <pc:sldLayoutChg chg="add del">
          <pc:chgData name="Charbulak, Jakub Dorian" userId="S::charbjak@cvut.cz::4cfea77e-4bcc-42f9-a33a-e64ecb3fc85f" providerId="AD" clId="Web-{7A7DECFC-75E9-43C3-B3F9-FBE04535AF42}" dt="2021-04-26T17:06:56.860" v="12"/>
          <pc:sldLayoutMkLst>
            <pc:docMk/>
            <pc:sldMasterMk cId="4074846420" sldId="2147483698"/>
            <pc:sldLayoutMk cId="2980639709" sldId="2147483696"/>
          </pc:sldLayoutMkLst>
        </pc:sldLayoutChg>
        <pc:sldLayoutChg chg="add del">
          <pc:chgData name="Charbulak, Jakub Dorian" userId="S::charbjak@cvut.cz::4cfea77e-4bcc-42f9-a33a-e64ecb3fc85f" providerId="AD" clId="Web-{7A7DECFC-75E9-43C3-B3F9-FBE04535AF42}" dt="2021-04-26T17:06:56.860" v="12"/>
          <pc:sldLayoutMkLst>
            <pc:docMk/>
            <pc:sldMasterMk cId="4074846420" sldId="2147483698"/>
            <pc:sldLayoutMk cId="2983863893" sldId="2147483697"/>
          </pc:sldLayoutMkLst>
        </pc:sldLayoutChg>
      </pc:sldMasterChg>
    </pc:docChg>
  </pc:docChgLst>
  <pc:docChgLst>
    <pc:chgData name="Charbulak, Jakub Dorian" userId="S::charbjak@cvut.cz::4cfea77e-4bcc-42f9-a33a-e64ecb3fc85f" providerId="AD" clId="Web-{38922921-7526-409F-96EA-1ABACEAD39F5}"/>
    <pc:docChg chg="addSld modSld sldOrd">
      <pc:chgData name="Charbulak, Jakub Dorian" userId="S::charbjak@cvut.cz::4cfea77e-4bcc-42f9-a33a-e64ecb3fc85f" providerId="AD" clId="Web-{38922921-7526-409F-96EA-1ABACEAD39F5}" dt="2021-04-26T18:22:03.122" v="469"/>
      <pc:docMkLst>
        <pc:docMk/>
      </pc:docMkLst>
      <pc:sldChg chg="modSp">
        <pc:chgData name="Charbulak, Jakub Dorian" userId="S::charbjak@cvut.cz::4cfea77e-4bcc-42f9-a33a-e64ecb3fc85f" providerId="AD" clId="Web-{38922921-7526-409F-96EA-1ABACEAD39F5}" dt="2021-04-26T18:13:51.172" v="392" actId="20577"/>
        <pc:sldMkLst>
          <pc:docMk/>
          <pc:sldMk cId="1053386423" sldId="259"/>
        </pc:sldMkLst>
        <pc:spChg chg="mod">
          <ac:chgData name="Charbulak, Jakub Dorian" userId="S::charbjak@cvut.cz::4cfea77e-4bcc-42f9-a33a-e64ecb3fc85f" providerId="AD" clId="Web-{38922921-7526-409F-96EA-1ABACEAD39F5}" dt="2021-04-26T18:13:51.172" v="392" actId="20577"/>
          <ac:spMkLst>
            <pc:docMk/>
            <pc:sldMk cId="1053386423" sldId="259"/>
            <ac:spMk id="3" creationId="{8EA7F47E-0032-4F7B-9292-39EB4DF1963B}"/>
          </ac:spMkLst>
        </pc:spChg>
      </pc:sldChg>
      <pc:sldChg chg="modSp">
        <pc:chgData name="Charbulak, Jakub Dorian" userId="S::charbjak@cvut.cz::4cfea77e-4bcc-42f9-a33a-e64ecb3fc85f" providerId="AD" clId="Web-{38922921-7526-409F-96EA-1ABACEAD39F5}" dt="2021-04-26T18:21:37.700" v="466" actId="20577"/>
        <pc:sldMkLst>
          <pc:docMk/>
          <pc:sldMk cId="2099178075" sldId="262"/>
        </pc:sldMkLst>
        <pc:spChg chg="mod">
          <ac:chgData name="Charbulak, Jakub Dorian" userId="S::charbjak@cvut.cz::4cfea77e-4bcc-42f9-a33a-e64ecb3fc85f" providerId="AD" clId="Web-{38922921-7526-409F-96EA-1ABACEAD39F5}" dt="2021-04-26T18:21:37.700" v="466" actId="20577"/>
          <ac:spMkLst>
            <pc:docMk/>
            <pc:sldMk cId="2099178075" sldId="262"/>
            <ac:spMk id="3" creationId="{D45C1AE5-4B22-4E61-A3E5-AA7BE5BBC319}"/>
          </ac:spMkLst>
        </pc:spChg>
      </pc:sldChg>
      <pc:sldChg chg="modSp">
        <pc:chgData name="Charbulak, Jakub Dorian" userId="S::charbjak@cvut.cz::4cfea77e-4bcc-42f9-a33a-e64ecb3fc85f" providerId="AD" clId="Web-{38922921-7526-409F-96EA-1ABACEAD39F5}" dt="2021-04-26T17:51:31.607" v="8" actId="20577"/>
        <pc:sldMkLst>
          <pc:docMk/>
          <pc:sldMk cId="1091951973" sldId="265"/>
        </pc:sldMkLst>
        <pc:spChg chg="mod">
          <ac:chgData name="Charbulak, Jakub Dorian" userId="S::charbjak@cvut.cz::4cfea77e-4bcc-42f9-a33a-e64ecb3fc85f" providerId="AD" clId="Web-{38922921-7526-409F-96EA-1ABACEAD39F5}" dt="2021-04-26T17:51:31.607" v="8" actId="20577"/>
          <ac:spMkLst>
            <pc:docMk/>
            <pc:sldMk cId="1091951973" sldId="265"/>
            <ac:spMk id="3" creationId="{0A4B0A07-ABC5-4B14-B926-5DBE2C77B7D0}"/>
          </ac:spMkLst>
        </pc:spChg>
      </pc:sldChg>
      <pc:sldChg chg="modSp">
        <pc:chgData name="Charbulak, Jakub Dorian" userId="S::charbjak@cvut.cz::4cfea77e-4bcc-42f9-a33a-e64ecb3fc85f" providerId="AD" clId="Web-{38922921-7526-409F-96EA-1ABACEAD39F5}" dt="2021-04-26T18:04:51.737" v="149" actId="20577"/>
        <pc:sldMkLst>
          <pc:docMk/>
          <pc:sldMk cId="1050088035" sldId="266"/>
        </pc:sldMkLst>
        <pc:spChg chg="mod">
          <ac:chgData name="Charbulak, Jakub Dorian" userId="S::charbjak@cvut.cz::4cfea77e-4bcc-42f9-a33a-e64ecb3fc85f" providerId="AD" clId="Web-{38922921-7526-409F-96EA-1ABACEAD39F5}" dt="2021-04-26T17:57:20.351" v="108" actId="20577"/>
          <ac:spMkLst>
            <pc:docMk/>
            <pc:sldMk cId="1050088035" sldId="266"/>
            <ac:spMk id="2" creationId="{1428768C-112A-460C-B998-B6F65F17FF0B}"/>
          </ac:spMkLst>
        </pc:spChg>
        <pc:spChg chg="mod">
          <ac:chgData name="Charbulak, Jakub Dorian" userId="S::charbjak@cvut.cz::4cfea77e-4bcc-42f9-a33a-e64ecb3fc85f" providerId="AD" clId="Web-{38922921-7526-409F-96EA-1ABACEAD39F5}" dt="2021-04-26T18:04:51.737" v="149" actId="20577"/>
          <ac:spMkLst>
            <pc:docMk/>
            <pc:sldMk cId="1050088035" sldId="266"/>
            <ac:spMk id="3" creationId="{EE0B66ED-E4A2-41BC-9BA4-F91FB8F85EBC}"/>
          </ac:spMkLst>
        </pc:spChg>
      </pc:sldChg>
      <pc:sldChg chg="addSp delSp modSp ord">
        <pc:chgData name="Charbulak, Jakub Dorian" userId="S::charbjak@cvut.cz::4cfea77e-4bcc-42f9-a33a-e64ecb3fc85f" providerId="AD" clId="Web-{38922921-7526-409F-96EA-1ABACEAD39F5}" dt="2021-04-26T18:22:03.122" v="469"/>
        <pc:sldMkLst>
          <pc:docMk/>
          <pc:sldMk cId="3041567041" sldId="267"/>
        </pc:sldMkLst>
        <pc:spChg chg="del mod">
          <ac:chgData name="Charbulak, Jakub Dorian" userId="S::charbjak@cvut.cz::4cfea77e-4bcc-42f9-a33a-e64ecb3fc85f" providerId="AD" clId="Web-{38922921-7526-409F-96EA-1ABACEAD39F5}" dt="2021-04-26T18:22:03.122" v="469"/>
          <ac:spMkLst>
            <pc:docMk/>
            <pc:sldMk cId="3041567041" sldId="267"/>
            <ac:spMk id="5" creationId="{2B5C1F96-E6FA-45FE-813E-8DC03669C494}"/>
          </ac:spMkLst>
        </pc:spChg>
        <pc:spChg chg="mod">
          <ac:chgData name="Charbulak, Jakub Dorian" userId="S::charbjak@cvut.cz::4cfea77e-4bcc-42f9-a33a-e64ecb3fc85f" providerId="AD" clId="Web-{38922921-7526-409F-96EA-1ABACEAD39F5}" dt="2021-04-26T18:18:09.538" v="408" actId="20577"/>
          <ac:spMkLst>
            <pc:docMk/>
            <pc:sldMk cId="3041567041" sldId="267"/>
            <ac:spMk id="6" creationId="{25388F50-FB7E-4D16-A943-C8729A9AF8E4}"/>
          </ac:spMkLst>
        </pc:spChg>
        <pc:picChg chg="add del mod">
          <ac:chgData name="Charbulak, Jakub Dorian" userId="S::charbjak@cvut.cz::4cfea77e-4bcc-42f9-a33a-e64ecb3fc85f" providerId="AD" clId="Web-{38922921-7526-409F-96EA-1ABACEAD39F5}" dt="2021-04-26T18:19:48.260" v="418"/>
          <ac:picMkLst>
            <pc:docMk/>
            <pc:sldMk cId="3041567041" sldId="267"/>
            <ac:picMk id="10" creationId="{DCD5BD2E-57FA-46AA-8536-3FE75732AAFC}"/>
          </ac:picMkLst>
        </pc:picChg>
      </pc:sldChg>
      <pc:sldChg chg="modSp new ord">
        <pc:chgData name="Charbulak, Jakub Dorian" userId="S::charbjak@cvut.cz::4cfea77e-4bcc-42f9-a33a-e64ecb3fc85f" providerId="AD" clId="Web-{38922921-7526-409F-96EA-1ABACEAD39F5}" dt="2021-04-26T18:16:00.035" v="394"/>
        <pc:sldMkLst>
          <pc:docMk/>
          <pc:sldMk cId="3553032437" sldId="268"/>
        </pc:sldMkLst>
        <pc:spChg chg="mod">
          <ac:chgData name="Charbulak, Jakub Dorian" userId="S::charbjak@cvut.cz::4cfea77e-4bcc-42f9-a33a-e64ecb3fc85f" providerId="AD" clId="Web-{38922921-7526-409F-96EA-1ABACEAD39F5}" dt="2021-04-26T18:06:48.380" v="172" actId="20577"/>
          <ac:spMkLst>
            <pc:docMk/>
            <pc:sldMk cId="3553032437" sldId="268"/>
            <ac:spMk id="2" creationId="{A29F9F73-7D58-42ED-9A6B-30505F165A51}"/>
          </ac:spMkLst>
        </pc:spChg>
        <pc:spChg chg="mod">
          <ac:chgData name="Charbulak, Jakub Dorian" userId="S::charbjak@cvut.cz::4cfea77e-4bcc-42f9-a33a-e64ecb3fc85f" providerId="AD" clId="Web-{38922921-7526-409F-96EA-1ABACEAD39F5}" dt="2021-04-26T18:09:14.134" v="388" actId="20577"/>
          <ac:spMkLst>
            <pc:docMk/>
            <pc:sldMk cId="3553032437" sldId="268"/>
            <ac:spMk id="3" creationId="{9D32111F-2617-4AD1-A324-7CE2DA96FD0F}"/>
          </ac:spMkLst>
        </pc:spChg>
      </pc:sldChg>
    </pc:docChg>
  </pc:docChgLst>
  <pc:docChgLst>
    <pc:chgData name="Kosmak, Filip" userId="S::kosmafil@cvut.cz::56bd9fab-bf0e-47ed-9100-b5aefb7e9544" providerId="AD" clId="Web-{A758F759-0373-48F8-A524-E727546D4D64}"/>
    <pc:docChg chg="modSld">
      <pc:chgData name="Kosmak, Filip" userId="S::kosmafil@cvut.cz::56bd9fab-bf0e-47ed-9100-b5aefb7e9544" providerId="AD" clId="Web-{A758F759-0373-48F8-A524-E727546D4D64}" dt="2021-04-26T18:21:42.901" v="120" actId="1076"/>
      <pc:docMkLst>
        <pc:docMk/>
      </pc:docMkLst>
      <pc:sldChg chg="modSp">
        <pc:chgData name="Kosmak, Filip" userId="S::kosmafil@cvut.cz::56bd9fab-bf0e-47ed-9100-b5aefb7e9544" providerId="AD" clId="Web-{A758F759-0373-48F8-A524-E727546D4D64}" dt="2021-04-26T18:10:33.573" v="1" actId="20577"/>
        <pc:sldMkLst>
          <pc:docMk/>
          <pc:sldMk cId="109857222" sldId="256"/>
        </pc:sldMkLst>
        <pc:spChg chg="mod">
          <ac:chgData name="Kosmak, Filip" userId="S::kosmafil@cvut.cz::56bd9fab-bf0e-47ed-9100-b5aefb7e9544" providerId="AD" clId="Web-{A758F759-0373-48F8-A524-E727546D4D64}" dt="2021-04-26T18:10:33.573" v="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Kosmak, Filip" userId="S::kosmafil@cvut.cz::56bd9fab-bf0e-47ed-9100-b5aefb7e9544" providerId="AD" clId="Web-{A758F759-0373-48F8-A524-E727546D4D64}" dt="2021-04-26T18:21:42.901" v="120" actId="1076"/>
        <pc:sldMkLst>
          <pc:docMk/>
          <pc:sldMk cId="3041567041" sldId="267"/>
        </pc:sldMkLst>
        <pc:spChg chg="add mod">
          <ac:chgData name="Kosmak, Filip" userId="S::kosmafil@cvut.cz::56bd9fab-bf0e-47ed-9100-b5aefb7e9544" providerId="AD" clId="Web-{A758F759-0373-48F8-A524-E727546D4D64}" dt="2021-04-26T18:16:50.097" v="84" actId="1076"/>
          <ac:spMkLst>
            <pc:docMk/>
            <pc:sldMk cId="3041567041" sldId="267"/>
            <ac:spMk id="6" creationId="{25388F50-FB7E-4D16-A943-C8729A9AF8E4}"/>
          </ac:spMkLst>
        </pc:spChg>
        <pc:spChg chg="add mod">
          <ac:chgData name="Kosmak, Filip" userId="S::kosmafil@cvut.cz::56bd9fab-bf0e-47ed-9100-b5aefb7e9544" providerId="AD" clId="Web-{A758F759-0373-48F8-A524-E727546D4D64}" dt="2021-04-26T18:21:42.901" v="120" actId="1076"/>
          <ac:spMkLst>
            <pc:docMk/>
            <pc:sldMk cId="3041567041" sldId="267"/>
            <ac:spMk id="11" creationId="{8294B47F-CCB1-439A-A4E1-19AC3238E894}"/>
          </ac:spMkLst>
        </pc:spChg>
        <pc:spChg chg="add del">
          <ac:chgData name="Kosmak, Filip" userId="S::kosmafil@cvut.cz::56bd9fab-bf0e-47ed-9100-b5aefb7e9544" providerId="AD" clId="Web-{A758F759-0373-48F8-A524-E727546D4D64}" dt="2021-04-26T18:20:47.697" v="94"/>
          <ac:spMkLst>
            <pc:docMk/>
            <pc:sldMk cId="3041567041" sldId="267"/>
            <ac:spMk id="12" creationId="{7D6AC672-5C7B-47D9-A7FE-33D69E7DEDB6}"/>
          </ac:spMkLst>
        </pc:spChg>
        <pc:spChg chg="add del">
          <ac:chgData name="Kosmak, Filip" userId="S::kosmafil@cvut.cz::56bd9fab-bf0e-47ed-9100-b5aefb7e9544" providerId="AD" clId="Web-{A758F759-0373-48F8-A524-E727546D4D64}" dt="2021-04-26T18:20:45.211" v="93"/>
          <ac:spMkLst>
            <pc:docMk/>
            <pc:sldMk cId="3041567041" sldId="267"/>
            <ac:spMk id="13" creationId="{6ACF9665-3B68-4ADB-B7BB-20543F6F9933}"/>
          </ac:spMkLst>
        </pc:spChg>
        <pc:picChg chg="add mod">
          <ac:chgData name="Kosmak, Filip" userId="S::kosmafil@cvut.cz::56bd9fab-bf0e-47ed-9100-b5aefb7e9544" providerId="AD" clId="Web-{A758F759-0373-48F8-A524-E727546D4D64}" dt="2021-04-26T18:19:57.070" v="89" actId="1076"/>
          <ac:picMkLst>
            <pc:docMk/>
            <pc:sldMk cId="3041567041" sldId="267"/>
            <ac:picMk id="9" creationId="{5C3A3356-4F54-4059-A140-CA93FCE92387}"/>
          </ac:picMkLst>
        </pc:picChg>
      </pc:sldChg>
    </pc:docChg>
  </pc:docChgLst>
  <pc:docChgLst>
    <pc:chgData name="Manda, Michal" userId="S::mandamic@cvut.cz::57c74ad4-6be9-4b39-8510-0d8b2fa18e2b" providerId="AD" clId="Web-{366FC719-DD19-45B0-9EE2-99832AB8E4D9}"/>
    <pc:docChg chg="modSld">
      <pc:chgData name="Manda, Michal" userId="S::mandamic@cvut.cz::57c74ad4-6be9-4b39-8510-0d8b2fa18e2b" providerId="AD" clId="Web-{366FC719-DD19-45B0-9EE2-99832AB8E4D9}" dt="2021-04-26T19:06:12.012" v="6" actId="20577"/>
      <pc:docMkLst>
        <pc:docMk/>
      </pc:docMkLst>
      <pc:sldChg chg="modSp">
        <pc:chgData name="Manda, Michal" userId="S::mandamic@cvut.cz::57c74ad4-6be9-4b39-8510-0d8b2fa18e2b" providerId="AD" clId="Web-{366FC719-DD19-45B0-9EE2-99832AB8E4D9}" dt="2021-04-26T19:04:24.993" v="3" actId="20577"/>
        <pc:sldMkLst>
          <pc:docMk/>
          <pc:sldMk cId="4195310598" sldId="257"/>
        </pc:sldMkLst>
        <pc:spChg chg="mod">
          <ac:chgData name="Manda, Michal" userId="S::mandamic@cvut.cz::57c74ad4-6be9-4b39-8510-0d8b2fa18e2b" providerId="AD" clId="Web-{366FC719-DD19-45B0-9EE2-99832AB8E4D9}" dt="2021-04-26T19:04:24.993" v="3" actId="20577"/>
          <ac:spMkLst>
            <pc:docMk/>
            <pc:sldMk cId="4195310598" sldId="257"/>
            <ac:spMk id="3" creationId="{B754AE40-7618-4DA9-A2D2-CFBC79D4CDE6}"/>
          </ac:spMkLst>
        </pc:spChg>
      </pc:sldChg>
      <pc:sldChg chg="modSp">
        <pc:chgData name="Manda, Michal" userId="S::mandamic@cvut.cz::57c74ad4-6be9-4b39-8510-0d8b2fa18e2b" providerId="AD" clId="Web-{366FC719-DD19-45B0-9EE2-99832AB8E4D9}" dt="2021-04-26T19:06:12.012" v="6" actId="20577"/>
        <pc:sldMkLst>
          <pc:docMk/>
          <pc:sldMk cId="2099178075" sldId="262"/>
        </pc:sldMkLst>
        <pc:spChg chg="mod">
          <ac:chgData name="Manda, Michal" userId="S::mandamic@cvut.cz::57c74ad4-6be9-4b39-8510-0d8b2fa18e2b" providerId="AD" clId="Web-{366FC719-DD19-45B0-9EE2-99832AB8E4D9}" dt="2021-04-26T19:06:12.012" v="6" actId="20577"/>
          <ac:spMkLst>
            <pc:docMk/>
            <pc:sldMk cId="2099178075" sldId="262"/>
            <ac:spMk id="3" creationId="{D45C1AE5-4B22-4E61-A3E5-AA7BE5BBC319}"/>
          </ac:spMkLst>
        </pc:spChg>
      </pc:sldChg>
    </pc:docChg>
  </pc:docChgLst>
  <pc:docChgLst>
    <pc:chgData name="Charbulak, Jakub Dorian" userId="S::charbjak@cvut.cz::4cfea77e-4bcc-42f9-a33a-e64ecb3fc85f" providerId="AD" clId="Web-{218AAD35-00EF-46FD-8646-46A219974BA7}"/>
    <pc:docChg chg="addSld modSld">
      <pc:chgData name="Charbulak, Jakub Dorian" userId="S::charbjak@cvut.cz::4cfea77e-4bcc-42f9-a33a-e64ecb3fc85f" providerId="AD" clId="Web-{218AAD35-00EF-46FD-8646-46A219974BA7}" dt="2021-04-28T13:48:29.817" v="541" actId="20577"/>
      <pc:docMkLst>
        <pc:docMk/>
      </pc:docMkLst>
      <pc:sldChg chg="modSp">
        <pc:chgData name="Charbulak, Jakub Dorian" userId="S::charbjak@cvut.cz::4cfea77e-4bcc-42f9-a33a-e64ecb3fc85f" providerId="AD" clId="Web-{218AAD35-00EF-46FD-8646-46A219974BA7}" dt="2021-04-28T11:50:28.247" v="483" actId="20577"/>
        <pc:sldMkLst>
          <pc:docMk/>
          <pc:sldMk cId="1053386423" sldId="259"/>
        </pc:sldMkLst>
        <pc:spChg chg="mod">
          <ac:chgData name="Charbulak, Jakub Dorian" userId="S::charbjak@cvut.cz::4cfea77e-4bcc-42f9-a33a-e64ecb3fc85f" providerId="AD" clId="Web-{218AAD35-00EF-46FD-8646-46A219974BA7}" dt="2021-04-28T11:50:28.247" v="483" actId="20577"/>
          <ac:spMkLst>
            <pc:docMk/>
            <pc:sldMk cId="1053386423" sldId="259"/>
            <ac:spMk id="3" creationId="{8EA7F47E-0032-4F7B-9292-39EB4DF1963B}"/>
          </ac:spMkLst>
        </pc:spChg>
        <pc:picChg chg="mod">
          <ac:chgData name="Charbulak, Jakub Dorian" userId="S::charbjak@cvut.cz::4cfea77e-4bcc-42f9-a33a-e64ecb3fc85f" providerId="AD" clId="Web-{218AAD35-00EF-46FD-8646-46A219974BA7}" dt="2021-04-28T11:43:24.162" v="267" actId="1076"/>
          <ac:picMkLst>
            <pc:docMk/>
            <pc:sldMk cId="1053386423" sldId="259"/>
            <ac:picMk id="4" creationId="{D6CA1727-D30B-4CBD-BCB9-94281C8A278D}"/>
          </ac:picMkLst>
        </pc:picChg>
      </pc:sldChg>
      <pc:sldChg chg="modSp">
        <pc:chgData name="Charbulak, Jakub Dorian" userId="S::charbjak@cvut.cz::4cfea77e-4bcc-42f9-a33a-e64ecb3fc85f" providerId="AD" clId="Web-{218AAD35-00EF-46FD-8646-46A219974BA7}" dt="2021-04-28T13:48:29.817" v="541" actId="20577"/>
        <pc:sldMkLst>
          <pc:docMk/>
          <pc:sldMk cId="3818020155" sldId="260"/>
        </pc:sldMkLst>
        <pc:spChg chg="mod">
          <ac:chgData name="Charbulak, Jakub Dorian" userId="S::charbjak@cvut.cz::4cfea77e-4bcc-42f9-a33a-e64ecb3fc85f" providerId="AD" clId="Web-{218AAD35-00EF-46FD-8646-46A219974BA7}" dt="2021-04-28T13:48:29.817" v="541" actId="20577"/>
          <ac:spMkLst>
            <pc:docMk/>
            <pc:sldMk cId="3818020155" sldId="260"/>
            <ac:spMk id="3" creationId="{5E830D08-EE34-4B99-AB57-6122FA8E234B}"/>
          </ac:spMkLst>
        </pc:spChg>
        <pc:picChg chg="mod">
          <ac:chgData name="Charbulak, Jakub Dorian" userId="S::charbjak@cvut.cz::4cfea77e-4bcc-42f9-a33a-e64ecb3fc85f" providerId="AD" clId="Web-{218AAD35-00EF-46FD-8646-46A219974BA7}" dt="2021-04-28T13:48:11.488" v="535" actId="1076"/>
          <ac:picMkLst>
            <pc:docMk/>
            <pc:sldMk cId="3818020155" sldId="260"/>
            <ac:picMk id="5" creationId="{774FA1D0-3666-40A9-AA3F-AF76D2137066}"/>
          </ac:picMkLst>
        </pc:picChg>
      </pc:sldChg>
      <pc:sldChg chg="modSp">
        <pc:chgData name="Charbulak, Jakub Dorian" userId="S::charbjak@cvut.cz::4cfea77e-4bcc-42f9-a33a-e64ecb3fc85f" providerId="AD" clId="Web-{218AAD35-00EF-46FD-8646-46A219974BA7}" dt="2021-04-28T11:47:31.106" v="414" actId="20577"/>
        <pc:sldMkLst>
          <pc:docMk/>
          <pc:sldMk cId="1289213661" sldId="261"/>
        </pc:sldMkLst>
        <pc:spChg chg="mod">
          <ac:chgData name="Charbulak, Jakub Dorian" userId="S::charbjak@cvut.cz::4cfea77e-4bcc-42f9-a33a-e64ecb3fc85f" providerId="AD" clId="Web-{218AAD35-00EF-46FD-8646-46A219974BA7}" dt="2021-04-28T11:47:31.106" v="414" actId="20577"/>
          <ac:spMkLst>
            <pc:docMk/>
            <pc:sldMk cId="1289213661" sldId="261"/>
            <ac:spMk id="3" creationId="{FC2BE230-B87C-4ED8-9D3C-91BD2F730010}"/>
          </ac:spMkLst>
        </pc:spChg>
      </pc:sldChg>
      <pc:sldChg chg="modSp new">
        <pc:chgData name="Charbulak, Jakub Dorian" userId="S::charbjak@cvut.cz::4cfea77e-4bcc-42f9-a33a-e64ecb3fc85f" providerId="AD" clId="Web-{218AAD35-00EF-46FD-8646-46A219974BA7}" dt="2021-04-28T13:47:54.926" v="534" actId="20577"/>
        <pc:sldMkLst>
          <pc:docMk/>
          <pc:sldMk cId="2357247928" sldId="269"/>
        </pc:sldMkLst>
        <pc:spChg chg="mod">
          <ac:chgData name="Charbulak, Jakub Dorian" userId="S::charbjak@cvut.cz::4cfea77e-4bcc-42f9-a33a-e64ecb3fc85f" providerId="AD" clId="Web-{218AAD35-00EF-46FD-8646-46A219974BA7}" dt="2021-04-28T13:47:46.254" v="532" actId="20577"/>
          <ac:spMkLst>
            <pc:docMk/>
            <pc:sldMk cId="2357247928" sldId="269"/>
            <ac:spMk id="2" creationId="{2131B351-40F4-4DED-9B43-FB409F85BAF4}"/>
          </ac:spMkLst>
        </pc:spChg>
        <pc:spChg chg="mod">
          <ac:chgData name="Charbulak, Jakub Dorian" userId="S::charbjak@cvut.cz::4cfea77e-4bcc-42f9-a33a-e64ecb3fc85f" providerId="AD" clId="Web-{218AAD35-00EF-46FD-8646-46A219974BA7}" dt="2021-04-28T13:47:54.926" v="534" actId="20577"/>
          <ac:spMkLst>
            <pc:docMk/>
            <pc:sldMk cId="2357247928" sldId="269"/>
            <ac:spMk id="3" creationId="{0C415BDF-92BF-4359-AE36-E6353F2CDC1A}"/>
          </ac:spMkLst>
        </pc:spChg>
      </pc:sldChg>
    </pc:docChg>
  </pc:docChgLst>
  <pc:docChgLst>
    <pc:chgData name="Khudaiberdiev, Bekbolot" userId="S::khudabek@cvut.cz::060e6b6f-8a07-4ad1-a592-3a55d53cd67f" providerId="AD" clId="Web-{C43F6C51-46D7-421C-BE58-51F74293FF6D}"/>
    <pc:docChg chg="addSld delSld modSld">
      <pc:chgData name="Khudaiberdiev, Bekbolot" userId="S::khudabek@cvut.cz::060e6b6f-8a07-4ad1-a592-3a55d53cd67f" providerId="AD" clId="Web-{C43F6C51-46D7-421C-BE58-51F74293FF6D}" dt="2021-04-26T18:21:38.352" v="335" actId="14100"/>
      <pc:docMkLst>
        <pc:docMk/>
      </pc:docMkLst>
      <pc:sldChg chg="modSp">
        <pc:chgData name="Khudaiberdiev, Bekbolot" userId="S::khudabek@cvut.cz::060e6b6f-8a07-4ad1-a592-3a55d53cd67f" providerId="AD" clId="Web-{C43F6C51-46D7-421C-BE58-51F74293FF6D}" dt="2021-04-26T17:55:19.916" v="189" actId="1076"/>
        <pc:sldMkLst>
          <pc:docMk/>
          <pc:sldMk cId="1053386423" sldId="259"/>
        </pc:sldMkLst>
        <pc:picChg chg="mod">
          <ac:chgData name="Khudaiberdiev, Bekbolot" userId="S::khudabek@cvut.cz::060e6b6f-8a07-4ad1-a592-3a55d53cd67f" providerId="AD" clId="Web-{C43F6C51-46D7-421C-BE58-51F74293FF6D}" dt="2021-04-26T17:55:19.916" v="189" actId="1076"/>
          <ac:picMkLst>
            <pc:docMk/>
            <pc:sldMk cId="1053386423" sldId="259"/>
            <ac:picMk id="4" creationId="{D6CA1727-D30B-4CBD-BCB9-94281C8A278D}"/>
          </ac:picMkLst>
        </pc:picChg>
      </pc:sldChg>
      <pc:sldChg chg="addSp modSp">
        <pc:chgData name="Khudaiberdiev, Bekbolot" userId="S::khudabek@cvut.cz::060e6b6f-8a07-4ad1-a592-3a55d53cd67f" providerId="AD" clId="Web-{C43F6C51-46D7-421C-BE58-51F74293FF6D}" dt="2021-04-26T17:51:47.020" v="159" actId="1076"/>
        <pc:sldMkLst>
          <pc:docMk/>
          <pc:sldMk cId="1289213661" sldId="261"/>
        </pc:sldMkLst>
        <pc:picChg chg="add mod">
          <ac:chgData name="Khudaiberdiev, Bekbolot" userId="S::khudabek@cvut.cz::060e6b6f-8a07-4ad1-a592-3a55d53cd67f" providerId="AD" clId="Web-{C43F6C51-46D7-421C-BE58-51F74293FF6D}" dt="2021-04-26T17:51:47.020" v="159" actId="1076"/>
          <ac:picMkLst>
            <pc:docMk/>
            <pc:sldMk cId="1289213661" sldId="261"/>
            <ac:picMk id="4" creationId="{EF041843-AD5B-4F8E-A141-38FE21934234}"/>
          </ac:picMkLst>
        </pc:picChg>
      </pc:sldChg>
      <pc:sldChg chg="modSp">
        <pc:chgData name="Khudaiberdiev, Bekbolot" userId="S::khudabek@cvut.cz::060e6b6f-8a07-4ad1-a592-3a55d53cd67f" providerId="AD" clId="Web-{C43F6C51-46D7-421C-BE58-51F74293FF6D}" dt="2021-04-26T17:54:37.509" v="187" actId="20577"/>
        <pc:sldMkLst>
          <pc:docMk/>
          <pc:sldMk cId="2099178075" sldId="262"/>
        </pc:sldMkLst>
        <pc:spChg chg="mod">
          <ac:chgData name="Khudaiberdiev, Bekbolot" userId="S::khudabek@cvut.cz::060e6b6f-8a07-4ad1-a592-3a55d53cd67f" providerId="AD" clId="Web-{C43F6C51-46D7-421C-BE58-51F74293FF6D}" dt="2021-04-26T17:54:37.509" v="187" actId="20577"/>
          <ac:spMkLst>
            <pc:docMk/>
            <pc:sldMk cId="2099178075" sldId="262"/>
            <ac:spMk id="3" creationId="{D45C1AE5-4B22-4E61-A3E5-AA7BE5BBC319}"/>
          </ac:spMkLst>
        </pc:spChg>
      </pc:sldChg>
      <pc:sldChg chg="addSp delSp modSp">
        <pc:chgData name="Khudaiberdiev, Bekbolot" userId="S::khudabek@cvut.cz::060e6b6f-8a07-4ad1-a592-3a55d53cd67f" providerId="AD" clId="Web-{C43F6C51-46D7-421C-BE58-51F74293FF6D}" dt="2021-04-26T18:21:38.352" v="335" actId="14100"/>
        <pc:sldMkLst>
          <pc:docMk/>
          <pc:sldMk cId="3493927947" sldId="264"/>
        </pc:sldMkLst>
        <pc:spChg chg="del">
          <ac:chgData name="Khudaiberdiev, Bekbolot" userId="S::khudabek@cvut.cz::060e6b6f-8a07-4ad1-a592-3a55d53cd67f" providerId="AD" clId="Web-{C43F6C51-46D7-421C-BE58-51F74293FF6D}" dt="2021-04-26T17:38:06.387" v="0"/>
          <ac:spMkLst>
            <pc:docMk/>
            <pc:sldMk cId="3493927947" sldId="264"/>
            <ac:spMk id="3" creationId="{D262C58A-B4A2-4792-ADFB-604BF6CB5CFC}"/>
          </ac:spMkLst>
        </pc:spChg>
        <pc:spChg chg="add mod">
          <ac:chgData name="Khudaiberdiev, Bekbolot" userId="S::khudabek@cvut.cz::060e6b6f-8a07-4ad1-a592-3a55d53cd67f" providerId="AD" clId="Web-{C43F6C51-46D7-421C-BE58-51F74293FF6D}" dt="2021-04-26T17:49:29.688" v="156" actId="1076"/>
          <ac:spMkLst>
            <pc:docMk/>
            <pc:sldMk cId="3493927947" sldId="264"/>
            <ac:spMk id="5" creationId="{8ABAAD89-F00C-40E1-9852-8E693061B1E2}"/>
          </ac:spMkLst>
        </pc:spChg>
        <pc:picChg chg="add mod">
          <ac:chgData name="Khudaiberdiev, Bekbolot" userId="S::khudabek@cvut.cz::060e6b6f-8a07-4ad1-a592-3a55d53cd67f" providerId="AD" clId="Web-{C43F6C51-46D7-421C-BE58-51F74293FF6D}" dt="2021-04-26T17:38:38.607" v="8" actId="1076"/>
          <ac:picMkLst>
            <pc:docMk/>
            <pc:sldMk cId="3493927947" sldId="264"/>
            <ac:picMk id="4" creationId="{2FE76744-6CE1-4ACE-94BA-DDCF9758096E}"/>
          </ac:picMkLst>
        </pc:picChg>
        <pc:picChg chg="add mod">
          <ac:chgData name="Khudaiberdiev, Bekbolot" userId="S::khudabek@cvut.cz::060e6b6f-8a07-4ad1-a592-3a55d53cd67f" providerId="AD" clId="Web-{C43F6C51-46D7-421C-BE58-51F74293FF6D}" dt="2021-04-26T18:21:38.352" v="335" actId="14100"/>
          <ac:picMkLst>
            <pc:docMk/>
            <pc:sldMk cId="3493927947" sldId="264"/>
            <ac:picMk id="6" creationId="{E0F98CC8-053E-411E-80F6-54775B7B2D9A}"/>
          </ac:picMkLst>
        </pc:picChg>
      </pc:sldChg>
      <pc:sldChg chg="del">
        <pc:chgData name="Khudaiberdiev, Bekbolot" userId="S::khudabek@cvut.cz::060e6b6f-8a07-4ad1-a592-3a55d53cd67f" providerId="AD" clId="Web-{C43F6C51-46D7-421C-BE58-51F74293FF6D}" dt="2021-04-26T17:52:21.130" v="160"/>
        <pc:sldMkLst>
          <pc:docMk/>
          <pc:sldMk cId="1091951973" sldId="265"/>
        </pc:sldMkLst>
      </pc:sldChg>
      <pc:sldChg chg="addSp modSp">
        <pc:chgData name="Khudaiberdiev, Bekbolot" userId="S::khudabek@cvut.cz::060e6b6f-8a07-4ad1-a592-3a55d53cd67f" providerId="AD" clId="Web-{C43F6C51-46D7-421C-BE58-51F74293FF6D}" dt="2021-04-26T18:07:29.922" v="242" actId="1076"/>
        <pc:sldMkLst>
          <pc:docMk/>
          <pc:sldMk cId="1050088035" sldId="266"/>
        </pc:sldMkLst>
        <pc:spChg chg="mod">
          <ac:chgData name="Khudaiberdiev, Bekbolot" userId="S::khudabek@cvut.cz::060e6b6f-8a07-4ad1-a592-3a55d53cd67f" providerId="AD" clId="Web-{C43F6C51-46D7-421C-BE58-51F74293FF6D}" dt="2021-04-26T18:03:13.868" v="235" actId="20577"/>
          <ac:spMkLst>
            <pc:docMk/>
            <pc:sldMk cId="1050088035" sldId="266"/>
            <ac:spMk id="3" creationId="{EE0B66ED-E4A2-41BC-9BA4-F91FB8F85EBC}"/>
          </ac:spMkLst>
        </pc:spChg>
        <pc:picChg chg="add mod">
          <ac:chgData name="Khudaiberdiev, Bekbolot" userId="S::khudabek@cvut.cz::060e6b6f-8a07-4ad1-a592-3a55d53cd67f" providerId="AD" clId="Web-{C43F6C51-46D7-421C-BE58-51F74293FF6D}" dt="2021-04-26T18:07:29.922" v="242" actId="1076"/>
          <ac:picMkLst>
            <pc:docMk/>
            <pc:sldMk cId="1050088035" sldId="266"/>
            <ac:picMk id="4" creationId="{A0382259-B606-472D-9772-8EAAB990BFC1}"/>
          </ac:picMkLst>
        </pc:picChg>
      </pc:sldChg>
      <pc:sldChg chg="addSp delSp modSp new">
        <pc:chgData name="Khudaiberdiev, Bekbolot" userId="S::khudabek@cvut.cz::060e6b6f-8a07-4ad1-a592-3a55d53cd67f" providerId="AD" clId="Web-{C43F6C51-46D7-421C-BE58-51F74293FF6D}" dt="2021-04-26T18:15:23.341" v="328" actId="1076"/>
        <pc:sldMkLst>
          <pc:docMk/>
          <pc:sldMk cId="3041567041" sldId="267"/>
        </pc:sldMkLst>
        <pc:spChg chg="mod">
          <ac:chgData name="Khudaiberdiev, Bekbolot" userId="S::khudabek@cvut.cz::060e6b6f-8a07-4ad1-a592-3a55d53cd67f" providerId="AD" clId="Web-{C43F6C51-46D7-421C-BE58-51F74293FF6D}" dt="2021-04-26T17:53:03.069" v="165" actId="20577"/>
          <ac:spMkLst>
            <pc:docMk/>
            <pc:sldMk cId="3041567041" sldId="267"/>
            <ac:spMk id="2" creationId="{1474BEA0-E6E7-404C-8618-9A7536213F72}"/>
          </ac:spMkLst>
        </pc:spChg>
        <pc:spChg chg="del mod">
          <ac:chgData name="Khudaiberdiev, Bekbolot" userId="S::khudabek@cvut.cz::060e6b6f-8a07-4ad1-a592-3a55d53cd67f" providerId="AD" clId="Web-{C43F6C51-46D7-421C-BE58-51F74293FF6D}" dt="2021-04-26T18:08:55.659" v="243"/>
          <ac:spMkLst>
            <pc:docMk/>
            <pc:sldMk cId="3041567041" sldId="267"/>
            <ac:spMk id="3" creationId="{3EC02B2A-18DA-40EF-BB90-70E3D210D1F4}"/>
          </ac:spMkLst>
        </pc:spChg>
        <pc:spChg chg="add mod">
          <ac:chgData name="Khudaiberdiev, Bekbolot" userId="S::khudabek@cvut.cz::060e6b6f-8a07-4ad1-a592-3a55d53cd67f" providerId="AD" clId="Web-{C43F6C51-46D7-421C-BE58-51F74293FF6D}" dt="2021-04-26T18:12:16.070" v="322" actId="14100"/>
          <ac:spMkLst>
            <pc:docMk/>
            <pc:sldMk cId="3041567041" sldId="267"/>
            <ac:spMk id="5" creationId="{2B5C1F96-E6FA-45FE-813E-8DC03669C494}"/>
          </ac:spMkLst>
        </pc:spChg>
        <pc:spChg chg="add del mod">
          <ac:chgData name="Khudaiberdiev, Bekbolot" userId="S::khudabek@cvut.cz::060e6b6f-8a07-4ad1-a592-3a55d53cd67f" providerId="AD" clId="Web-{C43F6C51-46D7-421C-BE58-51F74293FF6D}" dt="2021-04-26T18:15:12.779" v="325"/>
          <ac:spMkLst>
            <pc:docMk/>
            <pc:sldMk cId="3041567041" sldId="267"/>
            <ac:spMk id="7" creationId="{BE72244A-002A-4646-AC67-BEB1322750D6}"/>
          </ac:spMkLst>
        </pc:spChg>
        <pc:picChg chg="add del mod ord">
          <ac:chgData name="Khudaiberdiev, Bekbolot" userId="S::khudabek@cvut.cz::060e6b6f-8a07-4ad1-a592-3a55d53cd67f" providerId="AD" clId="Web-{C43F6C51-46D7-421C-BE58-51F74293FF6D}" dt="2021-04-26T18:15:04.747" v="324"/>
          <ac:picMkLst>
            <pc:docMk/>
            <pc:sldMk cId="3041567041" sldId="267"/>
            <ac:picMk id="4" creationId="{55CD3D85-4352-4058-A5CD-97DB11764503}"/>
          </ac:picMkLst>
        </pc:picChg>
        <pc:picChg chg="add mod ord">
          <ac:chgData name="Khudaiberdiev, Bekbolot" userId="S::khudabek@cvut.cz::060e6b6f-8a07-4ad1-a592-3a55d53cd67f" providerId="AD" clId="Web-{C43F6C51-46D7-421C-BE58-51F74293FF6D}" dt="2021-04-26T18:15:23.341" v="328" actId="1076"/>
          <ac:picMkLst>
            <pc:docMk/>
            <pc:sldMk cId="3041567041" sldId="267"/>
            <ac:picMk id="8" creationId="{00D39004-3238-4419-9A94-4A85B02FA530}"/>
          </ac:picMkLst>
        </pc:picChg>
      </pc:sldChg>
      <pc:sldChg chg="addSp modSp">
        <pc:chgData name="Khudaiberdiev, Bekbolot" userId="S::khudabek@cvut.cz::060e6b6f-8a07-4ad1-a592-3a55d53cd67f" providerId="AD" clId="Web-{C43F6C51-46D7-421C-BE58-51F74293FF6D}" dt="2021-04-26T18:16:39.906" v="330" actId="1076"/>
        <pc:sldMkLst>
          <pc:docMk/>
          <pc:sldMk cId="3553032437" sldId="268"/>
        </pc:sldMkLst>
        <pc:picChg chg="add mod">
          <ac:chgData name="Khudaiberdiev, Bekbolot" userId="S::khudabek@cvut.cz::060e6b6f-8a07-4ad1-a592-3a55d53cd67f" providerId="AD" clId="Web-{C43F6C51-46D7-421C-BE58-51F74293FF6D}" dt="2021-04-26T18:16:39.906" v="330" actId="1076"/>
          <ac:picMkLst>
            <pc:docMk/>
            <pc:sldMk cId="3553032437" sldId="268"/>
            <ac:picMk id="4" creationId="{ADA42BCB-D22E-4591-90B5-0C5071B56F2E}"/>
          </ac:picMkLst>
        </pc:picChg>
      </pc:sldChg>
    </pc:docChg>
  </pc:docChgLst>
  <pc:docChgLst>
    <pc:chgData clId="Web-{E6BE294D-68D0-409E-96E7-01957969C268}"/>
    <pc:docChg chg="modSld">
      <pc:chgData name="" userId="" providerId="" clId="Web-{E6BE294D-68D0-409E-96E7-01957969C268}" dt="2021-04-26T17:33:25.350" v="0" actId="20577"/>
      <pc:docMkLst>
        <pc:docMk/>
      </pc:docMkLst>
      <pc:sldChg chg="modSp">
        <pc:chgData name="" userId="" providerId="" clId="Web-{E6BE294D-68D0-409E-96E7-01957969C268}" dt="2021-04-26T17:33:25.350" v="0" actId="20577"/>
        <pc:sldMkLst>
          <pc:docMk/>
          <pc:sldMk cId="2099178075" sldId="262"/>
        </pc:sldMkLst>
        <pc:spChg chg="mod">
          <ac:chgData name="" userId="" providerId="" clId="Web-{E6BE294D-68D0-409E-96E7-01957969C268}" dt="2021-04-26T17:33:25.350" v="0" actId="20577"/>
          <ac:spMkLst>
            <pc:docMk/>
            <pc:sldMk cId="2099178075" sldId="262"/>
            <ac:spMk id="3" creationId="{D45C1AE5-4B22-4E61-A3E5-AA7BE5BBC319}"/>
          </ac:spMkLst>
        </pc:spChg>
      </pc:sldChg>
    </pc:docChg>
  </pc:docChgLst>
  <pc:docChgLst>
    <pc:chgData name="Charbulak, Jakub Dorian" userId="S::charbjak@cvut.cz::4cfea77e-4bcc-42f9-a33a-e64ecb3fc85f" providerId="AD" clId="Web-{F727B855-6B79-453A-86EF-4EE4F622A229}"/>
    <pc:docChg chg="modSld addMainMaster delMainMaster">
      <pc:chgData name="Charbulak, Jakub Dorian" userId="S::charbjak@cvut.cz::4cfea77e-4bcc-42f9-a33a-e64ecb3fc85f" providerId="AD" clId="Web-{F727B855-6B79-453A-86EF-4EE4F622A229}" dt="2021-04-28T14:16:20.578" v="56" actId="20577"/>
      <pc:docMkLst>
        <pc:docMk/>
      </pc:docMkLst>
      <pc:sldChg chg="modSp mod modClrScheme chgLayout">
        <pc:chgData name="Charbulak, Jakub Dorian" userId="S::charbjak@cvut.cz::4cfea77e-4bcc-42f9-a33a-e64ecb3fc85f" providerId="AD" clId="Web-{F727B855-6B79-453A-86EF-4EE4F622A229}" dt="2021-04-28T14:14:53.451" v="44"/>
        <pc:sldMkLst>
          <pc:docMk/>
          <pc:sldMk cId="109857222" sldId="256"/>
        </pc:sldMkLst>
        <pc:spChg chg="mod ord">
          <ac:chgData name="Charbulak, Jakub Dorian" userId="S::charbjak@cvut.cz::4cfea77e-4bcc-42f9-a33a-e64ecb3fc85f" providerId="AD" clId="Web-{F727B855-6B79-453A-86EF-4EE4F622A229}" dt="2021-04-28T14:14:53.451" v="4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harbulak, Jakub Dorian" userId="S::charbjak@cvut.cz::4cfea77e-4bcc-42f9-a33a-e64ecb3fc85f" providerId="AD" clId="Web-{F727B855-6B79-453A-86EF-4EE4F622A229}" dt="2021-04-28T14:14:53.451" v="44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Charbulak, Jakub Dorian" userId="S::charbjak@cvut.cz::4cfea77e-4bcc-42f9-a33a-e64ecb3fc85f" providerId="AD" clId="Web-{F727B855-6B79-453A-86EF-4EE4F622A229}" dt="2021-04-28T14:14:53.451" v="44"/>
        <pc:sldMkLst>
          <pc:docMk/>
          <pc:sldMk cId="4195310598" sldId="257"/>
        </pc:sldMkLst>
        <pc:spChg chg="mod ord">
          <ac:chgData name="Charbulak, Jakub Dorian" userId="S::charbjak@cvut.cz::4cfea77e-4bcc-42f9-a33a-e64ecb3fc85f" providerId="AD" clId="Web-{F727B855-6B79-453A-86EF-4EE4F622A229}" dt="2021-04-28T14:14:53.451" v="44"/>
          <ac:spMkLst>
            <pc:docMk/>
            <pc:sldMk cId="4195310598" sldId="257"/>
            <ac:spMk id="2" creationId="{656B5656-966A-4BE8-A4CC-42D6231C405B}"/>
          </ac:spMkLst>
        </pc:spChg>
        <pc:spChg chg="mod ord">
          <ac:chgData name="Charbulak, Jakub Dorian" userId="S::charbjak@cvut.cz::4cfea77e-4bcc-42f9-a33a-e64ecb3fc85f" providerId="AD" clId="Web-{F727B855-6B79-453A-86EF-4EE4F622A229}" dt="2021-04-28T14:14:53.451" v="44"/>
          <ac:spMkLst>
            <pc:docMk/>
            <pc:sldMk cId="4195310598" sldId="257"/>
            <ac:spMk id="3" creationId="{B754AE40-7618-4DA9-A2D2-CFBC79D4CDE6}"/>
          </ac:spMkLst>
        </pc:spChg>
      </pc:sldChg>
      <pc:sldChg chg="delSp modSp mod modClrScheme chgLayout">
        <pc:chgData name="Charbulak, Jakub Dorian" userId="S::charbjak@cvut.cz::4cfea77e-4bcc-42f9-a33a-e64ecb3fc85f" providerId="AD" clId="Web-{F727B855-6B79-453A-86EF-4EE4F622A229}" dt="2021-04-28T14:16:20.578" v="56" actId="20577"/>
        <pc:sldMkLst>
          <pc:docMk/>
          <pc:sldMk cId="1053386423" sldId="259"/>
        </pc:sldMkLst>
        <pc:spChg chg="mod ord">
          <ac:chgData name="Charbulak, Jakub Dorian" userId="S::charbjak@cvut.cz::4cfea77e-4bcc-42f9-a33a-e64ecb3fc85f" providerId="AD" clId="Web-{F727B855-6B79-453A-86EF-4EE4F622A229}" dt="2021-04-28T14:14:53.451" v="44"/>
          <ac:spMkLst>
            <pc:docMk/>
            <pc:sldMk cId="1053386423" sldId="259"/>
            <ac:spMk id="2" creationId="{C30BF00C-6C9A-4E5C-B117-D5B8705C4FD0}"/>
          </ac:spMkLst>
        </pc:spChg>
        <pc:spChg chg="mod ord">
          <ac:chgData name="Charbulak, Jakub Dorian" userId="S::charbjak@cvut.cz::4cfea77e-4bcc-42f9-a33a-e64ecb3fc85f" providerId="AD" clId="Web-{F727B855-6B79-453A-86EF-4EE4F622A229}" dt="2021-04-28T14:16:20.578" v="56" actId="20577"/>
          <ac:spMkLst>
            <pc:docMk/>
            <pc:sldMk cId="1053386423" sldId="259"/>
            <ac:spMk id="3" creationId="{8EA7F47E-0032-4F7B-9292-39EB4DF1963B}"/>
          </ac:spMkLst>
        </pc:spChg>
        <pc:picChg chg="del">
          <ac:chgData name="Charbulak, Jakub Dorian" userId="S::charbjak@cvut.cz::4cfea77e-4bcc-42f9-a33a-e64ecb3fc85f" providerId="AD" clId="Web-{F727B855-6B79-453A-86EF-4EE4F622A229}" dt="2021-04-28T14:14:00.637" v="36"/>
          <ac:picMkLst>
            <pc:docMk/>
            <pc:sldMk cId="1053386423" sldId="259"/>
            <ac:picMk id="4" creationId="{D6CA1727-D30B-4CBD-BCB9-94281C8A278D}"/>
          </ac:picMkLst>
        </pc:picChg>
      </pc:sldChg>
      <pc:sldChg chg="delSp modSp mod modClrScheme chgLayout">
        <pc:chgData name="Charbulak, Jakub Dorian" userId="S::charbjak@cvut.cz::4cfea77e-4bcc-42f9-a33a-e64ecb3fc85f" providerId="AD" clId="Web-{F727B855-6B79-453A-86EF-4EE4F622A229}" dt="2021-04-28T14:14:53.451" v="44"/>
        <pc:sldMkLst>
          <pc:docMk/>
          <pc:sldMk cId="3818020155" sldId="260"/>
        </pc:sldMkLst>
        <pc:spChg chg="mod ord">
          <ac:chgData name="Charbulak, Jakub Dorian" userId="S::charbjak@cvut.cz::4cfea77e-4bcc-42f9-a33a-e64ecb3fc85f" providerId="AD" clId="Web-{F727B855-6B79-453A-86EF-4EE4F622A229}" dt="2021-04-28T14:14:53.451" v="44"/>
          <ac:spMkLst>
            <pc:docMk/>
            <pc:sldMk cId="3818020155" sldId="260"/>
            <ac:spMk id="2" creationId="{39EB644A-A6E1-4D70-916D-9A200702D351}"/>
          </ac:spMkLst>
        </pc:spChg>
        <pc:spChg chg="mod ord">
          <ac:chgData name="Charbulak, Jakub Dorian" userId="S::charbjak@cvut.cz::4cfea77e-4bcc-42f9-a33a-e64ecb3fc85f" providerId="AD" clId="Web-{F727B855-6B79-453A-86EF-4EE4F622A229}" dt="2021-04-28T14:14:53.451" v="44"/>
          <ac:spMkLst>
            <pc:docMk/>
            <pc:sldMk cId="3818020155" sldId="260"/>
            <ac:spMk id="3" creationId="{5E830D08-EE34-4B99-AB57-6122FA8E234B}"/>
          </ac:spMkLst>
        </pc:spChg>
        <pc:picChg chg="del">
          <ac:chgData name="Charbulak, Jakub Dorian" userId="S::charbjak@cvut.cz::4cfea77e-4bcc-42f9-a33a-e64ecb3fc85f" providerId="AD" clId="Web-{F727B855-6B79-453A-86EF-4EE4F622A229}" dt="2021-04-28T14:13:58.387" v="35"/>
          <ac:picMkLst>
            <pc:docMk/>
            <pc:sldMk cId="3818020155" sldId="260"/>
            <ac:picMk id="5" creationId="{774FA1D0-3666-40A9-AA3F-AF76D2137066}"/>
          </ac:picMkLst>
        </pc:picChg>
      </pc:sldChg>
      <pc:sldChg chg="delSp modSp mod modClrScheme chgLayout">
        <pc:chgData name="Charbulak, Jakub Dorian" userId="S::charbjak@cvut.cz::4cfea77e-4bcc-42f9-a33a-e64ecb3fc85f" providerId="AD" clId="Web-{F727B855-6B79-453A-86EF-4EE4F622A229}" dt="2021-04-28T14:14:53.451" v="44"/>
        <pc:sldMkLst>
          <pc:docMk/>
          <pc:sldMk cId="1289213661" sldId="261"/>
        </pc:sldMkLst>
        <pc:spChg chg="mod ord">
          <ac:chgData name="Charbulak, Jakub Dorian" userId="S::charbjak@cvut.cz::4cfea77e-4bcc-42f9-a33a-e64ecb3fc85f" providerId="AD" clId="Web-{F727B855-6B79-453A-86EF-4EE4F622A229}" dt="2021-04-28T14:14:53.451" v="44"/>
          <ac:spMkLst>
            <pc:docMk/>
            <pc:sldMk cId="1289213661" sldId="261"/>
            <ac:spMk id="2" creationId="{249DE1D4-C251-4956-B888-5A85FF787413}"/>
          </ac:spMkLst>
        </pc:spChg>
        <pc:spChg chg="mod ord">
          <ac:chgData name="Charbulak, Jakub Dorian" userId="S::charbjak@cvut.cz::4cfea77e-4bcc-42f9-a33a-e64ecb3fc85f" providerId="AD" clId="Web-{F727B855-6B79-453A-86EF-4EE4F622A229}" dt="2021-04-28T14:14:53.451" v="44"/>
          <ac:spMkLst>
            <pc:docMk/>
            <pc:sldMk cId="1289213661" sldId="261"/>
            <ac:spMk id="3" creationId="{FC2BE230-B87C-4ED8-9D3C-91BD2F730010}"/>
          </ac:spMkLst>
        </pc:spChg>
        <pc:picChg chg="del">
          <ac:chgData name="Charbulak, Jakub Dorian" userId="S::charbjak@cvut.cz::4cfea77e-4bcc-42f9-a33a-e64ecb3fc85f" providerId="AD" clId="Web-{F727B855-6B79-453A-86EF-4EE4F622A229}" dt="2021-04-28T14:14:02.950" v="37"/>
          <ac:picMkLst>
            <pc:docMk/>
            <pc:sldMk cId="1289213661" sldId="261"/>
            <ac:picMk id="4" creationId="{EF041843-AD5B-4F8E-A141-38FE21934234}"/>
          </ac:picMkLst>
        </pc:picChg>
      </pc:sldChg>
      <pc:sldChg chg="modSp mod modClrScheme chgLayout">
        <pc:chgData name="Charbulak, Jakub Dorian" userId="S::charbjak@cvut.cz::4cfea77e-4bcc-42f9-a33a-e64ecb3fc85f" providerId="AD" clId="Web-{F727B855-6B79-453A-86EF-4EE4F622A229}" dt="2021-04-28T14:14:53.451" v="44"/>
        <pc:sldMkLst>
          <pc:docMk/>
          <pc:sldMk cId="2099178075" sldId="262"/>
        </pc:sldMkLst>
        <pc:spChg chg="mod ord">
          <ac:chgData name="Charbulak, Jakub Dorian" userId="S::charbjak@cvut.cz::4cfea77e-4bcc-42f9-a33a-e64ecb3fc85f" providerId="AD" clId="Web-{F727B855-6B79-453A-86EF-4EE4F622A229}" dt="2021-04-28T14:14:53.451" v="44"/>
          <ac:spMkLst>
            <pc:docMk/>
            <pc:sldMk cId="2099178075" sldId="262"/>
            <ac:spMk id="2" creationId="{D2689240-473D-4ACF-875C-3A5FF01915ED}"/>
          </ac:spMkLst>
        </pc:spChg>
        <pc:spChg chg="mod ord">
          <ac:chgData name="Charbulak, Jakub Dorian" userId="S::charbjak@cvut.cz::4cfea77e-4bcc-42f9-a33a-e64ecb3fc85f" providerId="AD" clId="Web-{F727B855-6B79-453A-86EF-4EE4F622A229}" dt="2021-04-28T14:14:53.451" v="44"/>
          <ac:spMkLst>
            <pc:docMk/>
            <pc:sldMk cId="2099178075" sldId="262"/>
            <ac:spMk id="3" creationId="{D45C1AE5-4B22-4E61-A3E5-AA7BE5BBC319}"/>
          </ac:spMkLst>
        </pc:spChg>
      </pc:sldChg>
      <pc:sldChg chg="modSp mod modClrScheme chgLayout">
        <pc:chgData name="Charbulak, Jakub Dorian" userId="S::charbjak@cvut.cz::4cfea77e-4bcc-42f9-a33a-e64ecb3fc85f" providerId="AD" clId="Web-{F727B855-6B79-453A-86EF-4EE4F622A229}" dt="2021-04-28T14:14:53.451" v="44"/>
        <pc:sldMkLst>
          <pc:docMk/>
          <pc:sldMk cId="2160546283" sldId="263"/>
        </pc:sldMkLst>
        <pc:spChg chg="mod ord">
          <ac:chgData name="Charbulak, Jakub Dorian" userId="S::charbjak@cvut.cz::4cfea77e-4bcc-42f9-a33a-e64ecb3fc85f" providerId="AD" clId="Web-{F727B855-6B79-453A-86EF-4EE4F622A229}" dt="2021-04-28T14:14:53.451" v="44"/>
          <ac:spMkLst>
            <pc:docMk/>
            <pc:sldMk cId="2160546283" sldId="263"/>
            <ac:spMk id="2" creationId="{07404DC0-E1C3-4F47-A9C0-A340FB22A331}"/>
          </ac:spMkLst>
        </pc:spChg>
        <pc:spChg chg="mod ord">
          <ac:chgData name="Charbulak, Jakub Dorian" userId="S::charbjak@cvut.cz::4cfea77e-4bcc-42f9-a33a-e64ecb3fc85f" providerId="AD" clId="Web-{F727B855-6B79-453A-86EF-4EE4F622A229}" dt="2021-04-28T14:14:53.451" v="44"/>
          <ac:spMkLst>
            <pc:docMk/>
            <pc:sldMk cId="2160546283" sldId="263"/>
            <ac:spMk id="3" creationId="{566A3C55-1CB5-4C8F-A7BD-A2971A18EA60}"/>
          </ac:spMkLst>
        </pc:spChg>
      </pc:sldChg>
      <pc:sldChg chg="delSp modSp mod modClrScheme chgLayout">
        <pc:chgData name="Charbulak, Jakub Dorian" userId="S::charbjak@cvut.cz::4cfea77e-4bcc-42f9-a33a-e64ecb3fc85f" providerId="AD" clId="Web-{F727B855-6B79-453A-86EF-4EE4F622A229}" dt="2021-04-28T14:14:53.451" v="44"/>
        <pc:sldMkLst>
          <pc:docMk/>
          <pc:sldMk cId="3493927947" sldId="264"/>
        </pc:sldMkLst>
        <pc:spChg chg="mod ord">
          <ac:chgData name="Charbulak, Jakub Dorian" userId="S::charbjak@cvut.cz::4cfea77e-4bcc-42f9-a33a-e64ecb3fc85f" providerId="AD" clId="Web-{F727B855-6B79-453A-86EF-4EE4F622A229}" dt="2021-04-28T14:14:53.451" v="44"/>
          <ac:spMkLst>
            <pc:docMk/>
            <pc:sldMk cId="3493927947" sldId="264"/>
            <ac:spMk id="2" creationId="{73870EAF-5C3A-42C0-A43F-B371A18B653E}"/>
          </ac:spMkLst>
        </pc:spChg>
        <pc:picChg chg="del">
          <ac:chgData name="Charbulak, Jakub Dorian" userId="S::charbjak@cvut.cz::4cfea77e-4bcc-42f9-a33a-e64ecb3fc85f" providerId="AD" clId="Web-{F727B855-6B79-453A-86EF-4EE4F622A229}" dt="2021-04-28T14:14:04.887" v="38"/>
          <ac:picMkLst>
            <pc:docMk/>
            <pc:sldMk cId="3493927947" sldId="264"/>
            <ac:picMk id="6" creationId="{E0F98CC8-053E-411E-80F6-54775B7B2D9A}"/>
          </ac:picMkLst>
        </pc:picChg>
      </pc:sldChg>
      <pc:sldChg chg="delSp modSp mod modClrScheme chgLayout">
        <pc:chgData name="Charbulak, Jakub Dorian" userId="S::charbjak@cvut.cz::4cfea77e-4bcc-42f9-a33a-e64ecb3fc85f" providerId="AD" clId="Web-{F727B855-6B79-453A-86EF-4EE4F622A229}" dt="2021-04-28T14:14:53.451" v="44"/>
        <pc:sldMkLst>
          <pc:docMk/>
          <pc:sldMk cId="1050088035" sldId="266"/>
        </pc:sldMkLst>
        <pc:spChg chg="mod ord">
          <ac:chgData name="Charbulak, Jakub Dorian" userId="S::charbjak@cvut.cz::4cfea77e-4bcc-42f9-a33a-e64ecb3fc85f" providerId="AD" clId="Web-{F727B855-6B79-453A-86EF-4EE4F622A229}" dt="2021-04-28T14:14:53.451" v="44"/>
          <ac:spMkLst>
            <pc:docMk/>
            <pc:sldMk cId="1050088035" sldId="266"/>
            <ac:spMk id="2" creationId="{1428768C-112A-460C-B998-B6F65F17FF0B}"/>
          </ac:spMkLst>
        </pc:spChg>
        <pc:spChg chg="mod ord">
          <ac:chgData name="Charbulak, Jakub Dorian" userId="S::charbjak@cvut.cz::4cfea77e-4bcc-42f9-a33a-e64ecb3fc85f" providerId="AD" clId="Web-{F727B855-6B79-453A-86EF-4EE4F622A229}" dt="2021-04-28T14:14:53.451" v="44"/>
          <ac:spMkLst>
            <pc:docMk/>
            <pc:sldMk cId="1050088035" sldId="266"/>
            <ac:spMk id="3" creationId="{EE0B66ED-E4A2-41BC-9BA4-F91FB8F85EBC}"/>
          </ac:spMkLst>
        </pc:spChg>
        <pc:picChg chg="del">
          <ac:chgData name="Charbulak, Jakub Dorian" userId="S::charbjak@cvut.cz::4cfea77e-4bcc-42f9-a33a-e64ecb3fc85f" providerId="AD" clId="Web-{F727B855-6B79-453A-86EF-4EE4F622A229}" dt="2021-04-28T14:14:06.918" v="39"/>
          <ac:picMkLst>
            <pc:docMk/>
            <pc:sldMk cId="1050088035" sldId="266"/>
            <ac:picMk id="4" creationId="{A0382259-B606-472D-9772-8EAAB990BFC1}"/>
          </ac:picMkLst>
        </pc:picChg>
      </pc:sldChg>
      <pc:sldChg chg="modSp mod modClrScheme chgLayout">
        <pc:chgData name="Charbulak, Jakub Dorian" userId="S::charbjak@cvut.cz::4cfea77e-4bcc-42f9-a33a-e64ecb3fc85f" providerId="AD" clId="Web-{F727B855-6B79-453A-86EF-4EE4F622A229}" dt="2021-04-28T14:15:41.796" v="53" actId="1076"/>
        <pc:sldMkLst>
          <pc:docMk/>
          <pc:sldMk cId="3041567041" sldId="267"/>
        </pc:sldMkLst>
        <pc:spChg chg="mod ord">
          <ac:chgData name="Charbulak, Jakub Dorian" userId="S::charbjak@cvut.cz::4cfea77e-4bcc-42f9-a33a-e64ecb3fc85f" providerId="AD" clId="Web-{F727B855-6B79-453A-86EF-4EE4F622A229}" dt="2021-04-28T14:14:53.451" v="44"/>
          <ac:spMkLst>
            <pc:docMk/>
            <pc:sldMk cId="3041567041" sldId="267"/>
            <ac:spMk id="2" creationId="{1474BEA0-E6E7-404C-8618-9A7536213F72}"/>
          </ac:spMkLst>
        </pc:spChg>
        <pc:spChg chg="mod">
          <ac:chgData name="Charbulak, Jakub Dorian" userId="S::charbjak@cvut.cz::4cfea77e-4bcc-42f9-a33a-e64ecb3fc85f" providerId="AD" clId="Web-{F727B855-6B79-453A-86EF-4EE4F622A229}" dt="2021-04-28T14:15:31.827" v="51" actId="1076"/>
          <ac:spMkLst>
            <pc:docMk/>
            <pc:sldMk cId="3041567041" sldId="267"/>
            <ac:spMk id="3" creationId="{92549C1D-C419-49BA-A9C6-F3B9CCD3A122}"/>
          </ac:spMkLst>
        </pc:spChg>
        <pc:spChg chg="mod ord">
          <ac:chgData name="Charbulak, Jakub Dorian" userId="S::charbjak@cvut.cz::4cfea77e-4bcc-42f9-a33a-e64ecb3fc85f" providerId="AD" clId="Web-{F727B855-6B79-453A-86EF-4EE4F622A229}" dt="2021-04-28T14:15:41.796" v="53" actId="1076"/>
          <ac:spMkLst>
            <pc:docMk/>
            <pc:sldMk cId="3041567041" sldId="267"/>
            <ac:spMk id="6" creationId="{25388F50-FB7E-4D16-A943-C8729A9AF8E4}"/>
          </ac:spMkLst>
        </pc:spChg>
        <pc:spChg chg="mod">
          <ac:chgData name="Charbulak, Jakub Dorian" userId="S::charbjak@cvut.cz::4cfea77e-4bcc-42f9-a33a-e64ecb3fc85f" providerId="AD" clId="Web-{F727B855-6B79-453A-86EF-4EE4F622A229}" dt="2021-04-28T14:15:28.014" v="50" actId="1076"/>
          <ac:spMkLst>
            <pc:docMk/>
            <pc:sldMk cId="3041567041" sldId="267"/>
            <ac:spMk id="11" creationId="{8294B47F-CCB1-439A-A4E1-19AC3238E894}"/>
          </ac:spMkLst>
        </pc:spChg>
        <pc:picChg chg="mod">
          <ac:chgData name="Charbulak, Jakub Dorian" userId="S::charbjak@cvut.cz::4cfea77e-4bcc-42f9-a33a-e64ecb3fc85f" providerId="AD" clId="Web-{F727B855-6B79-453A-86EF-4EE4F622A229}" dt="2021-04-28T14:15:34.811" v="52" actId="1076"/>
          <ac:picMkLst>
            <pc:docMk/>
            <pc:sldMk cId="3041567041" sldId="267"/>
            <ac:picMk id="9" creationId="{5C3A3356-4F54-4059-A140-CA93FCE92387}"/>
          </ac:picMkLst>
        </pc:picChg>
      </pc:sldChg>
      <pc:sldChg chg="delSp modSp mod modClrScheme chgLayout">
        <pc:chgData name="Charbulak, Jakub Dorian" userId="S::charbjak@cvut.cz::4cfea77e-4bcc-42f9-a33a-e64ecb3fc85f" providerId="AD" clId="Web-{F727B855-6B79-453A-86EF-4EE4F622A229}" dt="2021-04-28T14:14:53.451" v="44"/>
        <pc:sldMkLst>
          <pc:docMk/>
          <pc:sldMk cId="3553032437" sldId="268"/>
        </pc:sldMkLst>
        <pc:spChg chg="mod ord">
          <ac:chgData name="Charbulak, Jakub Dorian" userId="S::charbjak@cvut.cz::4cfea77e-4bcc-42f9-a33a-e64ecb3fc85f" providerId="AD" clId="Web-{F727B855-6B79-453A-86EF-4EE4F622A229}" dt="2021-04-28T14:14:53.451" v="44"/>
          <ac:spMkLst>
            <pc:docMk/>
            <pc:sldMk cId="3553032437" sldId="268"/>
            <ac:spMk id="2" creationId="{A29F9F73-7D58-42ED-9A6B-30505F165A51}"/>
          </ac:spMkLst>
        </pc:spChg>
        <pc:spChg chg="mod ord">
          <ac:chgData name="Charbulak, Jakub Dorian" userId="S::charbjak@cvut.cz::4cfea77e-4bcc-42f9-a33a-e64ecb3fc85f" providerId="AD" clId="Web-{F727B855-6B79-453A-86EF-4EE4F622A229}" dt="2021-04-28T14:14:53.451" v="44"/>
          <ac:spMkLst>
            <pc:docMk/>
            <pc:sldMk cId="3553032437" sldId="268"/>
            <ac:spMk id="3" creationId="{9D32111F-2617-4AD1-A324-7CE2DA96FD0F}"/>
          </ac:spMkLst>
        </pc:spChg>
        <pc:picChg chg="del">
          <ac:chgData name="Charbulak, Jakub Dorian" userId="S::charbjak@cvut.cz::4cfea77e-4bcc-42f9-a33a-e64ecb3fc85f" providerId="AD" clId="Web-{F727B855-6B79-453A-86EF-4EE4F622A229}" dt="2021-04-28T14:14:19.169" v="40"/>
          <ac:picMkLst>
            <pc:docMk/>
            <pc:sldMk cId="3553032437" sldId="268"/>
            <ac:picMk id="4" creationId="{ADA42BCB-D22E-4591-90B5-0C5071B56F2E}"/>
          </ac:picMkLst>
        </pc:picChg>
      </pc:sldChg>
      <pc:sldChg chg="modSp mod modClrScheme chgLayout">
        <pc:chgData name="Charbulak, Jakub Dorian" userId="S::charbjak@cvut.cz::4cfea77e-4bcc-42f9-a33a-e64ecb3fc85f" providerId="AD" clId="Web-{F727B855-6B79-453A-86EF-4EE4F622A229}" dt="2021-04-28T14:14:53.451" v="44"/>
        <pc:sldMkLst>
          <pc:docMk/>
          <pc:sldMk cId="2357247928" sldId="269"/>
        </pc:sldMkLst>
        <pc:spChg chg="mod ord">
          <ac:chgData name="Charbulak, Jakub Dorian" userId="S::charbjak@cvut.cz::4cfea77e-4bcc-42f9-a33a-e64ecb3fc85f" providerId="AD" clId="Web-{F727B855-6B79-453A-86EF-4EE4F622A229}" dt="2021-04-28T14:14:53.451" v="44"/>
          <ac:spMkLst>
            <pc:docMk/>
            <pc:sldMk cId="2357247928" sldId="269"/>
            <ac:spMk id="2" creationId="{2131B351-40F4-4DED-9B43-FB409F85BAF4}"/>
          </ac:spMkLst>
        </pc:spChg>
        <pc:spChg chg="mod ord">
          <ac:chgData name="Charbulak, Jakub Dorian" userId="S::charbjak@cvut.cz::4cfea77e-4bcc-42f9-a33a-e64ecb3fc85f" providerId="AD" clId="Web-{F727B855-6B79-453A-86EF-4EE4F622A229}" dt="2021-04-28T14:14:53.451" v="44"/>
          <ac:spMkLst>
            <pc:docMk/>
            <pc:sldMk cId="2357247928" sldId="269"/>
            <ac:spMk id="3" creationId="{0C415BDF-92BF-4359-AE36-E6353F2CDC1A}"/>
          </ac:spMkLst>
        </pc:spChg>
      </pc:sldChg>
      <pc:sldChg chg="modSp mod modClrScheme chgLayout">
        <pc:chgData name="Charbulak, Jakub Dorian" userId="S::charbjak@cvut.cz::4cfea77e-4bcc-42f9-a33a-e64ecb3fc85f" providerId="AD" clId="Web-{F727B855-6B79-453A-86EF-4EE4F622A229}" dt="2021-04-28T14:14:53.451" v="44"/>
        <pc:sldMkLst>
          <pc:docMk/>
          <pc:sldMk cId="527362591" sldId="270"/>
        </pc:sldMkLst>
        <pc:spChg chg="mod ord">
          <ac:chgData name="Charbulak, Jakub Dorian" userId="S::charbjak@cvut.cz::4cfea77e-4bcc-42f9-a33a-e64ecb3fc85f" providerId="AD" clId="Web-{F727B855-6B79-453A-86EF-4EE4F622A229}" dt="2021-04-28T14:14:53.451" v="44"/>
          <ac:spMkLst>
            <pc:docMk/>
            <pc:sldMk cId="527362591" sldId="270"/>
            <ac:spMk id="2" creationId="{3ACBF5AC-033D-482F-969B-971AE86FE0F9}"/>
          </ac:spMkLst>
        </pc:spChg>
        <pc:spChg chg="mod ord">
          <ac:chgData name="Charbulak, Jakub Dorian" userId="S::charbjak@cvut.cz::4cfea77e-4bcc-42f9-a33a-e64ecb3fc85f" providerId="AD" clId="Web-{F727B855-6B79-453A-86EF-4EE4F622A229}" dt="2021-04-28T14:14:53.451" v="44"/>
          <ac:spMkLst>
            <pc:docMk/>
            <pc:sldMk cId="527362591" sldId="270"/>
            <ac:spMk id="3" creationId="{C7FC6E48-1444-4F54-8519-74B78234DA17}"/>
          </ac:spMkLst>
        </pc:spChg>
      </pc:sldChg>
      <pc:sldMasterChg chg="del delSldLayout">
        <pc:chgData name="Charbulak, Jakub Dorian" userId="S::charbjak@cvut.cz::4cfea77e-4bcc-42f9-a33a-e64ecb3fc85f" providerId="AD" clId="Web-{F727B855-6B79-453A-86EF-4EE4F622A229}" dt="2021-04-28T14:09:07.802" v="30"/>
        <pc:sldMasterMkLst>
          <pc:docMk/>
          <pc:sldMasterMk cId="2460954070" sldId="2147483660"/>
        </pc:sldMasterMkLst>
        <pc:sldLayoutChg chg="del">
          <pc:chgData name="Charbulak, Jakub Dorian" userId="S::charbjak@cvut.cz::4cfea77e-4bcc-42f9-a33a-e64ecb3fc85f" providerId="AD" clId="Web-{F727B855-6B79-453A-86EF-4EE4F622A229}" dt="2021-04-28T14:09:07.802" v="3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harbulak, Jakub Dorian" userId="S::charbjak@cvut.cz::4cfea77e-4bcc-42f9-a33a-e64ecb3fc85f" providerId="AD" clId="Web-{F727B855-6B79-453A-86EF-4EE4F622A229}" dt="2021-04-28T14:09:07.802" v="3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harbulak, Jakub Dorian" userId="S::charbjak@cvut.cz::4cfea77e-4bcc-42f9-a33a-e64ecb3fc85f" providerId="AD" clId="Web-{F727B855-6B79-453A-86EF-4EE4F622A229}" dt="2021-04-28T14:09:07.802" v="3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harbulak, Jakub Dorian" userId="S::charbjak@cvut.cz::4cfea77e-4bcc-42f9-a33a-e64ecb3fc85f" providerId="AD" clId="Web-{F727B855-6B79-453A-86EF-4EE4F622A229}" dt="2021-04-28T14:09:07.802" v="3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harbulak, Jakub Dorian" userId="S::charbjak@cvut.cz::4cfea77e-4bcc-42f9-a33a-e64ecb3fc85f" providerId="AD" clId="Web-{F727B855-6B79-453A-86EF-4EE4F622A229}" dt="2021-04-28T14:09:07.802" v="3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harbulak, Jakub Dorian" userId="S::charbjak@cvut.cz::4cfea77e-4bcc-42f9-a33a-e64ecb3fc85f" providerId="AD" clId="Web-{F727B855-6B79-453A-86EF-4EE4F622A229}" dt="2021-04-28T14:09:07.802" v="3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harbulak, Jakub Dorian" userId="S::charbjak@cvut.cz::4cfea77e-4bcc-42f9-a33a-e64ecb3fc85f" providerId="AD" clId="Web-{F727B855-6B79-453A-86EF-4EE4F622A229}" dt="2021-04-28T14:09:07.802" v="3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harbulak, Jakub Dorian" userId="S::charbjak@cvut.cz::4cfea77e-4bcc-42f9-a33a-e64ecb3fc85f" providerId="AD" clId="Web-{F727B855-6B79-453A-86EF-4EE4F622A229}" dt="2021-04-28T14:09:07.802" v="3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harbulak, Jakub Dorian" userId="S::charbjak@cvut.cz::4cfea77e-4bcc-42f9-a33a-e64ecb3fc85f" providerId="AD" clId="Web-{F727B855-6B79-453A-86EF-4EE4F622A229}" dt="2021-04-28T14:09:07.802" v="3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harbulak, Jakub Dorian" userId="S::charbjak@cvut.cz::4cfea77e-4bcc-42f9-a33a-e64ecb3fc85f" providerId="AD" clId="Web-{F727B855-6B79-453A-86EF-4EE4F622A229}" dt="2021-04-28T14:09:07.802" v="3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harbulak, Jakub Dorian" userId="S::charbjak@cvut.cz::4cfea77e-4bcc-42f9-a33a-e64ecb3fc85f" providerId="AD" clId="Web-{F727B855-6B79-453A-86EF-4EE4F622A229}" dt="2021-04-28T14:09:07.802" v="3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Charbulak, Jakub Dorian" userId="S::charbjak@cvut.cz::4cfea77e-4bcc-42f9-a33a-e64ecb3fc85f" providerId="AD" clId="Web-{F727B855-6B79-453A-86EF-4EE4F622A229}" dt="2021-04-28T14:09:37.880" v="31"/>
        <pc:sldMasterMkLst>
          <pc:docMk/>
          <pc:sldMasterMk cId="3628277764" sldId="2147483672"/>
        </pc:sldMasterMkLst>
        <pc:sldLayoutChg chg="add del mod replId">
          <pc:chgData name="Charbulak, Jakub Dorian" userId="S::charbjak@cvut.cz::4cfea77e-4bcc-42f9-a33a-e64ecb3fc85f" providerId="AD" clId="Web-{F727B855-6B79-453A-86EF-4EE4F622A229}" dt="2021-04-28T14:09:37.880" v="31"/>
          <pc:sldLayoutMkLst>
            <pc:docMk/>
            <pc:sldMasterMk cId="3628277764" sldId="2147483672"/>
            <pc:sldLayoutMk cId="1489336479" sldId="2147483673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37.880" v="31"/>
          <pc:sldLayoutMkLst>
            <pc:docMk/>
            <pc:sldMasterMk cId="3628277764" sldId="2147483672"/>
            <pc:sldLayoutMk cId="1801137098" sldId="2147483674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37.880" v="31"/>
          <pc:sldLayoutMkLst>
            <pc:docMk/>
            <pc:sldMasterMk cId="3628277764" sldId="2147483672"/>
            <pc:sldLayoutMk cId="3652000666" sldId="2147483675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37.880" v="31"/>
          <pc:sldLayoutMkLst>
            <pc:docMk/>
            <pc:sldMasterMk cId="3628277764" sldId="2147483672"/>
            <pc:sldLayoutMk cId="58564459" sldId="2147483676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37.880" v="31"/>
          <pc:sldLayoutMkLst>
            <pc:docMk/>
            <pc:sldMasterMk cId="3628277764" sldId="2147483672"/>
            <pc:sldLayoutMk cId="725339612" sldId="2147483677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37.880" v="31"/>
          <pc:sldLayoutMkLst>
            <pc:docMk/>
            <pc:sldMasterMk cId="3628277764" sldId="2147483672"/>
            <pc:sldLayoutMk cId="3965175256" sldId="2147483678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37.880" v="31"/>
          <pc:sldLayoutMkLst>
            <pc:docMk/>
            <pc:sldMasterMk cId="3628277764" sldId="2147483672"/>
            <pc:sldLayoutMk cId="3075405578" sldId="2147483679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37.880" v="31"/>
          <pc:sldLayoutMkLst>
            <pc:docMk/>
            <pc:sldMasterMk cId="3628277764" sldId="2147483672"/>
            <pc:sldLayoutMk cId="4062398124" sldId="2147483680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37.880" v="31"/>
          <pc:sldLayoutMkLst>
            <pc:docMk/>
            <pc:sldMasterMk cId="3628277764" sldId="2147483672"/>
            <pc:sldLayoutMk cId="592287815" sldId="2147483681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37.880" v="31"/>
          <pc:sldLayoutMkLst>
            <pc:docMk/>
            <pc:sldMasterMk cId="3628277764" sldId="2147483672"/>
            <pc:sldLayoutMk cId="3461515662" sldId="2147483682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37.880" v="31"/>
          <pc:sldLayoutMkLst>
            <pc:docMk/>
            <pc:sldMasterMk cId="3628277764" sldId="2147483672"/>
            <pc:sldLayoutMk cId="1685628105" sldId="2147483683"/>
          </pc:sldLayoutMkLst>
        </pc:sldLayoutChg>
      </pc:sldMasterChg>
      <pc:sldMasterChg chg="add del addSldLayout delSldLayout modSldLayout">
        <pc:chgData name="Charbulak, Jakub Dorian" userId="S::charbjak@cvut.cz::4cfea77e-4bcc-42f9-a33a-e64ecb3fc85f" providerId="AD" clId="Web-{F727B855-6B79-453A-86EF-4EE4F622A229}" dt="2021-04-28T14:09:41.162" v="32"/>
        <pc:sldMasterMkLst>
          <pc:docMk/>
          <pc:sldMasterMk cId="3495027871" sldId="2147483684"/>
        </pc:sldMasterMkLst>
        <pc:sldLayoutChg chg="add del mod replId">
          <pc:chgData name="Charbulak, Jakub Dorian" userId="S::charbjak@cvut.cz::4cfea77e-4bcc-42f9-a33a-e64ecb3fc85f" providerId="AD" clId="Web-{F727B855-6B79-453A-86EF-4EE4F622A229}" dt="2021-04-28T14:09:41.162" v="32"/>
          <pc:sldLayoutMkLst>
            <pc:docMk/>
            <pc:sldMasterMk cId="3495027871" sldId="2147483684"/>
            <pc:sldLayoutMk cId="3693389198" sldId="2147483685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41.162" v="32"/>
          <pc:sldLayoutMkLst>
            <pc:docMk/>
            <pc:sldMasterMk cId="3495027871" sldId="2147483684"/>
            <pc:sldLayoutMk cId="1116563163" sldId="2147483686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41.162" v="32"/>
          <pc:sldLayoutMkLst>
            <pc:docMk/>
            <pc:sldMasterMk cId="3495027871" sldId="2147483684"/>
            <pc:sldLayoutMk cId="3794627564" sldId="2147483687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41.162" v="32"/>
          <pc:sldLayoutMkLst>
            <pc:docMk/>
            <pc:sldMasterMk cId="3495027871" sldId="2147483684"/>
            <pc:sldLayoutMk cId="1345078393" sldId="2147483688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41.162" v="32"/>
          <pc:sldLayoutMkLst>
            <pc:docMk/>
            <pc:sldMasterMk cId="3495027871" sldId="2147483684"/>
            <pc:sldLayoutMk cId="3132569652" sldId="2147483689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41.162" v="32"/>
          <pc:sldLayoutMkLst>
            <pc:docMk/>
            <pc:sldMasterMk cId="3495027871" sldId="2147483684"/>
            <pc:sldLayoutMk cId="221097286" sldId="2147483690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41.162" v="32"/>
          <pc:sldLayoutMkLst>
            <pc:docMk/>
            <pc:sldMasterMk cId="3495027871" sldId="2147483684"/>
            <pc:sldLayoutMk cId="2417992310" sldId="2147483691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41.162" v="32"/>
          <pc:sldLayoutMkLst>
            <pc:docMk/>
            <pc:sldMasterMk cId="3495027871" sldId="2147483684"/>
            <pc:sldLayoutMk cId="3559626972" sldId="2147483692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41.162" v="32"/>
          <pc:sldLayoutMkLst>
            <pc:docMk/>
            <pc:sldMasterMk cId="3495027871" sldId="2147483684"/>
            <pc:sldLayoutMk cId="1295416448" sldId="2147483693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41.162" v="32"/>
          <pc:sldLayoutMkLst>
            <pc:docMk/>
            <pc:sldMasterMk cId="3495027871" sldId="2147483684"/>
            <pc:sldLayoutMk cId="1975317080" sldId="2147483694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41.162" v="32"/>
          <pc:sldLayoutMkLst>
            <pc:docMk/>
            <pc:sldMasterMk cId="3495027871" sldId="2147483684"/>
            <pc:sldLayoutMk cId="1283533130" sldId="2147483695"/>
          </pc:sldLayoutMkLst>
        </pc:sldLayoutChg>
      </pc:sldMasterChg>
      <pc:sldMasterChg chg="add del addSldLayout delSldLayout modSldLayout">
        <pc:chgData name="Charbulak, Jakub Dorian" userId="S::charbjak@cvut.cz::4cfea77e-4bcc-42f9-a33a-e64ecb3fc85f" providerId="AD" clId="Web-{F727B855-6B79-453A-86EF-4EE4F622A229}" dt="2021-04-28T14:09:45.724" v="33"/>
        <pc:sldMasterMkLst>
          <pc:docMk/>
          <pc:sldMasterMk cId="3317096479" sldId="2147483696"/>
        </pc:sldMasterMkLst>
        <pc:sldLayoutChg chg="add del mod replId">
          <pc:chgData name="Charbulak, Jakub Dorian" userId="S::charbjak@cvut.cz::4cfea77e-4bcc-42f9-a33a-e64ecb3fc85f" providerId="AD" clId="Web-{F727B855-6B79-453A-86EF-4EE4F622A229}" dt="2021-04-28T14:09:45.724" v="33"/>
          <pc:sldLayoutMkLst>
            <pc:docMk/>
            <pc:sldMasterMk cId="3317096479" sldId="2147483696"/>
            <pc:sldLayoutMk cId="3212819123" sldId="2147483697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45.724" v="33"/>
          <pc:sldLayoutMkLst>
            <pc:docMk/>
            <pc:sldMasterMk cId="3317096479" sldId="2147483696"/>
            <pc:sldLayoutMk cId="1954700088" sldId="2147483698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45.724" v="33"/>
          <pc:sldLayoutMkLst>
            <pc:docMk/>
            <pc:sldMasterMk cId="3317096479" sldId="2147483696"/>
            <pc:sldLayoutMk cId="1657271819" sldId="2147483699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45.724" v="33"/>
          <pc:sldLayoutMkLst>
            <pc:docMk/>
            <pc:sldMasterMk cId="3317096479" sldId="2147483696"/>
            <pc:sldLayoutMk cId="252336994" sldId="2147483700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45.724" v="33"/>
          <pc:sldLayoutMkLst>
            <pc:docMk/>
            <pc:sldMasterMk cId="3317096479" sldId="2147483696"/>
            <pc:sldLayoutMk cId="3354458369" sldId="2147483701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45.724" v="33"/>
          <pc:sldLayoutMkLst>
            <pc:docMk/>
            <pc:sldMasterMk cId="3317096479" sldId="2147483696"/>
            <pc:sldLayoutMk cId="2162113969" sldId="2147483702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45.724" v="33"/>
          <pc:sldLayoutMkLst>
            <pc:docMk/>
            <pc:sldMasterMk cId="3317096479" sldId="2147483696"/>
            <pc:sldLayoutMk cId="1070727715" sldId="2147483703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45.724" v="33"/>
          <pc:sldLayoutMkLst>
            <pc:docMk/>
            <pc:sldMasterMk cId="3317096479" sldId="2147483696"/>
            <pc:sldLayoutMk cId="2046704229" sldId="2147483704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45.724" v="33"/>
          <pc:sldLayoutMkLst>
            <pc:docMk/>
            <pc:sldMasterMk cId="3317096479" sldId="2147483696"/>
            <pc:sldLayoutMk cId="2991877053" sldId="2147483705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45.724" v="33"/>
          <pc:sldLayoutMkLst>
            <pc:docMk/>
            <pc:sldMasterMk cId="3317096479" sldId="2147483696"/>
            <pc:sldLayoutMk cId="645546747" sldId="2147483706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45.724" v="33"/>
          <pc:sldLayoutMkLst>
            <pc:docMk/>
            <pc:sldMasterMk cId="3317096479" sldId="2147483696"/>
            <pc:sldLayoutMk cId="1738436910" sldId="2147483707"/>
          </pc:sldLayoutMkLst>
        </pc:sldLayoutChg>
      </pc:sldMasterChg>
      <pc:sldMasterChg chg="add del addSldLayout delSldLayout modSldLayout">
        <pc:chgData name="Charbulak, Jakub Dorian" userId="S::charbjak@cvut.cz::4cfea77e-4bcc-42f9-a33a-e64ecb3fc85f" providerId="AD" clId="Web-{F727B855-6B79-453A-86EF-4EE4F622A229}" dt="2021-04-28T14:09:54.834" v="34"/>
        <pc:sldMasterMkLst>
          <pc:docMk/>
          <pc:sldMasterMk cId="2946919625" sldId="2147483708"/>
        </pc:sldMasterMkLst>
        <pc:sldLayoutChg chg="add del mod replId">
          <pc:chgData name="Charbulak, Jakub Dorian" userId="S::charbjak@cvut.cz::4cfea77e-4bcc-42f9-a33a-e64ecb3fc85f" providerId="AD" clId="Web-{F727B855-6B79-453A-86EF-4EE4F622A229}" dt="2021-04-28T14:09:54.834" v="34"/>
          <pc:sldLayoutMkLst>
            <pc:docMk/>
            <pc:sldMasterMk cId="2946919625" sldId="2147483708"/>
            <pc:sldLayoutMk cId="1139026441" sldId="2147483709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54.834" v="34"/>
          <pc:sldLayoutMkLst>
            <pc:docMk/>
            <pc:sldMasterMk cId="2946919625" sldId="2147483708"/>
            <pc:sldLayoutMk cId="2369153247" sldId="2147483710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54.834" v="34"/>
          <pc:sldLayoutMkLst>
            <pc:docMk/>
            <pc:sldMasterMk cId="2946919625" sldId="2147483708"/>
            <pc:sldLayoutMk cId="2504320895" sldId="2147483711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54.834" v="34"/>
          <pc:sldLayoutMkLst>
            <pc:docMk/>
            <pc:sldMasterMk cId="2946919625" sldId="2147483708"/>
            <pc:sldLayoutMk cId="2630760833" sldId="2147483712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54.834" v="34"/>
          <pc:sldLayoutMkLst>
            <pc:docMk/>
            <pc:sldMasterMk cId="2946919625" sldId="2147483708"/>
            <pc:sldLayoutMk cId="1643319117" sldId="2147483713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54.834" v="34"/>
          <pc:sldLayoutMkLst>
            <pc:docMk/>
            <pc:sldMasterMk cId="2946919625" sldId="2147483708"/>
            <pc:sldLayoutMk cId="3364627832" sldId="2147483714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54.834" v="34"/>
          <pc:sldLayoutMkLst>
            <pc:docMk/>
            <pc:sldMasterMk cId="2946919625" sldId="2147483708"/>
            <pc:sldLayoutMk cId="3724723407" sldId="2147483715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54.834" v="34"/>
          <pc:sldLayoutMkLst>
            <pc:docMk/>
            <pc:sldMasterMk cId="2946919625" sldId="2147483708"/>
            <pc:sldLayoutMk cId="293716677" sldId="2147483716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54.834" v="34"/>
          <pc:sldLayoutMkLst>
            <pc:docMk/>
            <pc:sldMasterMk cId="2946919625" sldId="2147483708"/>
            <pc:sldLayoutMk cId="1472277489" sldId="2147483717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54.834" v="34"/>
          <pc:sldLayoutMkLst>
            <pc:docMk/>
            <pc:sldMasterMk cId="2946919625" sldId="2147483708"/>
            <pc:sldLayoutMk cId="1218697636" sldId="2147483718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09:54.834" v="34"/>
          <pc:sldLayoutMkLst>
            <pc:docMk/>
            <pc:sldMasterMk cId="2946919625" sldId="2147483708"/>
            <pc:sldLayoutMk cId="3446026939" sldId="2147483719"/>
          </pc:sldLayoutMkLst>
        </pc:sldLayoutChg>
      </pc:sldMasterChg>
      <pc:sldMasterChg chg="add del addSldLayout delSldLayout modSldLayout">
        <pc:chgData name="Charbulak, Jakub Dorian" userId="S::charbjak@cvut.cz::4cfea77e-4bcc-42f9-a33a-e64ecb3fc85f" providerId="AD" clId="Web-{F727B855-6B79-453A-86EF-4EE4F622A229}" dt="2021-04-28T14:14:43.247" v="43"/>
        <pc:sldMasterMkLst>
          <pc:docMk/>
          <pc:sldMasterMk cId="1482268870" sldId="2147483720"/>
        </pc:sldMasterMkLst>
        <pc:sldLayoutChg chg="add del mod replId">
          <pc:chgData name="Charbulak, Jakub Dorian" userId="S::charbjak@cvut.cz::4cfea77e-4bcc-42f9-a33a-e64ecb3fc85f" providerId="AD" clId="Web-{F727B855-6B79-453A-86EF-4EE4F622A229}" dt="2021-04-28T14:14:43.247" v="43"/>
          <pc:sldLayoutMkLst>
            <pc:docMk/>
            <pc:sldMasterMk cId="1482268870" sldId="2147483720"/>
            <pc:sldLayoutMk cId="3513048018" sldId="2147483721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43.247" v="43"/>
          <pc:sldLayoutMkLst>
            <pc:docMk/>
            <pc:sldMasterMk cId="1482268870" sldId="2147483720"/>
            <pc:sldLayoutMk cId="1301846458" sldId="2147483722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43.247" v="43"/>
          <pc:sldLayoutMkLst>
            <pc:docMk/>
            <pc:sldMasterMk cId="1482268870" sldId="2147483720"/>
            <pc:sldLayoutMk cId="3985128418" sldId="2147483723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43.247" v="43"/>
          <pc:sldLayoutMkLst>
            <pc:docMk/>
            <pc:sldMasterMk cId="1482268870" sldId="2147483720"/>
            <pc:sldLayoutMk cId="1371092475" sldId="2147483724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43.247" v="43"/>
          <pc:sldLayoutMkLst>
            <pc:docMk/>
            <pc:sldMasterMk cId="1482268870" sldId="2147483720"/>
            <pc:sldLayoutMk cId="1448671554" sldId="2147483725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43.247" v="43"/>
          <pc:sldLayoutMkLst>
            <pc:docMk/>
            <pc:sldMasterMk cId="1482268870" sldId="2147483720"/>
            <pc:sldLayoutMk cId="3643286042" sldId="2147483726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43.247" v="43"/>
          <pc:sldLayoutMkLst>
            <pc:docMk/>
            <pc:sldMasterMk cId="1482268870" sldId="2147483720"/>
            <pc:sldLayoutMk cId="3279836903" sldId="2147483727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43.247" v="43"/>
          <pc:sldLayoutMkLst>
            <pc:docMk/>
            <pc:sldMasterMk cId="1482268870" sldId="2147483720"/>
            <pc:sldLayoutMk cId="1954597681" sldId="2147483728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43.247" v="43"/>
          <pc:sldLayoutMkLst>
            <pc:docMk/>
            <pc:sldMasterMk cId="1482268870" sldId="2147483720"/>
            <pc:sldLayoutMk cId="2557116151" sldId="2147483729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43.247" v="43"/>
          <pc:sldLayoutMkLst>
            <pc:docMk/>
            <pc:sldMasterMk cId="1482268870" sldId="2147483720"/>
            <pc:sldLayoutMk cId="200728661" sldId="2147483730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43.247" v="43"/>
          <pc:sldLayoutMkLst>
            <pc:docMk/>
            <pc:sldMasterMk cId="1482268870" sldId="2147483720"/>
            <pc:sldLayoutMk cId="1416571991" sldId="2147483731"/>
          </pc:sldLayoutMkLst>
        </pc:sldLayoutChg>
      </pc:sldMasterChg>
      <pc:sldMasterChg chg="add del addSldLayout delSldLayout modSldLayout">
        <pc:chgData name="Charbulak, Jakub Dorian" userId="S::charbjak@cvut.cz::4cfea77e-4bcc-42f9-a33a-e64ecb3fc85f" providerId="AD" clId="Web-{F727B855-6B79-453A-86EF-4EE4F622A229}" dt="2021-04-28T14:14:53.451" v="44"/>
        <pc:sldMasterMkLst>
          <pc:docMk/>
          <pc:sldMasterMk cId="2740625115" sldId="2147483732"/>
        </pc:sldMasterMkLst>
        <pc:sldLayoutChg chg="add del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740625115" sldId="2147483732"/>
            <pc:sldLayoutMk cId="879099479" sldId="2147483733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740625115" sldId="2147483732"/>
            <pc:sldLayoutMk cId="1239394028" sldId="2147483734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740625115" sldId="2147483732"/>
            <pc:sldLayoutMk cId="325280538" sldId="2147483735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740625115" sldId="2147483732"/>
            <pc:sldLayoutMk cId="519745299" sldId="2147483736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740625115" sldId="2147483732"/>
            <pc:sldLayoutMk cId="2099864598" sldId="2147483737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740625115" sldId="2147483732"/>
            <pc:sldLayoutMk cId="110072014" sldId="2147483738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740625115" sldId="2147483732"/>
            <pc:sldLayoutMk cId="582372512" sldId="2147483739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740625115" sldId="2147483732"/>
            <pc:sldLayoutMk cId="1362685413" sldId="2147483740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740625115" sldId="2147483732"/>
            <pc:sldLayoutMk cId="1667256617" sldId="2147483741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740625115" sldId="2147483732"/>
            <pc:sldLayoutMk cId="3586606784" sldId="2147483742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740625115" sldId="2147483732"/>
            <pc:sldLayoutMk cId="3677196546" sldId="2147483743"/>
          </pc:sldLayoutMkLst>
        </pc:sldLayoutChg>
      </pc:sldMasterChg>
      <pc:sldMasterChg chg="add del addSldLayout delSldLayout modSldLayout">
        <pc:chgData name="Charbulak, Jakub Dorian" userId="S::charbjak@cvut.cz::4cfea77e-4bcc-42f9-a33a-e64ecb3fc85f" providerId="AD" clId="Web-{F727B855-6B79-453A-86EF-4EE4F622A229}" dt="2021-04-28T14:14:39.575" v="42"/>
        <pc:sldMasterMkLst>
          <pc:docMk/>
          <pc:sldMasterMk cId="3912325091" sldId="2147483732"/>
        </pc:sldMasterMkLst>
        <pc:sldLayoutChg chg="add del mod replId">
          <pc:chgData name="Charbulak, Jakub Dorian" userId="S::charbjak@cvut.cz::4cfea77e-4bcc-42f9-a33a-e64ecb3fc85f" providerId="AD" clId="Web-{F727B855-6B79-453A-86EF-4EE4F622A229}" dt="2021-04-28T14:14:39.575" v="42"/>
          <pc:sldLayoutMkLst>
            <pc:docMk/>
            <pc:sldMasterMk cId="3912325091" sldId="2147483732"/>
            <pc:sldLayoutMk cId="1882458390" sldId="2147483733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39.575" v="42"/>
          <pc:sldLayoutMkLst>
            <pc:docMk/>
            <pc:sldMasterMk cId="3912325091" sldId="2147483732"/>
            <pc:sldLayoutMk cId="485751304" sldId="2147483734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39.575" v="42"/>
          <pc:sldLayoutMkLst>
            <pc:docMk/>
            <pc:sldMasterMk cId="3912325091" sldId="2147483732"/>
            <pc:sldLayoutMk cId="1653347647" sldId="2147483735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39.575" v="42"/>
          <pc:sldLayoutMkLst>
            <pc:docMk/>
            <pc:sldMasterMk cId="3912325091" sldId="2147483732"/>
            <pc:sldLayoutMk cId="3711126941" sldId="2147483736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39.575" v="42"/>
          <pc:sldLayoutMkLst>
            <pc:docMk/>
            <pc:sldMasterMk cId="3912325091" sldId="2147483732"/>
            <pc:sldLayoutMk cId="2322542955" sldId="2147483737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39.575" v="42"/>
          <pc:sldLayoutMkLst>
            <pc:docMk/>
            <pc:sldMasterMk cId="3912325091" sldId="2147483732"/>
            <pc:sldLayoutMk cId="1864107716" sldId="2147483738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39.575" v="42"/>
          <pc:sldLayoutMkLst>
            <pc:docMk/>
            <pc:sldMasterMk cId="3912325091" sldId="2147483732"/>
            <pc:sldLayoutMk cId="2100785035" sldId="2147483739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39.575" v="42"/>
          <pc:sldLayoutMkLst>
            <pc:docMk/>
            <pc:sldMasterMk cId="3912325091" sldId="2147483732"/>
            <pc:sldLayoutMk cId="2495345463" sldId="2147483740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39.575" v="42"/>
          <pc:sldLayoutMkLst>
            <pc:docMk/>
            <pc:sldMasterMk cId="3912325091" sldId="2147483732"/>
            <pc:sldLayoutMk cId="4102657058" sldId="2147483741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39.575" v="42"/>
          <pc:sldLayoutMkLst>
            <pc:docMk/>
            <pc:sldMasterMk cId="3912325091" sldId="2147483732"/>
            <pc:sldLayoutMk cId="31608873" sldId="2147483742"/>
          </pc:sldLayoutMkLst>
        </pc:sldLayoutChg>
        <pc:sldLayoutChg chg="add del mod replId">
          <pc:chgData name="Charbulak, Jakub Dorian" userId="S::charbjak@cvut.cz::4cfea77e-4bcc-42f9-a33a-e64ecb3fc85f" providerId="AD" clId="Web-{F727B855-6B79-453A-86EF-4EE4F622A229}" dt="2021-04-28T14:14:39.575" v="42"/>
          <pc:sldLayoutMkLst>
            <pc:docMk/>
            <pc:sldMasterMk cId="3912325091" sldId="2147483732"/>
            <pc:sldLayoutMk cId="2367886818" sldId="2147483743"/>
          </pc:sldLayoutMkLst>
        </pc:sldLayoutChg>
      </pc:sldMasterChg>
      <pc:sldMasterChg chg="add addSldLayout modSldLayout">
        <pc:chgData name="Charbulak, Jakub Dorian" userId="S::charbjak@cvut.cz::4cfea77e-4bcc-42f9-a33a-e64ecb3fc85f" providerId="AD" clId="Web-{F727B855-6B79-453A-86EF-4EE4F622A229}" dt="2021-04-28T14:14:53.451" v="44"/>
        <pc:sldMasterMkLst>
          <pc:docMk/>
          <pc:sldMasterMk cId="2178802314" sldId="2147483744"/>
        </pc:sldMasterMkLst>
        <pc:sldLayoutChg chg="add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178802314" sldId="2147483744"/>
            <pc:sldLayoutMk cId="3335849612" sldId="2147483745"/>
          </pc:sldLayoutMkLst>
        </pc:sldLayoutChg>
        <pc:sldLayoutChg chg="add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178802314" sldId="2147483744"/>
            <pc:sldLayoutMk cId="3093820907" sldId="2147483746"/>
          </pc:sldLayoutMkLst>
        </pc:sldLayoutChg>
        <pc:sldLayoutChg chg="add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178802314" sldId="2147483744"/>
            <pc:sldLayoutMk cId="1550722435" sldId="2147483747"/>
          </pc:sldLayoutMkLst>
        </pc:sldLayoutChg>
        <pc:sldLayoutChg chg="add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178802314" sldId="2147483744"/>
            <pc:sldLayoutMk cId="3888693007" sldId="2147483748"/>
          </pc:sldLayoutMkLst>
        </pc:sldLayoutChg>
        <pc:sldLayoutChg chg="add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178802314" sldId="2147483744"/>
            <pc:sldLayoutMk cId="860035549" sldId="2147483749"/>
          </pc:sldLayoutMkLst>
        </pc:sldLayoutChg>
        <pc:sldLayoutChg chg="add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178802314" sldId="2147483744"/>
            <pc:sldLayoutMk cId="1520923089" sldId="2147483750"/>
          </pc:sldLayoutMkLst>
        </pc:sldLayoutChg>
        <pc:sldLayoutChg chg="add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178802314" sldId="2147483744"/>
            <pc:sldLayoutMk cId="1663022251" sldId="2147483751"/>
          </pc:sldLayoutMkLst>
        </pc:sldLayoutChg>
        <pc:sldLayoutChg chg="add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178802314" sldId="2147483744"/>
            <pc:sldLayoutMk cId="3727247216" sldId="2147483752"/>
          </pc:sldLayoutMkLst>
        </pc:sldLayoutChg>
        <pc:sldLayoutChg chg="add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178802314" sldId="2147483744"/>
            <pc:sldLayoutMk cId="3398097156" sldId="2147483753"/>
          </pc:sldLayoutMkLst>
        </pc:sldLayoutChg>
        <pc:sldLayoutChg chg="add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178802314" sldId="2147483744"/>
            <pc:sldLayoutMk cId="2869669130" sldId="2147483754"/>
          </pc:sldLayoutMkLst>
        </pc:sldLayoutChg>
        <pc:sldLayoutChg chg="add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178802314" sldId="2147483744"/>
            <pc:sldLayoutMk cId="880216490" sldId="2147483755"/>
          </pc:sldLayoutMkLst>
        </pc:sldLayoutChg>
        <pc:sldLayoutChg chg="add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178802314" sldId="2147483744"/>
            <pc:sldLayoutMk cId="934876292" sldId="2147483756"/>
          </pc:sldLayoutMkLst>
        </pc:sldLayoutChg>
        <pc:sldLayoutChg chg="add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178802314" sldId="2147483744"/>
            <pc:sldLayoutMk cId="1145111091" sldId="2147483757"/>
          </pc:sldLayoutMkLst>
        </pc:sldLayoutChg>
        <pc:sldLayoutChg chg="add mod replId">
          <pc:chgData name="Charbulak, Jakub Dorian" userId="S::charbjak@cvut.cz::4cfea77e-4bcc-42f9-a33a-e64ecb3fc85f" providerId="AD" clId="Web-{F727B855-6B79-453A-86EF-4EE4F622A229}" dt="2021-04-28T14:14:53.451" v="44"/>
          <pc:sldLayoutMkLst>
            <pc:docMk/>
            <pc:sldMasterMk cId="2178802314" sldId="2147483744"/>
            <pc:sldLayoutMk cId="273238653" sldId="2147483758"/>
          </pc:sldLayoutMkLst>
        </pc:sldLayoutChg>
      </pc:sldMasterChg>
    </pc:docChg>
  </pc:docChgLst>
  <pc:docChgLst>
    <pc:chgData name="Kosmak, Filip" userId="S::kosmafil@cvut.cz::56bd9fab-bf0e-47ed-9100-b5aefb7e9544" providerId="AD" clId="Web-{CBAD7329-3C78-4D00-AA8A-010C3D7775B0}"/>
    <pc:docChg chg="modSld">
      <pc:chgData name="Kosmak, Filip" userId="S::kosmafil@cvut.cz::56bd9fab-bf0e-47ed-9100-b5aefb7e9544" providerId="AD" clId="Web-{CBAD7329-3C78-4D00-AA8A-010C3D7775B0}" dt="2021-04-26T18:07:39.769" v="329" actId="20577"/>
      <pc:docMkLst>
        <pc:docMk/>
      </pc:docMkLst>
      <pc:sldChg chg="modSp">
        <pc:chgData name="Kosmak, Filip" userId="S::kosmafil@cvut.cz::56bd9fab-bf0e-47ed-9100-b5aefb7e9544" providerId="AD" clId="Web-{CBAD7329-3C78-4D00-AA8A-010C3D7775B0}" dt="2021-04-26T18:07:39.769" v="329" actId="20577"/>
        <pc:sldMkLst>
          <pc:docMk/>
          <pc:sldMk cId="1053386423" sldId="259"/>
        </pc:sldMkLst>
        <pc:spChg chg="mod">
          <ac:chgData name="Kosmak, Filip" userId="S::kosmafil@cvut.cz::56bd9fab-bf0e-47ed-9100-b5aefb7e9544" providerId="AD" clId="Web-{CBAD7329-3C78-4D00-AA8A-010C3D7775B0}" dt="2021-04-26T18:07:39.769" v="329" actId="20577"/>
          <ac:spMkLst>
            <pc:docMk/>
            <pc:sldMk cId="1053386423" sldId="259"/>
            <ac:spMk id="3" creationId="{8EA7F47E-0032-4F7B-9292-39EB4DF1963B}"/>
          </ac:spMkLst>
        </pc:spChg>
      </pc:sldChg>
    </pc:docChg>
  </pc:docChgLst>
  <pc:docChgLst>
    <pc:chgData name="Charbulak, Jakub Dorian" userId="S::charbjak@cvut.cz::4cfea77e-4bcc-42f9-a33a-e64ecb3fc85f" providerId="AD" clId="Web-{841FCE5C-CA16-45B7-84E4-BEB9F2471F9F}"/>
    <pc:docChg chg="modSld">
      <pc:chgData name="Charbulak, Jakub Dorian" userId="S::charbjak@cvut.cz::4cfea77e-4bcc-42f9-a33a-e64ecb3fc85f" providerId="AD" clId="Web-{841FCE5C-CA16-45B7-84E4-BEB9F2471F9F}" dt="2021-04-28T14:58:27.062" v="26" actId="20577"/>
      <pc:docMkLst>
        <pc:docMk/>
      </pc:docMkLst>
      <pc:sldChg chg="modSp">
        <pc:chgData name="Charbulak, Jakub Dorian" userId="S::charbjak@cvut.cz::4cfea77e-4bcc-42f9-a33a-e64ecb3fc85f" providerId="AD" clId="Web-{841FCE5C-CA16-45B7-84E4-BEB9F2471F9F}" dt="2021-04-28T14:58:27.062" v="26" actId="20577"/>
        <pc:sldMkLst>
          <pc:docMk/>
          <pc:sldMk cId="1050088035" sldId="266"/>
        </pc:sldMkLst>
        <pc:spChg chg="mod">
          <ac:chgData name="Charbulak, Jakub Dorian" userId="S::charbjak@cvut.cz::4cfea77e-4bcc-42f9-a33a-e64ecb3fc85f" providerId="AD" clId="Web-{841FCE5C-CA16-45B7-84E4-BEB9F2471F9F}" dt="2021-04-28T14:58:27.062" v="26" actId="20577"/>
          <ac:spMkLst>
            <pc:docMk/>
            <pc:sldMk cId="1050088035" sldId="266"/>
            <ac:spMk id="3" creationId="{EE0B66ED-E4A2-41BC-9BA4-F91FB8F85EBC}"/>
          </ac:spMkLst>
        </pc:spChg>
      </pc:sldChg>
    </pc:docChg>
  </pc:docChgLst>
  <pc:docChgLst>
    <pc:chgData name="Charbulak, Jakub Dorian" userId="S::charbjak@cvut.cz::4cfea77e-4bcc-42f9-a33a-e64ecb3fc85f" providerId="AD" clId="Web-{C2B562D2-F16C-4890-A293-E7111E12C135}"/>
    <pc:docChg chg="addSld modSld">
      <pc:chgData name="Charbulak, Jakub Dorian" userId="S::charbjak@cvut.cz::4cfea77e-4bcc-42f9-a33a-e64ecb3fc85f" providerId="AD" clId="Web-{C2B562D2-F16C-4890-A293-E7111E12C135}" dt="2021-04-28T14:06:54.976" v="95" actId="20577"/>
      <pc:docMkLst>
        <pc:docMk/>
      </pc:docMkLst>
      <pc:sldChg chg="modSp">
        <pc:chgData name="Charbulak, Jakub Dorian" userId="S::charbjak@cvut.cz::4cfea77e-4bcc-42f9-a33a-e64ecb3fc85f" providerId="AD" clId="Web-{C2B562D2-F16C-4890-A293-E7111E12C135}" dt="2021-04-28T13:52:45.952" v="3" actId="20577"/>
        <pc:sldMkLst>
          <pc:docMk/>
          <pc:sldMk cId="1053386423" sldId="259"/>
        </pc:sldMkLst>
        <pc:spChg chg="mod">
          <ac:chgData name="Charbulak, Jakub Dorian" userId="S::charbjak@cvut.cz::4cfea77e-4bcc-42f9-a33a-e64ecb3fc85f" providerId="AD" clId="Web-{C2B562D2-F16C-4890-A293-E7111E12C135}" dt="2021-04-28T13:52:45.952" v="3" actId="20577"/>
          <ac:spMkLst>
            <pc:docMk/>
            <pc:sldMk cId="1053386423" sldId="259"/>
            <ac:spMk id="3" creationId="{8EA7F47E-0032-4F7B-9292-39EB4DF1963B}"/>
          </ac:spMkLst>
        </pc:spChg>
      </pc:sldChg>
      <pc:sldChg chg="modSp">
        <pc:chgData name="Charbulak, Jakub Dorian" userId="S::charbjak@cvut.cz::4cfea77e-4bcc-42f9-a33a-e64ecb3fc85f" providerId="AD" clId="Web-{C2B562D2-F16C-4890-A293-E7111E12C135}" dt="2021-04-28T14:00:08.284" v="15" actId="20577"/>
        <pc:sldMkLst>
          <pc:docMk/>
          <pc:sldMk cId="2160546283" sldId="263"/>
        </pc:sldMkLst>
        <pc:spChg chg="mod">
          <ac:chgData name="Charbulak, Jakub Dorian" userId="S::charbjak@cvut.cz::4cfea77e-4bcc-42f9-a33a-e64ecb3fc85f" providerId="AD" clId="Web-{C2B562D2-F16C-4890-A293-E7111E12C135}" dt="2021-04-28T14:00:08.284" v="15" actId="20577"/>
          <ac:spMkLst>
            <pc:docMk/>
            <pc:sldMk cId="2160546283" sldId="263"/>
            <ac:spMk id="3" creationId="{566A3C55-1CB5-4C8F-A7BD-A2971A18EA60}"/>
          </ac:spMkLst>
        </pc:spChg>
      </pc:sldChg>
      <pc:sldChg chg="modSp">
        <pc:chgData name="Charbulak, Jakub Dorian" userId="S::charbjak@cvut.cz::4cfea77e-4bcc-42f9-a33a-e64ecb3fc85f" providerId="AD" clId="Web-{C2B562D2-F16C-4890-A293-E7111E12C135}" dt="2021-04-28T14:06:54.976" v="95" actId="20577"/>
        <pc:sldMkLst>
          <pc:docMk/>
          <pc:sldMk cId="1050088035" sldId="266"/>
        </pc:sldMkLst>
        <pc:spChg chg="mod">
          <ac:chgData name="Charbulak, Jakub Dorian" userId="S::charbjak@cvut.cz::4cfea77e-4bcc-42f9-a33a-e64ecb3fc85f" providerId="AD" clId="Web-{C2B562D2-F16C-4890-A293-E7111E12C135}" dt="2021-04-28T14:06:54.976" v="95" actId="20577"/>
          <ac:spMkLst>
            <pc:docMk/>
            <pc:sldMk cId="1050088035" sldId="266"/>
            <ac:spMk id="3" creationId="{EE0B66ED-E4A2-41BC-9BA4-F91FB8F85EBC}"/>
          </ac:spMkLst>
        </pc:spChg>
        <pc:picChg chg="mod">
          <ac:chgData name="Charbulak, Jakub Dorian" userId="S::charbjak@cvut.cz::4cfea77e-4bcc-42f9-a33a-e64ecb3fc85f" providerId="AD" clId="Web-{C2B562D2-F16C-4890-A293-E7111E12C135}" dt="2021-04-28T14:02:08.332" v="54" actId="1076"/>
          <ac:picMkLst>
            <pc:docMk/>
            <pc:sldMk cId="1050088035" sldId="266"/>
            <ac:picMk id="4" creationId="{A0382259-B606-472D-9772-8EAAB990BFC1}"/>
          </ac:picMkLst>
        </pc:picChg>
      </pc:sldChg>
      <pc:sldChg chg="addSp delSp modSp">
        <pc:chgData name="Charbulak, Jakub Dorian" userId="S::charbjak@cvut.cz::4cfea77e-4bcc-42f9-a33a-e64ecb3fc85f" providerId="AD" clId="Web-{C2B562D2-F16C-4890-A293-E7111E12C135}" dt="2021-04-28T14:04:51.568" v="84" actId="20577"/>
        <pc:sldMkLst>
          <pc:docMk/>
          <pc:sldMk cId="3041567041" sldId="267"/>
        </pc:sldMkLst>
        <pc:spChg chg="mod">
          <ac:chgData name="Charbulak, Jakub Dorian" userId="S::charbjak@cvut.cz::4cfea77e-4bcc-42f9-a33a-e64ecb3fc85f" providerId="AD" clId="Web-{C2B562D2-F16C-4890-A293-E7111E12C135}" dt="2021-04-28T14:03:42.693" v="68" actId="20577"/>
          <ac:spMkLst>
            <pc:docMk/>
            <pc:sldMk cId="3041567041" sldId="267"/>
            <ac:spMk id="2" creationId="{1474BEA0-E6E7-404C-8618-9A7536213F72}"/>
          </ac:spMkLst>
        </pc:spChg>
        <pc:spChg chg="add mod">
          <ac:chgData name="Charbulak, Jakub Dorian" userId="S::charbjak@cvut.cz::4cfea77e-4bcc-42f9-a33a-e64ecb3fc85f" providerId="AD" clId="Web-{C2B562D2-F16C-4890-A293-E7111E12C135}" dt="2021-04-28T14:03:35.161" v="57" actId="20577"/>
          <ac:spMkLst>
            <pc:docMk/>
            <pc:sldMk cId="3041567041" sldId="267"/>
            <ac:spMk id="3" creationId="{92549C1D-C419-49BA-A9C6-F3B9CCD3A122}"/>
          </ac:spMkLst>
        </pc:spChg>
        <pc:spChg chg="add del mod">
          <ac:chgData name="Charbulak, Jakub Dorian" userId="S::charbjak@cvut.cz::4cfea77e-4bcc-42f9-a33a-e64ecb3fc85f" providerId="AD" clId="Web-{C2B562D2-F16C-4890-A293-E7111E12C135}" dt="2021-04-28T14:04:21.318" v="77"/>
          <ac:spMkLst>
            <pc:docMk/>
            <pc:sldMk cId="3041567041" sldId="267"/>
            <ac:spMk id="5" creationId="{E42C89DE-5F2A-4C5C-8477-BC67D5FD6078}"/>
          </ac:spMkLst>
        </pc:spChg>
        <pc:spChg chg="mod">
          <ac:chgData name="Charbulak, Jakub Dorian" userId="S::charbjak@cvut.cz::4cfea77e-4bcc-42f9-a33a-e64ecb3fc85f" providerId="AD" clId="Web-{C2B562D2-F16C-4890-A293-E7111E12C135}" dt="2021-04-28T14:04:51.568" v="84" actId="20577"/>
          <ac:spMkLst>
            <pc:docMk/>
            <pc:sldMk cId="3041567041" sldId="267"/>
            <ac:spMk id="6" creationId="{25388F50-FB7E-4D16-A943-C8729A9AF8E4}"/>
          </ac:spMkLst>
        </pc:spChg>
        <pc:spChg chg="mod">
          <ac:chgData name="Charbulak, Jakub Dorian" userId="S::charbjak@cvut.cz::4cfea77e-4bcc-42f9-a33a-e64ecb3fc85f" providerId="AD" clId="Web-{C2B562D2-F16C-4890-A293-E7111E12C135}" dt="2021-04-28T14:03:53.224" v="71" actId="1076"/>
          <ac:spMkLst>
            <pc:docMk/>
            <pc:sldMk cId="3041567041" sldId="267"/>
            <ac:spMk id="11" creationId="{8294B47F-CCB1-439A-A4E1-19AC3238E894}"/>
          </ac:spMkLst>
        </pc:spChg>
        <pc:picChg chg="del mod">
          <ac:chgData name="Charbulak, Jakub Dorian" userId="S::charbjak@cvut.cz::4cfea77e-4bcc-42f9-a33a-e64ecb3fc85f" providerId="AD" clId="Web-{C2B562D2-F16C-4890-A293-E7111E12C135}" dt="2021-04-28T14:04:05.271" v="75"/>
          <ac:picMkLst>
            <pc:docMk/>
            <pc:sldMk cId="3041567041" sldId="267"/>
            <ac:picMk id="8" creationId="{00D39004-3238-4419-9A94-4A85B02FA530}"/>
          </ac:picMkLst>
        </pc:picChg>
        <pc:picChg chg="mod">
          <ac:chgData name="Charbulak, Jakub Dorian" userId="S::charbjak@cvut.cz::4cfea77e-4bcc-42f9-a33a-e64ecb3fc85f" providerId="AD" clId="Web-{C2B562D2-F16C-4890-A293-E7111E12C135}" dt="2021-04-28T14:03:58.568" v="73" actId="1076"/>
          <ac:picMkLst>
            <pc:docMk/>
            <pc:sldMk cId="3041567041" sldId="267"/>
            <ac:picMk id="9" creationId="{5C3A3356-4F54-4059-A140-CA93FCE92387}"/>
          </ac:picMkLst>
        </pc:picChg>
      </pc:sldChg>
      <pc:sldChg chg="modSp new">
        <pc:chgData name="Charbulak, Jakub Dorian" userId="S::charbjak@cvut.cz::4cfea77e-4bcc-42f9-a33a-e64ecb3fc85f" providerId="AD" clId="Web-{C2B562D2-F16C-4890-A293-E7111E12C135}" dt="2021-04-28T13:55:43.516" v="13" actId="20577"/>
        <pc:sldMkLst>
          <pc:docMk/>
          <pc:sldMk cId="527362591" sldId="270"/>
        </pc:sldMkLst>
        <pc:spChg chg="mod">
          <ac:chgData name="Charbulak, Jakub Dorian" userId="S::charbjak@cvut.cz::4cfea77e-4bcc-42f9-a33a-e64ecb3fc85f" providerId="AD" clId="Web-{C2B562D2-F16C-4890-A293-E7111E12C135}" dt="2021-04-28T13:55:43.516" v="13" actId="20577"/>
          <ac:spMkLst>
            <pc:docMk/>
            <pc:sldMk cId="527362591" sldId="270"/>
            <ac:spMk id="2" creationId="{3ACBF5AC-033D-482F-969B-971AE86FE0F9}"/>
          </ac:spMkLst>
        </pc:spChg>
        <pc:spChg chg="mod">
          <ac:chgData name="Charbulak, Jakub Dorian" userId="S::charbjak@cvut.cz::4cfea77e-4bcc-42f9-a33a-e64ecb3fc85f" providerId="AD" clId="Web-{C2B562D2-F16C-4890-A293-E7111E12C135}" dt="2021-04-28T13:52:59.015" v="10" actId="20577"/>
          <ac:spMkLst>
            <pc:docMk/>
            <pc:sldMk cId="527362591" sldId="270"/>
            <ac:spMk id="3" creationId="{C7FC6E48-1444-4F54-8519-74B78234DA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7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2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8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3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4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6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6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8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2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1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charbjak@cvut.c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azskejrej.cz/co-se-kde-deje/ktere-restaurace-maji-vydejni-okno-a-ktere-vam-dovezou-jidlo-az-k-vasim-dveri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AnalysisPage.aspx?id=BsRF82hSsEOxn1hi-mgz-H6n_kzMS_lCozrmTss_yF9URU84QU1RM09PRFBRNUMxQ1FQWEpCOTFJOS4u&amp;AnalyzerToken=JvIqGkLzMxFAQggkGO4zup20PbLaps4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Otevřený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okno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Nejbližší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občerstvení</a:t>
            </a:r>
            <a:r>
              <a:rPr lang="en-US" dirty="0">
                <a:ea typeface="+mn-lt"/>
                <a:cs typeface="+mn-lt"/>
              </a:rPr>
              <a:t> v </a:t>
            </a:r>
            <a:r>
              <a:rPr lang="en-US" dirty="0" err="1">
                <a:ea typeface="+mn-lt"/>
                <a:cs typeface="+mn-lt"/>
              </a:rPr>
              <a:t>kapse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0EAF-5C3A-42C0-A43F-B371A18B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Časový</a:t>
            </a:r>
            <a:r>
              <a:rPr lang="en-US">
                <a:cs typeface="Calibri Light"/>
              </a:rPr>
              <a:t> harmonogram</a:t>
            </a:r>
            <a:endParaRPr lang="en-US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2FE76744-6CE1-4ACE-94BA-DDCF9758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53" y="2312341"/>
            <a:ext cx="6363654" cy="4191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AAD89-F00C-40E1-9852-8E693061B1E2}"/>
              </a:ext>
            </a:extLst>
          </p:cNvPr>
          <p:cNvSpPr txBox="1"/>
          <p:nvPr/>
        </p:nvSpPr>
        <p:spPr>
          <a:xfrm>
            <a:off x="8509279" y="2463521"/>
            <a:ext cx="30195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Vyvoj</a:t>
            </a:r>
            <a:r>
              <a:rPr lang="en-US">
                <a:cs typeface="Calibri"/>
              </a:rPr>
              <a:t> – 105 </a:t>
            </a:r>
            <a:r>
              <a:rPr lang="en-US" err="1">
                <a:cs typeface="Calibri"/>
              </a:rPr>
              <a:t>dnů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Marketing – 88 </a:t>
            </a:r>
            <a:r>
              <a:rPr lang="en-US" err="1">
                <a:cs typeface="Calibri"/>
              </a:rPr>
              <a:t>dnů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Konečný </a:t>
            </a:r>
            <a:r>
              <a:rPr lang="en-US" err="1">
                <a:cs typeface="Calibri"/>
              </a:rPr>
              <a:t>produkt</a:t>
            </a:r>
            <a:r>
              <a:rPr lang="en-US">
                <a:cs typeface="Calibri"/>
              </a:rPr>
              <a:t> – 30 </a:t>
            </a:r>
            <a:r>
              <a:rPr lang="en-US" err="1">
                <a:cs typeface="Calibri"/>
              </a:rPr>
              <a:t>Řijna</a:t>
            </a:r>
            <a:endParaRPr lang="en-US" err="1"/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92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768C-112A-460C-B998-B6F65F17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Základní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cena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projektu</a:t>
            </a:r>
            <a:r>
              <a:rPr lang="en-US">
                <a:cs typeface="Calibri Light"/>
              </a:rPr>
              <a:t> (6 </a:t>
            </a:r>
            <a:r>
              <a:rPr lang="en-US" err="1">
                <a:cs typeface="Calibri Light"/>
              </a:rPr>
              <a:t>měsíců</a:t>
            </a:r>
            <a:r>
              <a:rPr lang="en-US">
                <a:cs typeface="Calibri Light"/>
              </a:rPr>
              <a:t>)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B66ED-E4A2-41BC-9BA4-F91FB8F85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Hardware: 120.000,-</a:t>
            </a:r>
          </a:p>
          <a:p>
            <a:r>
              <a:rPr lang="en-US">
                <a:cs typeface="Calibri"/>
              </a:rPr>
              <a:t>Frontend: 420.000,-</a:t>
            </a:r>
          </a:p>
          <a:p>
            <a:r>
              <a:rPr lang="en-US">
                <a:cs typeface="Calibri"/>
              </a:rPr>
              <a:t>Backend: 210.000,-</a:t>
            </a:r>
          </a:p>
          <a:p>
            <a:r>
              <a:rPr lang="en-US" dirty="0">
                <a:cs typeface="Calibri"/>
              </a:rPr>
              <a:t>DevOps: 50.000,-</a:t>
            </a:r>
          </a:p>
          <a:p>
            <a:r>
              <a:rPr lang="en-US" dirty="0">
                <a:cs typeface="Calibri"/>
              </a:rPr>
              <a:t>Marketing: 500.000,-</a:t>
            </a:r>
          </a:p>
          <a:p>
            <a:r>
              <a:rPr lang="en-US" dirty="0" err="1">
                <a:cs typeface="Calibri"/>
              </a:rPr>
              <a:t>Získání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mapových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</a:t>
            </a:r>
            <a:r>
              <a:rPr lang="en-US">
                <a:cs typeface="Calibri"/>
              </a:rPr>
              <a:t>: 25.000 - 100.000 (google maps API </a:t>
            </a:r>
            <a:r>
              <a:rPr lang="en-US" dirty="0" err="1">
                <a:cs typeface="Calibri"/>
              </a:rPr>
              <a:t>nebo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odkoupení</a:t>
            </a:r>
            <a:r>
              <a:rPr lang="en-US" dirty="0">
                <a:cs typeface="Calibri"/>
              </a:rPr>
              <a:t>)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008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9F73-7D58-42ED-9A6B-30505F16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Návratnost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projektu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111F-2617-4AD1-A324-7CE2DA96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Služby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restauracím</a:t>
            </a:r>
            <a:r>
              <a:rPr lang="en-US">
                <a:cs typeface="Calibri"/>
              </a:rPr>
              <a:t>:</a:t>
            </a:r>
          </a:p>
          <a:p>
            <a:pPr lvl="1"/>
            <a:r>
              <a:rPr lang="en-US" err="1">
                <a:cs typeface="Calibri"/>
              </a:rPr>
              <a:t>Order&amp;pickup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služba</a:t>
            </a:r>
          </a:p>
          <a:p>
            <a:pPr lvl="1"/>
            <a:r>
              <a:rPr lang="en-US" err="1">
                <a:cs typeface="Calibri"/>
              </a:rPr>
              <a:t>Analýza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zákazníků</a:t>
            </a:r>
            <a:endParaRPr lang="en-US">
              <a:cs typeface="Calibri"/>
            </a:endParaRPr>
          </a:p>
          <a:p>
            <a:pPr lvl="1"/>
            <a:r>
              <a:rPr lang="en-US" err="1">
                <a:cs typeface="Calibri"/>
              </a:rPr>
              <a:t>Placené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zvýraznění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podniku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mapě</a:t>
            </a:r>
          </a:p>
          <a:p>
            <a:pPr lvl="1"/>
            <a:r>
              <a:rPr lang="en-US" err="1">
                <a:cs typeface="Calibri"/>
              </a:rPr>
              <a:t>Cílená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reklama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podniku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uživatele</a:t>
            </a:r>
            <a:r>
              <a:rPr lang="en-US">
                <a:cs typeface="Calibri"/>
              </a:rPr>
              <a:t> v </a:t>
            </a:r>
            <a:r>
              <a:rPr lang="en-US" err="1">
                <a:cs typeface="Calibri"/>
              </a:rPr>
              <a:t>blízkosti</a:t>
            </a:r>
          </a:p>
          <a:p>
            <a:r>
              <a:rPr lang="en-US" err="1">
                <a:cs typeface="Calibri"/>
              </a:rPr>
              <a:t>Příjem</a:t>
            </a:r>
            <a:r>
              <a:rPr lang="en-US">
                <a:cs typeface="Calibri"/>
              </a:rPr>
              <a:t> z </a:t>
            </a:r>
            <a:r>
              <a:rPr lang="en-US" err="1">
                <a:cs typeface="Calibri"/>
              </a:rPr>
              <a:t>aplikace</a:t>
            </a:r>
            <a:r>
              <a:rPr lang="en-US">
                <a:cs typeface="Calibri"/>
              </a:rPr>
              <a:t>:</a:t>
            </a:r>
          </a:p>
          <a:p>
            <a:pPr lvl="1"/>
            <a:r>
              <a:rPr lang="en-US" err="1">
                <a:cs typeface="Calibri"/>
              </a:rPr>
              <a:t>Reklamy</a:t>
            </a:r>
            <a:r>
              <a:rPr lang="en-US">
                <a:cs typeface="Calibri"/>
              </a:rPr>
              <a:t> v </a:t>
            </a:r>
            <a:r>
              <a:rPr lang="en-US" err="1">
                <a:cs typeface="Calibri"/>
              </a:rPr>
              <a:t>aplikaci</a:t>
            </a:r>
          </a:p>
        </p:txBody>
      </p:sp>
    </p:spTree>
    <p:extLst>
      <p:ext uri="{BB962C8B-B14F-4D97-AF65-F5344CB8AC3E}">
        <p14:creationId xmlns:p14="http://schemas.microsoft.com/office/powerpoint/2010/main" val="355303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BEA0-E6E7-404C-8618-9A753621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Děkujeme</a:t>
            </a:r>
            <a:r>
              <a:rPr lang="en-US" dirty="0">
                <a:cs typeface="Calibri Light"/>
              </a:rPr>
              <a:t> za </a:t>
            </a:r>
            <a:r>
              <a:rPr lang="en-US" dirty="0" err="1">
                <a:cs typeface="Calibri Light"/>
              </a:rPr>
              <a:t>pozornost</a:t>
            </a:r>
            <a:endParaRPr lang="en-US" dirty="0" err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88F50-FB7E-4D16-A943-C8729A9A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13603" y="3005866"/>
            <a:ext cx="5279571" cy="354240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cs typeface="Calibri"/>
              </a:rPr>
              <a:t>Email: </a:t>
            </a:r>
          </a:p>
          <a:p>
            <a:r>
              <a:rPr lang="en-US" sz="1800" b="1" dirty="0"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charbjak@cvut.cz</a:t>
            </a:r>
          </a:p>
        </p:txBody>
      </p:sp>
      <p:pic>
        <p:nvPicPr>
          <p:cNvPr id="9" name="Picture 9" descr="Qr code&#10;&#10;Description automatically generated">
            <a:extLst>
              <a:ext uri="{FF2B5EF4-FFF2-40B4-BE49-F238E27FC236}">
                <a16:creationId xmlns:a16="http://schemas.microsoft.com/office/drawing/2014/main" id="{5C3A3356-4F54-4059-A140-CA93FCE9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426" y="3430873"/>
            <a:ext cx="2743200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94B47F-CCB1-439A-A4E1-19AC3238E894}"/>
              </a:ext>
            </a:extLst>
          </p:cNvPr>
          <p:cNvSpPr txBox="1"/>
          <p:nvPr/>
        </p:nvSpPr>
        <p:spPr>
          <a:xfrm>
            <a:off x="2007603" y="2690161"/>
            <a:ext cx="17743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Webové</a:t>
            </a:r>
            <a:r>
              <a:rPr lang="en-US" b="1" dirty="0"/>
              <a:t> </a:t>
            </a:r>
            <a:r>
              <a:rPr lang="en-US" b="1" dirty="0" err="1"/>
              <a:t>stránky</a:t>
            </a:r>
            <a:endParaRPr lang="en-US" b="1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49C1D-C419-49BA-A9C6-F3B9CCD3A122}"/>
              </a:ext>
            </a:extLst>
          </p:cNvPr>
          <p:cNvSpPr txBox="1"/>
          <p:nvPr/>
        </p:nvSpPr>
        <p:spPr>
          <a:xfrm>
            <a:off x="150547" y="282102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156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5656-966A-4BE8-A4CC-42D6231C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Obsah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4AE40-7618-4DA9-A2D2-CFBC79D4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 panose="020F0502020204030204"/>
              </a:rPr>
              <a:t>Problémy</a:t>
            </a:r>
            <a:r>
              <a:rPr lang="en-US" dirty="0">
                <a:cs typeface="Calibri" panose="020F0502020204030204"/>
              </a:rPr>
              <a:t> (</a:t>
            </a:r>
            <a:r>
              <a:rPr lang="en-US" dirty="0" err="1">
                <a:cs typeface="Calibri" panose="020F0502020204030204"/>
              </a:rPr>
              <a:t>podniků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spotřebitelů</a:t>
            </a:r>
            <a:r>
              <a:rPr lang="en-US" dirty="0">
                <a:cs typeface="Calibri" panose="020F0502020204030204"/>
              </a:rPr>
              <a:t>)</a:t>
            </a:r>
          </a:p>
          <a:p>
            <a:r>
              <a:rPr lang="en-US" dirty="0" err="1">
                <a:cs typeface="Calibri" panose="020F0502020204030204"/>
              </a:rPr>
              <a:t>Řešení</a:t>
            </a:r>
            <a:r>
              <a:rPr lang="en-US" dirty="0">
                <a:cs typeface="Calibri" panose="020F0502020204030204"/>
              </a:rPr>
              <a:t> (</a:t>
            </a:r>
            <a:r>
              <a:rPr lang="en-US" dirty="0" err="1">
                <a:cs typeface="Calibri" panose="020F0502020204030204"/>
              </a:rPr>
              <a:t>vize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cílová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skupina</a:t>
            </a:r>
            <a:r>
              <a:rPr lang="en-US" dirty="0">
                <a:cs typeface="Calibri" panose="020F0502020204030204"/>
              </a:rPr>
              <a:t>)</a:t>
            </a:r>
          </a:p>
          <a:p>
            <a:r>
              <a:rPr lang="en-US" err="1">
                <a:cs typeface="Calibri" panose="020F0502020204030204"/>
              </a:rPr>
              <a:t>Konkurence</a:t>
            </a:r>
            <a:endParaRPr lang="en-US" dirty="0">
              <a:cs typeface="Calibri" panose="020F0502020204030204"/>
            </a:endParaRPr>
          </a:p>
          <a:p>
            <a:r>
              <a:rPr lang="en-US" err="1">
                <a:cs typeface="Calibri" panose="020F0502020204030204"/>
              </a:rPr>
              <a:t>Rizika</a:t>
            </a:r>
            <a:endParaRPr lang="en-US" dirty="0">
              <a:cs typeface="Calibri" panose="020F0502020204030204"/>
            </a:endParaRPr>
          </a:p>
          <a:p>
            <a:r>
              <a:rPr lang="en-US" dirty="0" err="1">
                <a:cs typeface="Calibri" panose="020F0502020204030204"/>
              </a:rPr>
              <a:t>Výstupy</a:t>
            </a:r>
            <a:r>
              <a:rPr lang="en-US" dirty="0">
                <a:cs typeface="Calibri" panose="020F0502020204030204"/>
              </a:rPr>
              <a:t> z </a:t>
            </a:r>
            <a:r>
              <a:rPr lang="en-US" dirty="0" err="1">
                <a:cs typeface="Calibri" panose="020F0502020204030204"/>
              </a:rPr>
              <a:t>dotazníků</a:t>
            </a:r>
            <a:endParaRPr lang="en-US" dirty="0">
              <a:cs typeface="Calibri" panose="020F0502020204030204"/>
            </a:endParaRPr>
          </a:p>
          <a:p>
            <a:r>
              <a:rPr lang="en-US" dirty="0" err="1">
                <a:cs typeface="Calibri" panose="020F0502020204030204"/>
              </a:rPr>
              <a:t>Časový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harmonogram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Cena </a:t>
            </a:r>
            <a:r>
              <a:rPr lang="en-US" dirty="0" err="1">
                <a:cs typeface="Calibri" panose="020F0502020204030204"/>
              </a:rPr>
              <a:t>projektu</a:t>
            </a:r>
            <a:endParaRPr lang="en-US" dirty="0">
              <a:cs typeface="Calibri" panose="020F0502020204030204"/>
            </a:endParaRPr>
          </a:p>
          <a:p>
            <a:r>
              <a:rPr lang="en-US" dirty="0" err="1">
                <a:cs typeface="Calibri" panose="020F0502020204030204"/>
              </a:rPr>
              <a:t>Návratnost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projektu</a:t>
            </a:r>
            <a:endParaRPr lang="en-US" dirty="0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9531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644A-A6E1-4D70-916D-9A200702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Představení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problému</a:t>
            </a: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0D08-EE34-4B99-AB57-6122FA8E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Většině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podniků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nepokryje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podpora</a:t>
            </a:r>
            <a:r>
              <a:rPr lang="en-US" dirty="0">
                <a:cs typeface="Calibri"/>
              </a:rPr>
              <a:t> od </a:t>
            </a:r>
            <a:r>
              <a:rPr lang="en-US" dirty="0" err="1">
                <a:cs typeface="Calibri"/>
              </a:rPr>
              <a:t>státu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základní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náklady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Snaží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situaci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kompenozovat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alespoň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výdejním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okénkem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Už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přes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rok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jsou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lidé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pobývající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území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České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republiky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dotčení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uzavřením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restauračních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zařízení</a:t>
            </a:r>
            <a:r>
              <a:rPr lang="en-US" dirty="0">
                <a:cs typeface="Calibri"/>
              </a:rPr>
              <a:t>. </a:t>
            </a:r>
            <a:r>
              <a:rPr lang="en-US" dirty="0" err="1">
                <a:cs typeface="Calibri"/>
              </a:rPr>
              <a:t>Nemohou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zajít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posedět</a:t>
            </a:r>
            <a:r>
              <a:rPr lang="en-US" dirty="0">
                <a:cs typeface="Calibri"/>
              </a:rPr>
              <a:t> do </a:t>
            </a:r>
            <a:r>
              <a:rPr lang="en-US" dirty="0" err="1">
                <a:cs typeface="Calibri"/>
              </a:rPr>
              <a:t>své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oblíbené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hospody</a:t>
            </a:r>
            <a:r>
              <a:rPr lang="en-US" dirty="0">
                <a:cs typeface="Calibri"/>
              </a:rPr>
              <a:t> ani </a:t>
            </a:r>
            <a:r>
              <a:rPr lang="en-US" dirty="0" err="1">
                <a:cs typeface="Calibri"/>
              </a:rPr>
              <a:t>degustovat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jídlo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své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oblíbené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restauraci</a:t>
            </a:r>
            <a:r>
              <a:rPr lang="en-US" dirty="0">
                <a:cs typeface="Calibri"/>
              </a:rPr>
              <a:t>.</a:t>
            </a:r>
            <a:endParaRPr lang="cs-CZ" dirty="0">
              <a:cs typeface="Calibri"/>
            </a:endParaRPr>
          </a:p>
          <a:p>
            <a:endParaRPr lang="cs-CZ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802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B351-40F4-4DED-9B43-FB409F85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Důsledky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15BDF-92BF-4359-AE36-E6353F2CD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Věříme, že toto povede ke zpopulárnění TO-GO prodeje</a:t>
            </a:r>
            <a:endParaRPr lang="en-US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Zviditelnění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prodeje</a:t>
            </a:r>
            <a:r>
              <a:rPr lang="en-US" dirty="0">
                <a:ea typeface="+mn-lt"/>
                <a:cs typeface="+mn-lt"/>
              </a:rPr>
              <a:t> TO-GO </a:t>
            </a:r>
            <a:r>
              <a:rPr lang="en-US" dirty="0" err="1">
                <a:ea typeface="+mn-lt"/>
                <a:cs typeface="+mn-lt"/>
              </a:rPr>
              <a:t>produktů</a:t>
            </a:r>
            <a:r>
              <a:rPr lang="en-US" dirty="0">
                <a:ea typeface="+mn-lt"/>
                <a:cs typeface="+mn-lt"/>
              </a:rPr>
              <a:t> by </a:t>
            </a:r>
            <a:r>
              <a:rPr lang="en-US" dirty="0" err="1">
                <a:ea typeface="+mn-lt"/>
                <a:cs typeface="+mn-lt"/>
              </a:rPr>
              <a:t>mohly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využít</a:t>
            </a:r>
            <a:r>
              <a:rPr lang="en-US" dirty="0">
                <a:ea typeface="+mn-lt"/>
                <a:cs typeface="+mn-lt"/>
              </a:rPr>
              <a:t>: 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restaurace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bary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hospody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kavárny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stánky</a:t>
            </a:r>
            <a:r>
              <a:rPr lang="en-US" dirty="0">
                <a:ea typeface="+mn-lt"/>
                <a:cs typeface="+mn-lt"/>
              </a:rPr>
              <a:t> a </a:t>
            </a:r>
            <a:r>
              <a:rPr lang="en-US" dirty="0" err="1">
                <a:ea typeface="+mn-lt"/>
                <a:cs typeface="+mn-lt"/>
              </a:rPr>
              <a:t>kiosky</a:t>
            </a:r>
            <a:r>
              <a:rPr lang="en-US" dirty="0">
                <a:ea typeface="+mn-lt"/>
                <a:cs typeface="+mn-lt"/>
              </a:rPr>
              <a:t>, v </a:t>
            </a:r>
            <a:r>
              <a:rPr lang="en-US" dirty="0" err="1">
                <a:ea typeface="+mn-lt"/>
                <a:cs typeface="+mn-lt"/>
              </a:rPr>
              <a:t>budoucnu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cs-CZ" dirty="0">
                <a:ea typeface="+mn-lt"/>
                <a:cs typeface="+mn-lt"/>
              </a:rPr>
              <a:t>i sezónní a event stánky (</a:t>
            </a:r>
            <a:r>
              <a:rPr lang="cs-CZ" dirty="0" err="1">
                <a:ea typeface="+mn-lt"/>
                <a:cs typeface="+mn-lt"/>
              </a:rPr>
              <a:t>fesťáky</a:t>
            </a:r>
            <a:r>
              <a:rPr lang="cs-CZ" dirty="0">
                <a:ea typeface="+mn-lt"/>
                <a:cs typeface="+mn-lt"/>
              </a:rPr>
              <a:t> apod.)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4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F00C-6C9A-4E5C-B117-D5B8705C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Naše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řešení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F47E-0032-4F7B-9292-39EB4DF1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81" y="130681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Aplikace</a:t>
            </a:r>
            <a:r>
              <a:rPr lang="en-US" dirty="0">
                <a:cs typeface="Calibri"/>
              </a:rPr>
              <a:t> a web, </a:t>
            </a:r>
            <a:r>
              <a:rPr lang="en-US" dirty="0" err="1">
                <a:cs typeface="Calibri"/>
              </a:rPr>
              <a:t>které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zobrazí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mapu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okolí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uživatele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včetně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blízkých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podniků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uživatel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dál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bude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moci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zjistit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detaily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podniku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či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vyhledávat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produktu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které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prodávají</a:t>
            </a:r>
            <a:r>
              <a:rPr lang="en-US" dirty="0">
                <a:cs typeface="Calibri"/>
              </a:rPr>
              <a:t> (toto </a:t>
            </a:r>
            <a:r>
              <a:rPr lang="en-US" dirty="0" err="1">
                <a:cs typeface="Calibri"/>
              </a:rPr>
              <a:t>bude</a:t>
            </a:r>
            <a:r>
              <a:rPr lang="en-US" dirty="0">
                <a:cs typeface="Calibri"/>
              </a:rPr>
              <a:t> ale </a:t>
            </a:r>
            <a:r>
              <a:rPr lang="en-US" dirty="0" err="1">
                <a:cs typeface="Calibri"/>
              </a:rPr>
              <a:t>možné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jen</a:t>
            </a:r>
            <a:r>
              <a:rPr lang="en-US" dirty="0">
                <a:cs typeface="Calibri"/>
              </a:rPr>
              <a:t> pro </a:t>
            </a:r>
            <a:r>
              <a:rPr lang="en-US" dirty="0" err="1">
                <a:cs typeface="Calibri"/>
              </a:rPr>
              <a:t>podniky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jejichž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aktuální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nabídku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budeme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znát</a:t>
            </a:r>
            <a:r>
              <a:rPr lang="en-US" dirty="0">
                <a:cs typeface="Calibri"/>
              </a:rPr>
              <a:t>)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338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F5AC-033D-482F-969B-971AE86F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Důsledky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6E48-1444-4F54-8519-74B78234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Znovu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propojit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původní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zákazníky</a:t>
            </a:r>
            <a:r>
              <a:rPr lang="en-US" dirty="0">
                <a:cs typeface="Calibri"/>
              </a:rPr>
              <a:t> se </a:t>
            </a:r>
            <a:r>
              <a:rPr lang="en-US" dirty="0" err="1">
                <a:cs typeface="Calibri"/>
              </a:rPr>
              <a:t>svými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oblíbenými</a:t>
            </a:r>
            <a:br>
              <a:rPr lang="en-US" dirty="0">
                <a:cs typeface="Calibri"/>
              </a:rPr>
            </a:br>
            <a:r>
              <a:rPr lang="en-US" dirty="0" err="1">
                <a:cs typeface="Calibri"/>
              </a:rPr>
              <a:t>restauracemi</a:t>
            </a:r>
            <a:r>
              <a:rPr lang="en-US" dirty="0">
                <a:cs typeface="Calibri"/>
              </a:rPr>
              <a:t> a </a:t>
            </a:r>
            <a:r>
              <a:rPr lang="en-US" dirty="0" err="1">
                <a:cs typeface="Calibri"/>
              </a:rPr>
              <a:t>bary</a:t>
            </a:r>
            <a:r>
              <a:rPr lang="en-US" dirty="0">
                <a:cs typeface="Calibri"/>
              </a:rPr>
              <a:t>, a </a:t>
            </a:r>
            <a:r>
              <a:rPr lang="en-US" dirty="0" err="1">
                <a:cs typeface="Calibri"/>
              </a:rPr>
              <a:t>zároveň</a:t>
            </a:r>
            <a:r>
              <a:rPr lang="en-US" dirty="0">
                <a:cs typeface="Calibri"/>
              </a:rPr>
              <a:t> do </a:t>
            </a:r>
            <a:r>
              <a:rPr lang="en-US" dirty="0" err="1">
                <a:cs typeface="Calibri"/>
              </a:rPr>
              <a:t>podniků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přivést</a:t>
            </a:r>
            <a:br>
              <a:rPr lang="en-US" dirty="0">
                <a:cs typeface="Calibri"/>
              </a:rPr>
            </a:br>
            <a:r>
              <a:rPr lang="en-US" dirty="0" err="1">
                <a:cs typeface="Calibri"/>
              </a:rPr>
              <a:t>nové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tváře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cs typeface="Calibri"/>
              </a:rPr>
              <a:t>Motivovat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lidi</a:t>
            </a:r>
            <a:r>
              <a:rPr lang="en-US" dirty="0">
                <a:cs typeface="Calibri"/>
              </a:rPr>
              <a:t> k </a:t>
            </a:r>
            <a:r>
              <a:rPr lang="en-US" dirty="0" err="1">
                <a:cs typeface="Calibri"/>
              </a:rPr>
              <a:t>pohybu</a:t>
            </a:r>
            <a:r>
              <a:rPr lang="en-US" dirty="0">
                <a:cs typeface="Calibri"/>
              </a:rPr>
              <a:t> po </a:t>
            </a:r>
            <a:r>
              <a:rPr lang="en-US" dirty="0" err="1">
                <a:cs typeface="Calibri"/>
              </a:rPr>
              <a:t>svém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městě</a:t>
            </a:r>
            <a:r>
              <a:rPr lang="en-US" dirty="0">
                <a:cs typeface="Calibri"/>
              </a:rPr>
              <a:t> a </a:t>
            </a:r>
            <a:r>
              <a:rPr lang="en-US" dirty="0" err="1">
                <a:cs typeface="Calibri"/>
              </a:rPr>
              <a:t>objevování</a:t>
            </a:r>
            <a:br>
              <a:rPr lang="en-US" dirty="0">
                <a:cs typeface="Calibri"/>
              </a:rPr>
            </a:br>
            <a:r>
              <a:rPr lang="en-US" dirty="0" err="1">
                <a:cs typeface="Calibri"/>
              </a:rPr>
              <a:t>jeho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zákoutí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při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procházce</a:t>
            </a:r>
            <a:r>
              <a:rPr lang="en-US" dirty="0">
                <a:cs typeface="Calibri"/>
              </a:rPr>
              <a:t> za </a:t>
            </a:r>
            <a:r>
              <a:rPr lang="en-US" dirty="0" err="1">
                <a:cs typeface="Calibri"/>
              </a:rPr>
              <a:t>vysněným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občerstvením</a:t>
            </a:r>
          </a:p>
        </p:txBody>
      </p:sp>
    </p:spTree>
    <p:extLst>
      <p:ext uri="{BB962C8B-B14F-4D97-AF65-F5344CB8AC3E}">
        <p14:creationId xmlns:p14="http://schemas.microsoft.com/office/powerpoint/2010/main" val="52736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E1D4-C251-4956-B888-5A85FF78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Konkurence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E230-B87C-4ED8-9D3C-91BD2F73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Google </a:t>
            </a:r>
            <a:r>
              <a:rPr lang="en-US" dirty="0" err="1">
                <a:cs typeface="Calibri"/>
              </a:rPr>
              <a:t>mapy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Možnost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filtrování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typu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podniku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Nemonitorují</a:t>
            </a:r>
            <a:r>
              <a:rPr lang="en-US" dirty="0">
                <a:cs typeface="Calibri"/>
              </a:rPr>
              <a:t> TO-GO </a:t>
            </a:r>
            <a:r>
              <a:rPr lang="en-US" dirty="0" err="1">
                <a:cs typeface="Calibri"/>
              </a:rPr>
              <a:t>prodejny</a:t>
            </a:r>
          </a:p>
          <a:p>
            <a:r>
              <a:rPr lang="en-US" dirty="0">
                <a:cs typeface="Calibri"/>
              </a:rPr>
              <a:t>Mapy.cz</a:t>
            </a:r>
          </a:p>
          <a:p>
            <a:pPr lvl="1"/>
            <a:r>
              <a:rPr lang="en-US" dirty="0" err="1">
                <a:cs typeface="Calibri"/>
              </a:rPr>
              <a:t>Téměř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ekvivalentní</a:t>
            </a:r>
            <a:r>
              <a:rPr lang="en-US" dirty="0">
                <a:cs typeface="Calibri"/>
              </a:rPr>
              <a:t> google </a:t>
            </a:r>
            <a:r>
              <a:rPr lang="en-US" dirty="0" err="1">
                <a:cs typeface="Calibri"/>
              </a:rPr>
              <a:t>mapám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Méně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populární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Jednotlivé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webové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stránky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restaurací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Nepraktické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uživatel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musí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nejprve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restauraci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znát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https://www.prazskejrej.cz/co-se-kde-deje/ktere-restaurace-maji-vydejni-okno-a-ktere-vam-dovezou-jidlo-az-k-vasim-dverim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Nepříliš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známé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oproti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navrhované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aplikaci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nepraktické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21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9240-473D-4ACF-875C-3A5FF019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Rizika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1AE5-4B22-4E61-A3E5-AA7BE5BBC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Nedostatečný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zájem</a:t>
            </a:r>
            <a:r>
              <a:rPr lang="en-US" dirty="0">
                <a:cs typeface="Calibri"/>
              </a:rPr>
              <a:t> o </a:t>
            </a:r>
            <a:r>
              <a:rPr lang="en-US" dirty="0" err="1">
                <a:cs typeface="Calibri"/>
              </a:rPr>
              <a:t>služby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strany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podniků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Nezájem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aplikaci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Dále</a:t>
            </a:r>
            <a:r>
              <a:rPr lang="en-US" dirty="0">
                <a:cs typeface="Calibri"/>
              </a:rPr>
              <a:t> viz. </a:t>
            </a:r>
            <a:r>
              <a:rPr lang="en-US" dirty="0" err="1">
                <a:cs typeface="Calibri"/>
              </a:rPr>
              <a:t>Riziková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analýza</a:t>
            </a:r>
            <a:r>
              <a:rPr lang="en-US" dirty="0">
                <a:cs typeface="Calibri"/>
              </a:rPr>
              <a:t> (pro </a:t>
            </a:r>
            <a:r>
              <a:rPr lang="en-US" dirty="0" err="1">
                <a:cs typeface="Calibri"/>
              </a:rPr>
              <a:t>vnitřní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rizika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upřesnění</a:t>
            </a:r>
            <a:r>
              <a:rPr lang="en-US" dirty="0">
                <a:cs typeface="Calibri"/>
              </a:rPr>
              <a:t>)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17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4DC0-E1C3-4F47-A9C0-A340FB22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Výstupy</a:t>
            </a:r>
            <a:r>
              <a:rPr lang="en-US">
                <a:cs typeface="Calibri Light"/>
              </a:rPr>
              <a:t> z </a:t>
            </a:r>
            <a:r>
              <a:rPr lang="en-US" err="1">
                <a:cs typeface="Calibri Light"/>
              </a:rPr>
              <a:t>dotazníků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A3C55-1CB5-4C8F-A7BD-A2971A18E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Dotazník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uživatelům</a:t>
            </a:r>
            <a:r>
              <a:rPr lang="en-US" dirty="0">
                <a:cs typeface="Calibri"/>
              </a:rPr>
              <a:t>:</a:t>
            </a:r>
          </a:p>
          <a:p>
            <a:pPr lvl="1"/>
            <a:r>
              <a:rPr lang="en-US" err="1">
                <a:cs typeface="Calibri"/>
              </a:rPr>
              <a:t>todo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  <a:hlinkClick r:id="rId2"/>
              </a:rPr>
              <a:t>Dotazník restauracím: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54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EEA00EC9D3C24408EDC9481BDE76535" ma:contentTypeVersion="6" ma:contentTypeDescription="Vytvoří nový dokument" ma:contentTypeScope="" ma:versionID="a188af448679df7ffc7024835e049e89">
  <xsd:schema xmlns:xsd="http://www.w3.org/2001/XMLSchema" xmlns:xs="http://www.w3.org/2001/XMLSchema" xmlns:p="http://schemas.microsoft.com/office/2006/metadata/properties" xmlns:ns2="1dc69721-6cdc-4933-808f-2dbac72b9864" targetNamespace="http://schemas.microsoft.com/office/2006/metadata/properties" ma:root="true" ma:fieldsID="ab5fc6af748f4db93ea186e7c8648250" ns2:_="">
    <xsd:import namespace="1dc69721-6cdc-4933-808f-2dbac72b98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c69721-6cdc-4933-808f-2dbac72b98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CDDB4C-5068-4C7B-958D-1F99292E892C}">
  <ds:schemaRefs>
    <ds:schemaRef ds:uri="1dc69721-6cdc-4933-808f-2dbac72b98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22513C1-FBD1-431B-B08A-67398E0FE13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CF9F79E-5141-48A2-8F04-58440C385C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Otevřený okno</vt:lpstr>
      <vt:lpstr>Obsah</vt:lpstr>
      <vt:lpstr>Představení problému </vt:lpstr>
      <vt:lpstr>Důsledky</vt:lpstr>
      <vt:lpstr>Naše řešení</vt:lpstr>
      <vt:lpstr>Důsledky</vt:lpstr>
      <vt:lpstr>Konkurence</vt:lpstr>
      <vt:lpstr>Rizika</vt:lpstr>
      <vt:lpstr>Výstupy z dotazníků</vt:lpstr>
      <vt:lpstr>Časový harmonogram</vt:lpstr>
      <vt:lpstr>Základní cena projektu (6 měsíců)</vt:lpstr>
      <vt:lpstr>Návratnost projektu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161</cp:revision>
  <dcterms:created xsi:type="dcterms:W3CDTF">2021-04-26T17:06:23Z</dcterms:created>
  <dcterms:modified xsi:type="dcterms:W3CDTF">2021-06-17T20:16:51Z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0x0101006EEA00EC9D3C24408EDC9481BDE76535</vt:lpwstr>
  </property>
</Properties>
</file>