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2"/>
  </p:notesMasterIdLst>
  <p:sldIdLst>
    <p:sldId id="256" r:id="rId2"/>
    <p:sldId id="265" r:id="rId3"/>
    <p:sldId id="258" r:id="rId4"/>
    <p:sldId id="257" r:id="rId5"/>
    <p:sldId id="263" r:id="rId6"/>
    <p:sldId id="261" r:id="rId7"/>
    <p:sldId id="262" r:id="rId8"/>
    <p:sldId id="264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627" autoAdjust="0"/>
  </p:normalViewPr>
  <p:slideViewPr>
    <p:cSldViewPr snapToGrid="0">
      <p:cViewPr varScale="1">
        <p:scale>
          <a:sx n="76" d="100"/>
          <a:sy n="76" d="100"/>
        </p:scale>
        <p:origin x="19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4B766-7741-43BF-AA71-503B0CE079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367DF2-9A2C-444F-940A-66226417C223}">
      <dgm:prSet/>
      <dgm:spPr/>
      <dgm:t>
        <a:bodyPr/>
        <a:lstStyle/>
        <a:p>
          <a:r>
            <a:rPr lang="fr-CH"/>
            <a:t>Introduction</a:t>
          </a:r>
          <a:endParaRPr lang="en-US"/>
        </a:p>
      </dgm:t>
    </dgm:pt>
    <dgm:pt modelId="{F86890E6-5344-4A8C-9B20-B27CA08400CB}" type="parTrans" cxnId="{7F4AC731-BD6B-469F-851A-65AF51FE7C66}">
      <dgm:prSet/>
      <dgm:spPr/>
      <dgm:t>
        <a:bodyPr/>
        <a:lstStyle/>
        <a:p>
          <a:endParaRPr lang="en-US"/>
        </a:p>
      </dgm:t>
    </dgm:pt>
    <dgm:pt modelId="{D56E2603-0D09-45D3-8112-7B0203A26B48}" type="sibTrans" cxnId="{7F4AC731-BD6B-469F-851A-65AF51FE7C66}">
      <dgm:prSet/>
      <dgm:spPr/>
      <dgm:t>
        <a:bodyPr/>
        <a:lstStyle/>
        <a:p>
          <a:endParaRPr lang="en-US"/>
        </a:p>
      </dgm:t>
    </dgm:pt>
    <dgm:pt modelId="{5534BA73-5698-4378-A516-6CAF5B052F06}">
      <dgm:prSet/>
      <dgm:spPr/>
      <dgm:t>
        <a:bodyPr/>
        <a:lstStyle/>
        <a:p>
          <a:r>
            <a:rPr lang="fr-CH" dirty="0"/>
            <a:t>Fonctionnalités demandées</a:t>
          </a:r>
          <a:endParaRPr lang="en-US" dirty="0"/>
        </a:p>
      </dgm:t>
    </dgm:pt>
    <dgm:pt modelId="{E57228F7-AE9C-40C0-BE3F-2EE3BE58EACD}" type="parTrans" cxnId="{4BCCA94B-62D5-4D0A-AEE0-1B610791305D}">
      <dgm:prSet/>
      <dgm:spPr/>
      <dgm:t>
        <a:bodyPr/>
        <a:lstStyle/>
        <a:p>
          <a:endParaRPr lang="en-US"/>
        </a:p>
      </dgm:t>
    </dgm:pt>
    <dgm:pt modelId="{56F7408F-FC6C-4033-B22F-16CF3596EBE7}" type="sibTrans" cxnId="{4BCCA94B-62D5-4D0A-AEE0-1B610791305D}">
      <dgm:prSet/>
      <dgm:spPr/>
      <dgm:t>
        <a:bodyPr/>
        <a:lstStyle/>
        <a:p>
          <a:endParaRPr lang="en-US"/>
        </a:p>
      </dgm:t>
    </dgm:pt>
    <dgm:pt modelId="{CDC51E53-88B9-476D-A2DC-4E76CEE41C20}">
      <dgm:prSet/>
      <dgm:spPr/>
      <dgm:t>
        <a:bodyPr/>
        <a:lstStyle/>
        <a:p>
          <a:r>
            <a:rPr lang="fr-CH"/>
            <a:t>Planification</a:t>
          </a:r>
          <a:endParaRPr lang="en-US"/>
        </a:p>
      </dgm:t>
    </dgm:pt>
    <dgm:pt modelId="{1858D26A-E750-42E1-9BC7-8C012475FDCF}" type="parTrans" cxnId="{14A67355-A99F-4363-AC30-ABFC452B5D0D}">
      <dgm:prSet/>
      <dgm:spPr/>
      <dgm:t>
        <a:bodyPr/>
        <a:lstStyle/>
        <a:p>
          <a:endParaRPr lang="en-US"/>
        </a:p>
      </dgm:t>
    </dgm:pt>
    <dgm:pt modelId="{E9226490-3BBD-4B77-B597-50AEE83FC64B}" type="sibTrans" cxnId="{14A67355-A99F-4363-AC30-ABFC452B5D0D}">
      <dgm:prSet/>
      <dgm:spPr/>
      <dgm:t>
        <a:bodyPr/>
        <a:lstStyle/>
        <a:p>
          <a:endParaRPr lang="en-US"/>
        </a:p>
      </dgm:t>
    </dgm:pt>
    <dgm:pt modelId="{3F65AC70-4426-4888-A5B5-424C599A0DAE}">
      <dgm:prSet/>
      <dgm:spPr/>
      <dgm:t>
        <a:bodyPr/>
        <a:lstStyle/>
        <a:p>
          <a:r>
            <a:rPr lang="fr-CH" dirty="0"/>
            <a:t>Fonctionnalité réalisées</a:t>
          </a:r>
          <a:endParaRPr lang="en-US" dirty="0"/>
        </a:p>
      </dgm:t>
    </dgm:pt>
    <dgm:pt modelId="{B6BE78E1-454A-46E6-B6CD-06042E4D6ED1}" type="parTrans" cxnId="{7E08FA6E-1537-4567-B219-0AD9ADE89048}">
      <dgm:prSet/>
      <dgm:spPr/>
      <dgm:t>
        <a:bodyPr/>
        <a:lstStyle/>
        <a:p>
          <a:endParaRPr lang="en-US"/>
        </a:p>
      </dgm:t>
    </dgm:pt>
    <dgm:pt modelId="{2FB2633D-9011-431A-BA46-1446E25D4367}" type="sibTrans" cxnId="{7E08FA6E-1537-4567-B219-0AD9ADE89048}">
      <dgm:prSet/>
      <dgm:spPr/>
      <dgm:t>
        <a:bodyPr/>
        <a:lstStyle/>
        <a:p>
          <a:endParaRPr lang="en-US"/>
        </a:p>
      </dgm:t>
    </dgm:pt>
    <dgm:pt modelId="{042DAF02-5344-4B80-B4BF-450F531D5C5E}">
      <dgm:prSet/>
      <dgm:spPr/>
      <dgm:t>
        <a:bodyPr/>
        <a:lstStyle/>
        <a:p>
          <a:r>
            <a:rPr lang="fr-CH"/>
            <a:t>Problèmes rencontrer</a:t>
          </a:r>
          <a:endParaRPr lang="en-US"/>
        </a:p>
      </dgm:t>
    </dgm:pt>
    <dgm:pt modelId="{A857B8AE-2161-4F2C-B7C4-715FAD2C1C9A}" type="parTrans" cxnId="{5C595CC4-37E8-48ED-B0D4-6813D443803E}">
      <dgm:prSet/>
      <dgm:spPr/>
      <dgm:t>
        <a:bodyPr/>
        <a:lstStyle/>
        <a:p>
          <a:endParaRPr lang="en-US"/>
        </a:p>
      </dgm:t>
    </dgm:pt>
    <dgm:pt modelId="{358BB9AB-A6BF-42B9-A512-E4A0C05A70F4}" type="sibTrans" cxnId="{5C595CC4-37E8-48ED-B0D4-6813D443803E}">
      <dgm:prSet/>
      <dgm:spPr/>
      <dgm:t>
        <a:bodyPr/>
        <a:lstStyle/>
        <a:p>
          <a:endParaRPr lang="en-US"/>
        </a:p>
      </dgm:t>
    </dgm:pt>
    <dgm:pt modelId="{AD79E63C-9793-43B3-B38E-88D69800558A}">
      <dgm:prSet/>
      <dgm:spPr/>
      <dgm:t>
        <a:bodyPr/>
        <a:lstStyle/>
        <a:p>
          <a:r>
            <a:rPr lang="fr-CH"/>
            <a:t>Journal de travail</a:t>
          </a:r>
          <a:endParaRPr lang="en-US"/>
        </a:p>
      </dgm:t>
    </dgm:pt>
    <dgm:pt modelId="{E186BCAD-76F0-486E-A53B-EE807BF243D9}" type="parTrans" cxnId="{3DD58AE9-6697-4B84-9FCF-1F293CED7E55}">
      <dgm:prSet/>
      <dgm:spPr/>
      <dgm:t>
        <a:bodyPr/>
        <a:lstStyle/>
        <a:p>
          <a:endParaRPr lang="en-US"/>
        </a:p>
      </dgm:t>
    </dgm:pt>
    <dgm:pt modelId="{2B4B1631-D1F4-43B9-A419-1DD076B9A1FB}" type="sibTrans" cxnId="{3DD58AE9-6697-4B84-9FCF-1F293CED7E55}">
      <dgm:prSet/>
      <dgm:spPr/>
      <dgm:t>
        <a:bodyPr/>
        <a:lstStyle/>
        <a:p>
          <a:endParaRPr lang="en-US"/>
        </a:p>
      </dgm:t>
    </dgm:pt>
    <dgm:pt modelId="{2D7ACCE7-60DD-4EB9-898A-D384956E0B44}">
      <dgm:prSet/>
      <dgm:spPr/>
      <dgm:t>
        <a:bodyPr/>
        <a:lstStyle/>
        <a:p>
          <a:r>
            <a:rPr lang="fr-CH"/>
            <a:t>Conclusion</a:t>
          </a:r>
          <a:endParaRPr lang="en-US"/>
        </a:p>
      </dgm:t>
    </dgm:pt>
    <dgm:pt modelId="{641C477F-4EBB-41C9-B1B4-220CC8A7A6EC}" type="parTrans" cxnId="{A2AF790B-746E-4F48-A16D-ABD087502F96}">
      <dgm:prSet/>
      <dgm:spPr/>
      <dgm:t>
        <a:bodyPr/>
        <a:lstStyle/>
        <a:p>
          <a:endParaRPr lang="en-US"/>
        </a:p>
      </dgm:t>
    </dgm:pt>
    <dgm:pt modelId="{060BE0A8-3849-44C3-93C8-2D310F51AB2D}" type="sibTrans" cxnId="{A2AF790B-746E-4F48-A16D-ABD087502F96}">
      <dgm:prSet/>
      <dgm:spPr/>
      <dgm:t>
        <a:bodyPr/>
        <a:lstStyle/>
        <a:p>
          <a:endParaRPr lang="en-US"/>
        </a:p>
      </dgm:t>
    </dgm:pt>
    <dgm:pt modelId="{744A3964-17E0-43ED-B17B-7A52BFC56780}" type="pres">
      <dgm:prSet presAssocID="{3CD4B766-7741-43BF-AA71-503B0CE07974}" presName="linear" presStyleCnt="0">
        <dgm:presLayoutVars>
          <dgm:animLvl val="lvl"/>
          <dgm:resizeHandles val="exact"/>
        </dgm:presLayoutVars>
      </dgm:prSet>
      <dgm:spPr/>
    </dgm:pt>
    <dgm:pt modelId="{53BF809B-A992-431A-AD91-92645605C0A2}" type="pres">
      <dgm:prSet presAssocID="{D5367DF2-9A2C-444F-940A-66226417C22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2580191-F2A9-4249-80E4-78AB47624C6B}" type="pres">
      <dgm:prSet presAssocID="{D56E2603-0D09-45D3-8112-7B0203A26B48}" presName="spacer" presStyleCnt="0"/>
      <dgm:spPr/>
    </dgm:pt>
    <dgm:pt modelId="{F3C1E72C-EE3B-46D0-95E1-7ABF6C54E2B2}" type="pres">
      <dgm:prSet presAssocID="{5534BA73-5698-4378-A516-6CAF5B052F0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02C1859-BB51-4798-B0F7-5B8691F82E1D}" type="pres">
      <dgm:prSet presAssocID="{56F7408F-FC6C-4033-B22F-16CF3596EBE7}" presName="spacer" presStyleCnt="0"/>
      <dgm:spPr/>
    </dgm:pt>
    <dgm:pt modelId="{AB1AA894-1645-4007-955B-1824175B28DD}" type="pres">
      <dgm:prSet presAssocID="{CDC51E53-88B9-476D-A2DC-4E76CEE41C2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09EE195A-8BD4-472D-9799-88C1FC3B5A51}" type="pres">
      <dgm:prSet presAssocID="{E9226490-3BBD-4B77-B597-50AEE83FC64B}" presName="spacer" presStyleCnt="0"/>
      <dgm:spPr/>
    </dgm:pt>
    <dgm:pt modelId="{4649140D-F2CB-4F06-8CAB-A452CC1127B9}" type="pres">
      <dgm:prSet presAssocID="{3F65AC70-4426-4888-A5B5-424C599A0DA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3BE4C44-4026-4E14-AE90-B8D3B9B367F0}" type="pres">
      <dgm:prSet presAssocID="{2FB2633D-9011-431A-BA46-1446E25D4367}" presName="spacer" presStyleCnt="0"/>
      <dgm:spPr/>
    </dgm:pt>
    <dgm:pt modelId="{0B6D962D-DB7A-410C-BB33-CE618B4A2C2B}" type="pres">
      <dgm:prSet presAssocID="{042DAF02-5344-4B80-B4BF-450F531D5C5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A4B9B8C-BD05-4EFF-830E-6059680EDECE}" type="pres">
      <dgm:prSet presAssocID="{358BB9AB-A6BF-42B9-A512-E4A0C05A70F4}" presName="spacer" presStyleCnt="0"/>
      <dgm:spPr/>
    </dgm:pt>
    <dgm:pt modelId="{45BA50EB-A425-4B28-8A17-F1C911578BBA}" type="pres">
      <dgm:prSet presAssocID="{AD79E63C-9793-43B3-B38E-88D69800558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D9C82FB-F1AD-4741-899E-6DB88B278E84}" type="pres">
      <dgm:prSet presAssocID="{2B4B1631-D1F4-43B9-A419-1DD076B9A1FB}" presName="spacer" presStyleCnt="0"/>
      <dgm:spPr/>
    </dgm:pt>
    <dgm:pt modelId="{69122FD9-0315-46F2-B5C8-C8912AFA0E22}" type="pres">
      <dgm:prSet presAssocID="{2D7ACCE7-60DD-4EB9-898A-D384956E0B4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2AF790B-746E-4F48-A16D-ABD087502F96}" srcId="{3CD4B766-7741-43BF-AA71-503B0CE07974}" destId="{2D7ACCE7-60DD-4EB9-898A-D384956E0B44}" srcOrd="6" destOrd="0" parTransId="{641C477F-4EBB-41C9-B1B4-220CC8A7A6EC}" sibTransId="{060BE0A8-3849-44C3-93C8-2D310F51AB2D}"/>
    <dgm:cxn modelId="{7F4AC731-BD6B-469F-851A-65AF51FE7C66}" srcId="{3CD4B766-7741-43BF-AA71-503B0CE07974}" destId="{D5367DF2-9A2C-444F-940A-66226417C223}" srcOrd="0" destOrd="0" parTransId="{F86890E6-5344-4A8C-9B20-B27CA08400CB}" sibTransId="{D56E2603-0D09-45D3-8112-7B0203A26B48}"/>
    <dgm:cxn modelId="{2FC23739-90B4-4315-BF75-BB743A19C364}" type="presOf" srcId="{AD79E63C-9793-43B3-B38E-88D69800558A}" destId="{45BA50EB-A425-4B28-8A17-F1C911578BBA}" srcOrd="0" destOrd="0" presId="urn:microsoft.com/office/officeart/2005/8/layout/vList2"/>
    <dgm:cxn modelId="{AFE9BA62-4AB4-4D36-A931-C45AE7AB49D3}" type="presOf" srcId="{CDC51E53-88B9-476D-A2DC-4E76CEE41C20}" destId="{AB1AA894-1645-4007-955B-1824175B28DD}" srcOrd="0" destOrd="0" presId="urn:microsoft.com/office/officeart/2005/8/layout/vList2"/>
    <dgm:cxn modelId="{4BCCA94B-62D5-4D0A-AEE0-1B610791305D}" srcId="{3CD4B766-7741-43BF-AA71-503B0CE07974}" destId="{5534BA73-5698-4378-A516-6CAF5B052F06}" srcOrd="1" destOrd="0" parTransId="{E57228F7-AE9C-40C0-BE3F-2EE3BE58EACD}" sibTransId="{56F7408F-FC6C-4033-B22F-16CF3596EBE7}"/>
    <dgm:cxn modelId="{7E08FA6E-1537-4567-B219-0AD9ADE89048}" srcId="{3CD4B766-7741-43BF-AA71-503B0CE07974}" destId="{3F65AC70-4426-4888-A5B5-424C599A0DAE}" srcOrd="3" destOrd="0" parTransId="{B6BE78E1-454A-46E6-B6CD-06042E4D6ED1}" sibTransId="{2FB2633D-9011-431A-BA46-1446E25D4367}"/>
    <dgm:cxn modelId="{14A67355-A99F-4363-AC30-ABFC452B5D0D}" srcId="{3CD4B766-7741-43BF-AA71-503B0CE07974}" destId="{CDC51E53-88B9-476D-A2DC-4E76CEE41C20}" srcOrd="2" destOrd="0" parTransId="{1858D26A-E750-42E1-9BC7-8C012475FDCF}" sibTransId="{E9226490-3BBD-4B77-B597-50AEE83FC64B}"/>
    <dgm:cxn modelId="{54F43E83-5652-4266-BD51-DD81320AC417}" type="presOf" srcId="{2D7ACCE7-60DD-4EB9-898A-D384956E0B44}" destId="{69122FD9-0315-46F2-B5C8-C8912AFA0E22}" srcOrd="0" destOrd="0" presId="urn:microsoft.com/office/officeart/2005/8/layout/vList2"/>
    <dgm:cxn modelId="{C22D1E91-8148-410E-AE7F-07B7BEEBEBD6}" type="presOf" srcId="{5534BA73-5698-4378-A516-6CAF5B052F06}" destId="{F3C1E72C-EE3B-46D0-95E1-7ABF6C54E2B2}" srcOrd="0" destOrd="0" presId="urn:microsoft.com/office/officeart/2005/8/layout/vList2"/>
    <dgm:cxn modelId="{CEEFC39B-B236-4125-BAD0-D857B67E88A4}" type="presOf" srcId="{3CD4B766-7741-43BF-AA71-503B0CE07974}" destId="{744A3964-17E0-43ED-B17B-7A52BFC56780}" srcOrd="0" destOrd="0" presId="urn:microsoft.com/office/officeart/2005/8/layout/vList2"/>
    <dgm:cxn modelId="{423145A2-7518-4C8B-8F23-B7A430B6FAD7}" type="presOf" srcId="{042DAF02-5344-4B80-B4BF-450F531D5C5E}" destId="{0B6D962D-DB7A-410C-BB33-CE618B4A2C2B}" srcOrd="0" destOrd="0" presId="urn:microsoft.com/office/officeart/2005/8/layout/vList2"/>
    <dgm:cxn modelId="{2E24AAB4-9F61-48D9-AB6D-48032B9D9FB1}" type="presOf" srcId="{3F65AC70-4426-4888-A5B5-424C599A0DAE}" destId="{4649140D-F2CB-4F06-8CAB-A452CC1127B9}" srcOrd="0" destOrd="0" presId="urn:microsoft.com/office/officeart/2005/8/layout/vList2"/>
    <dgm:cxn modelId="{39470BBB-453C-4C87-95D1-0A002FE61EA4}" type="presOf" srcId="{D5367DF2-9A2C-444F-940A-66226417C223}" destId="{53BF809B-A992-431A-AD91-92645605C0A2}" srcOrd="0" destOrd="0" presId="urn:microsoft.com/office/officeart/2005/8/layout/vList2"/>
    <dgm:cxn modelId="{5C595CC4-37E8-48ED-B0D4-6813D443803E}" srcId="{3CD4B766-7741-43BF-AA71-503B0CE07974}" destId="{042DAF02-5344-4B80-B4BF-450F531D5C5E}" srcOrd="4" destOrd="0" parTransId="{A857B8AE-2161-4F2C-B7C4-715FAD2C1C9A}" sibTransId="{358BB9AB-A6BF-42B9-A512-E4A0C05A70F4}"/>
    <dgm:cxn modelId="{3DD58AE9-6697-4B84-9FCF-1F293CED7E55}" srcId="{3CD4B766-7741-43BF-AA71-503B0CE07974}" destId="{AD79E63C-9793-43B3-B38E-88D69800558A}" srcOrd="5" destOrd="0" parTransId="{E186BCAD-76F0-486E-A53B-EE807BF243D9}" sibTransId="{2B4B1631-D1F4-43B9-A419-1DD076B9A1FB}"/>
    <dgm:cxn modelId="{F27C8D76-C118-4C29-9399-0C8FA98C2F1A}" type="presParOf" srcId="{744A3964-17E0-43ED-B17B-7A52BFC56780}" destId="{53BF809B-A992-431A-AD91-92645605C0A2}" srcOrd="0" destOrd="0" presId="urn:microsoft.com/office/officeart/2005/8/layout/vList2"/>
    <dgm:cxn modelId="{6496A555-C6EA-4C15-A768-32E525134233}" type="presParOf" srcId="{744A3964-17E0-43ED-B17B-7A52BFC56780}" destId="{F2580191-F2A9-4249-80E4-78AB47624C6B}" srcOrd="1" destOrd="0" presId="urn:microsoft.com/office/officeart/2005/8/layout/vList2"/>
    <dgm:cxn modelId="{6FF807C5-6EF1-4E04-B584-CAA1A7669E15}" type="presParOf" srcId="{744A3964-17E0-43ED-B17B-7A52BFC56780}" destId="{F3C1E72C-EE3B-46D0-95E1-7ABF6C54E2B2}" srcOrd="2" destOrd="0" presId="urn:microsoft.com/office/officeart/2005/8/layout/vList2"/>
    <dgm:cxn modelId="{9A8F836B-251A-4D5E-B637-DB74978E2E99}" type="presParOf" srcId="{744A3964-17E0-43ED-B17B-7A52BFC56780}" destId="{502C1859-BB51-4798-B0F7-5B8691F82E1D}" srcOrd="3" destOrd="0" presId="urn:microsoft.com/office/officeart/2005/8/layout/vList2"/>
    <dgm:cxn modelId="{3302507E-B82D-4BFB-BE08-370CE03C1646}" type="presParOf" srcId="{744A3964-17E0-43ED-B17B-7A52BFC56780}" destId="{AB1AA894-1645-4007-955B-1824175B28DD}" srcOrd="4" destOrd="0" presId="urn:microsoft.com/office/officeart/2005/8/layout/vList2"/>
    <dgm:cxn modelId="{6817C11F-207F-4CFF-969E-2B9C853B3291}" type="presParOf" srcId="{744A3964-17E0-43ED-B17B-7A52BFC56780}" destId="{09EE195A-8BD4-472D-9799-88C1FC3B5A51}" srcOrd="5" destOrd="0" presId="urn:microsoft.com/office/officeart/2005/8/layout/vList2"/>
    <dgm:cxn modelId="{CE7F60CE-50F2-41E5-82B6-2C6B85C15F37}" type="presParOf" srcId="{744A3964-17E0-43ED-B17B-7A52BFC56780}" destId="{4649140D-F2CB-4F06-8CAB-A452CC1127B9}" srcOrd="6" destOrd="0" presId="urn:microsoft.com/office/officeart/2005/8/layout/vList2"/>
    <dgm:cxn modelId="{A58803A3-A3FA-4C34-87B8-C74B6F77F5D9}" type="presParOf" srcId="{744A3964-17E0-43ED-B17B-7A52BFC56780}" destId="{13BE4C44-4026-4E14-AE90-B8D3B9B367F0}" srcOrd="7" destOrd="0" presId="urn:microsoft.com/office/officeart/2005/8/layout/vList2"/>
    <dgm:cxn modelId="{773AF36E-9BD4-4ED1-B60D-136D554AD74F}" type="presParOf" srcId="{744A3964-17E0-43ED-B17B-7A52BFC56780}" destId="{0B6D962D-DB7A-410C-BB33-CE618B4A2C2B}" srcOrd="8" destOrd="0" presId="urn:microsoft.com/office/officeart/2005/8/layout/vList2"/>
    <dgm:cxn modelId="{BC53F0C6-EC8E-44FF-9DFB-75F790EF2E1B}" type="presParOf" srcId="{744A3964-17E0-43ED-B17B-7A52BFC56780}" destId="{EA4B9B8C-BD05-4EFF-830E-6059680EDECE}" srcOrd="9" destOrd="0" presId="urn:microsoft.com/office/officeart/2005/8/layout/vList2"/>
    <dgm:cxn modelId="{47E4FFAC-88F3-47DB-A6FB-4C1DD92DD173}" type="presParOf" srcId="{744A3964-17E0-43ED-B17B-7A52BFC56780}" destId="{45BA50EB-A425-4B28-8A17-F1C911578BBA}" srcOrd="10" destOrd="0" presId="urn:microsoft.com/office/officeart/2005/8/layout/vList2"/>
    <dgm:cxn modelId="{E40CC0B3-8C3D-4E87-A3C3-215A59F9AF19}" type="presParOf" srcId="{744A3964-17E0-43ED-B17B-7A52BFC56780}" destId="{7D9C82FB-F1AD-4741-899E-6DB88B278E84}" srcOrd="11" destOrd="0" presId="urn:microsoft.com/office/officeart/2005/8/layout/vList2"/>
    <dgm:cxn modelId="{C1AC3722-681D-4902-9C77-32C0425EE916}" type="presParOf" srcId="{744A3964-17E0-43ED-B17B-7A52BFC56780}" destId="{69122FD9-0315-46F2-B5C8-C8912AFA0E2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FBDB68-2D59-4F9F-BF25-05200EC3896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18F8A3-B540-45CA-A979-187A30CC1E04}">
      <dgm:prSet/>
      <dgm:spPr/>
      <dgm:t>
        <a:bodyPr/>
        <a:lstStyle/>
        <a:p>
          <a:r>
            <a:rPr lang="fr-CH"/>
            <a:t>Login</a:t>
          </a:r>
          <a:endParaRPr lang="en-US"/>
        </a:p>
      </dgm:t>
    </dgm:pt>
    <dgm:pt modelId="{6917455E-8685-4C6C-B9A9-3ED7F67EEE9E}" type="parTrans" cxnId="{EC758C64-7D29-48C7-A451-0176D0E9A6CF}">
      <dgm:prSet/>
      <dgm:spPr/>
      <dgm:t>
        <a:bodyPr/>
        <a:lstStyle/>
        <a:p>
          <a:endParaRPr lang="en-US"/>
        </a:p>
      </dgm:t>
    </dgm:pt>
    <dgm:pt modelId="{CADB447E-7ABF-4B1E-BCDF-A07BEEE05CC3}" type="sibTrans" cxnId="{EC758C64-7D29-48C7-A451-0176D0E9A6CF}">
      <dgm:prSet/>
      <dgm:spPr/>
      <dgm:t>
        <a:bodyPr/>
        <a:lstStyle/>
        <a:p>
          <a:endParaRPr lang="en-US"/>
        </a:p>
      </dgm:t>
    </dgm:pt>
    <dgm:pt modelId="{5D4A86E7-70F8-4B89-B703-7712BAA5F3FC}">
      <dgm:prSet/>
      <dgm:spPr/>
      <dgm:t>
        <a:bodyPr/>
        <a:lstStyle/>
        <a:p>
          <a:r>
            <a:rPr lang="fr-CH"/>
            <a:t>Opération CRUD</a:t>
          </a:r>
          <a:endParaRPr lang="en-US"/>
        </a:p>
      </dgm:t>
    </dgm:pt>
    <dgm:pt modelId="{83C8E773-AB01-4062-89A4-7DECE55E7FD8}" type="parTrans" cxnId="{F3539CCC-2F39-4206-8BCC-3108D4CB8190}">
      <dgm:prSet/>
      <dgm:spPr/>
      <dgm:t>
        <a:bodyPr/>
        <a:lstStyle/>
        <a:p>
          <a:endParaRPr lang="en-US"/>
        </a:p>
      </dgm:t>
    </dgm:pt>
    <dgm:pt modelId="{F412216D-9269-4D61-A5C5-72E42548139F}" type="sibTrans" cxnId="{F3539CCC-2F39-4206-8BCC-3108D4CB8190}">
      <dgm:prSet/>
      <dgm:spPr/>
      <dgm:t>
        <a:bodyPr/>
        <a:lstStyle/>
        <a:p>
          <a:endParaRPr lang="en-US"/>
        </a:p>
      </dgm:t>
    </dgm:pt>
    <dgm:pt modelId="{86BC2CB0-BAE1-49B3-93FC-43D1D49C37F6}">
      <dgm:prSet/>
      <dgm:spPr/>
      <dgm:t>
        <a:bodyPr/>
        <a:lstStyle/>
        <a:p>
          <a:r>
            <a:rPr lang="fr-CH"/>
            <a:t>Recherche Multicritère</a:t>
          </a:r>
          <a:endParaRPr lang="en-US"/>
        </a:p>
      </dgm:t>
    </dgm:pt>
    <dgm:pt modelId="{FA3B437F-259A-4C6D-BB29-B84A2FC2AAD4}" type="parTrans" cxnId="{8CEA512C-4CC7-457E-82C5-B7F3D55678A6}">
      <dgm:prSet/>
      <dgm:spPr/>
      <dgm:t>
        <a:bodyPr/>
        <a:lstStyle/>
        <a:p>
          <a:endParaRPr lang="en-US"/>
        </a:p>
      </dgm:t>
    </dgm:pt>
    <dgm:pt modelId="{3F6F1EC6-55F0-4DDB-B36E-9E548E0F4C6B}" type="sibTrans" cxnId="{8CEA512C-4CC7-457E-82C5-B7F3D55678A6}">
      <dgm:prSet/>
      <dgm:spPr/>
      <dgm:t>
        <a:bodyPr/>
        <a:lstStyle/>
        <a:p>
          <a:endParaRPr lang="en-US"/>
        </a:p>
      </dgm:t>
    </dgm:pt>
    <dgm:pt modelId="{736AFA5B-F94C-4C89-8B31-2B3D7A5434B6}">
      <dgm:prSet/>
      <dgm:spPr/>
      <dgm:t>
        <a:bodyPr/>
        <a:lstStyle/>
        <a:p>
          <a:r>
            <a:rPr lang="fr-CH"/>
            <a:t>Filtres d’ordonnance</a:t>
          </a:r>
          <a:endParaRPr lang="en-US"/>
        </a:p>
      </dgm:t>
    </dgm:pt>
    <dgm:pt modelId="{833575B7-3B83-47CC-AC6C-EB959AF85FF4}" type="parTrans" cxnId="{3BF9EE28-61BD-4C79-A593-B1EC1C81F749}">
      <dgm:prSet/>
      <dgm:spPr/>
      <dgm:t>
        <a:bodyPr/>
        <a:lstStyle/>
        <a:p>
          <a:endParaRPr lang="en-US"/>
        </a:p>
      </dgm:t>
    </dgm:pt>
    <dgm:pt modelId="{39BFFB94-74B8-4EC5-A3A7-A7D5DC0F911D}" type="sibTrans" cxnId="{3BF9EE28-61BD-4C79-A593-B1EC1C81F749}">
      <dgm:prSet/>
      <dgm:spPr/>
      <dgm:t>
        <a:bodyPr/>
        <a:lstStyle/>
        <a:p>
          <a:endParaRPr lang="en-US"/>
        </a:p>
      </dgm:t>
    </dgm:pt>
    <dgm:pt modelId="{1C89A074-CDAB-4B86-B701-D54977493030}">
      <dgm:prSet/>
      <dgm:spPr/>
      <dgm:t>
        <a:bodyPr/>
        <a:lstStyle/>
        <a:p>
          <a:r>
            <a:rPr lang="en-US" dirty="0"/>
            <a:t>Base de </a:t>
          </a:r>
          <a:r>
            <a:rPr lang="fr-CH" noProof="0" dirty="0"/>
            <a:t>donnée</a:t>
          </a:r>
        </a:p>
      </dgm:t>
    </dgm:pt>
    <dgm:pt modelId="{4329B173-6EE6-4325-BD27-F476350894C5}" type="parTrans" cxnId="{34FF9D71-F427-4EE5-B5A9-E01A0C66681F}">
      <dgm:prSet/>
      <dgm:spPr/>
      <dgm:t>
        <a:bodyPr/>
        <a:lstStyle/>
        <a:p>
          <a:endParaRPr lang="en-US"/>
        </a:p>
      </dgm:t>
    </dgm:pt>
    <dgm:pt modelId="{6431A8B6-AA4C-411C-871B-3CFC966A8707}" type="sibTrans" cxnId="{34FF9D71-F427-4EE5-B5A9-E01A0C66681F}">
      <dgm:prSet/>
      <dgm:spPr/>
      <dgm:t>
        <a:bodyPr/>
        <a:lstStyle/>
        <a:p>
          <a:endParaRPr lang="en-US"/>
        </a:p>
      </dgm:t>
    </dgm:pt>
    <dgm:pt modelId="{79CDA29C-E2FA-450C-A5C3-8B500577E139}">
      <dgm:prSet/>
      <dgm:spPr/>
      <dgm:t>
        <a:bodyPr/>
        <a:lstStyle/>
        <a:p>
          <a:r>
            <a:rPr lang="fr-CH"/>
            <a:t>Maquette du site</a:t>
          </a:r>
          <a:endParaRPr lang="en-US"/>
        </a:p>
      </dgm:t>
    </dgm:pt>
    <dgm:pt modelId="{608992BA-1977-483A-A4EE-681CAFCE4A4C}" type="parTrans" cxnId="{6B6FE9E5-4721-47C7-A259-15445A6E854D}">
      <dgm:prSet/>
      <dgm:spPr/>
      <dgm:t>
        <a:bodyPr/>
        <a:lstStyle/>
        <a:p>
          <a:endParaRPr lang="en-US"/>
        </a:p>
      </dgm:t>
    </dgm:pt>
    <dgm:pt modelId="{56394F44-A631-4141-B8FD-DB68B477BD5E}" type="sibTrans" cxnId="{6B6FE9E5-4721-47C7-A259-15445A6E854D}">
      <dgm:prSet/>
      <dgm:spPr/>
      <dgm:t>
        <a:bodyPr/>
        <a:lstStyle/>
        <a:p>
          <a:endParaRPr lang="en-US"/>
        </a:p>
      </dgm:t>
    </dgm:pt>
    <dgm:pt modelId="{334C4735-3CB9-4814-BF93-9BC810BBCA26}">
      <dgm:prSet/>
      <dgm:spPr/>
      <dgm:t>
        <a:bodyPr/>
        <a:lstStyle/>
        <a:p>
          <a:r>
            <a:rPr lang="fr-CH"/>
            <a:t>Export PDF</a:t>
          </a:r>
          <a:endParaRPr lang="en-US"/>
        </a:p>
      </dgm:t>
    </dgm:pt>
    <dgm:pt modelId="{F1E6DEE5-8E56-4BAC-B553-D17AB04D0926}" type="parTrans" cxnId="{B1936ED4-7BB7-4BAE-B57C-C9E97F76C716}">
      <dgm:prSet/>
      <dgm:spPr/>
      <dgm:t>
        <a:bodyPr/>
        <a:lstStyle/>
        <a:p>
          <a:endParaRPr lang="en-US"/>
        </a:p>
      </dgm:t>
    </dgm:pt>
    <dgm:pt modelId="{95A12331-E351-4904-B9ED-5DE3A73A0BC8}" type="sibTrans" cxnId="{B1936ED4-7BB7-4BAE-B57C-C9E97F76C716}">
      <dgm:prSet/>
      <dgm:spPr/>
      <dgm:t>
        <a:bodyPr/>
        <a:lstStyle/>
        <a:p>
          <a:endParaRPr lang="en-US"/>
        </a:p>
      </dgm:t>
    </dgm:pt>
    <dgm:pt modelId="{1F1C0B3F-4307-4E90-B403-2C9FF9094561}" type="pres">
      <dgm:prSet presAssocID="{7DFBDB68-2D59-4F9F-BF25-05200EC38968}" presName="diagram" presStyleCnt="0">
        <dgm:presLayoutVars>
          <dgm:dir/>
          <dgm:resizeHandles val="exact"/>
        </dgm:presLayoutVars>
      </dgm:prSet>
      <dgm:spPr/>
    </dgm:pt>
    <dgm:pt modelId="{3CD7F601-8CC2-4908-B874-9AEF81C6B53A}" type="pres">
      <dgm:prSet presAssocID="{2C18F8A3-B540-45CA-A979-187A30CC1E04}" presName="node" presStyleLbl="node1" presStyleIdx="0" presStyleCnt="7">
        <dgm:presLayoutVars>
          <dgm:bulletEnabled val="1"/>
        </dgm:presLayoutVars>
      </dgm:prSet>
      <dgm:spPr/>
    </dgm:pt>
    <dgm:pt modelId="{65D4EEAF-C038-4CA0-8B9D-7253DDFF3A0F}" type="pres">
      <dgm:prSet presAssocID="{CADB447E-7ABF-4B1E-BCDF-A07BEEE05CC3}" presName="sibTrans" presStyleCnt="0"/>
      <dgm:spPr/>
    </dgm:pt>
    <dgm:pt modelId="{93237066-C587-4DE3-B899-0D970AFFF5A7}" type="pres">
      <dgm:prSet presAssocID="{5D4A86E7-70F8-4B89-B703-7712BAA5F3FC}" presName="node" presStyleLbl="node1" presStyleIdx="1" presStyleCnt="7">
        <dgm:presLayoutVars>
          <dgm:bulletEnabled val="1"/>
        </dgm:presLayoutVars>
      </dgm:prSet>
      <dgm:spPr/>
    </dgm:pt>
    <dgm:pt modelId="{FFF93C94-142E-43DE-98E0-573611B8B7EB}" type="pres">
      <dgm:prSet presAssocID="{F412216D-9269-4D61-A5C5-72E42548139F}" presName="sibTrans" presStyleCnt="0"/>
      <dgm:spPr/>
    </dgm:pt>
    <dgm:pt modelId="{F7F1F211-68AE-43A3-AA10-DE4E7F8E067C}" type="pres">
      <dgm:prSet presAssocID="{86BC2CB0-BAE1-49B3-93FC-43D1D49C37F6}" presName="node" presStyleLbl="node1" presStyleIdx="2" presStyleCnt="7">
        <dgm:presLayoutVars>
          <dgm:bulletEnabled val="1"/>
        </dgm:presLayoutVars>
      </dgm:prSet>
      <dgm:spPr/>
    </dgm:pt>
    <dgm:pt modelId="{B71C81E2-9D4F-4B02-8B25-9B0E6B57E766}" type="pres">
      <dgm:prSet presAssocID="{3F6F1EC6-55F0-4DDB-B36E-9E548E0F4C6B}" presName="sibTrans" presStyleCnt="0"/>
      <dgm:spPr/>
    </dgm:pt>
    <dgm:pt modelId="{4BF2F7DE-0CA4-47A0-BEFE-5ED788D09026}" type="pres">
      <dgm:prSet presAssocID="{736AFA5B-F94C-4C89-8B31-2B3D7A5434B6}" presName="node" presStyleLbl="node1" presStyleIdx="3" presStyleCnt="7">
        <dgm:presLayoutVars>
          <dgm:bulletEnabled val="1"/>
        </dgm:presLayoutVars>
      </dgm:prSet>
      <dgm:spPr/>
    </dgm:pt>
    <dgm:pt modelId="{F01A1032-C3A3-4837-8BFC-91BAD3BA02F8}" type="pres">
      <dgm:prSet presAssocID="{39BFFB94-74B8-4EC5-A3A7-A7D5DC0F911D}" presName="sibTrans" presStyleCnt="0"/>
      <dgm:spPr/>
    </dgm:pt>
    <dgm:pt modelId="{ED6A7FD0-B440-41EA-9036-EAABADE26380}" type="pres">
      <dgm:prSet presAssocID="{1C89A074-CDAB-4B86-B701-D54977493030}" presName="node" presStyleLbl="node1" presStyleIdx="4" presStyleCnt="7">
        <dgm:presLayoutVars>
          <dgm:bulletEnabled val="1"/>
        </dgm:presLayoutVars>
      </dgm:prSet>
      <dgm:spPr/>
    </dgm:pt>
    <dgm:pt modelId="{B7665016-EA88-48BF-B4E5-4DB27E819CC3}" type="pres">
      <dgm:prSet presAssocID="{6431A8B6-AA4C-411C-871B-3CFC966A8707}" presName="sibTrans" presStyleCnt="0"/>
      <dgm:spPr/>
    </dgm:pt>
    <dgm:pt modelId="{3D40289D-F8D0-49F6-9FDC-4B5BD46ECC80}" type="pres">
      <dgm:prSet presAssocID="{79CDA29C-E2FA-450C-A5C3-8B500577E139}" presName="node" presStyleLbl="node1" presStyleIdx="5" presStyleCnt="7">
        <dgm:presLayoutVars>
          <dgm:bulletEnabled val="1"/>
        </dgm:presLayoutVars>
      </dgm:prSet>
      <dgm:spPr/>
    </dgm:pt>
    <dgm:pt modelId="{70D0B17B-37F8-4C26-90AD-4730EE03BD24}" type="pres">
      <dgm:prSet presAssocID="{56394F44-A631-4141-B8FD-DB68B477BD5E}" presName="sibTrans" presStyleCnt="0"/>
      <dgm:spPr/>
    </dgm:pt>
    <dgm:pt modelId="{99B1CD3C-AB4C-4E94-80F3-E18415918D77}" type="pres">
      <dgm:prSet presAssocID="{334C4735-3CB9-4814-BF93-9BC810BBCA26}" presName="node" presStyleLbl="node1" presStyleIdx="6" presStyleCnt="7">
        <dgm:presLayoutVars>
          <dgm:bulletEnabled val="1"/>
        </dgm:presLayoutVars>
      </dgm:prSet>
      <dgm:spPr/>
    </dgm:pt>
  </dgm:ptLst>
  <dgm:cxnLst>
    <dgm:cxn modelId="{3BF9EE28-61BD-4C79-A593-B1EC1C81F749}" srcId="{7DFBDB68-2D59-4F9F-BF25-05200EC38968}" destId="{736AFA5B-F94C-4C89-8B31-2B3D7A5434B6}" srcOrd="3" destOrd="0" parTransId="{833575B7-3B83-47CC-AC6C-EB959AF85FF4}" sibTransId="{39BFFB94-74B8-4EC5-A3A7-A7D5DC0F911D}"/>
    <dgm:cxn modelId="{8CEA512C-4CC7-457E-82C5-B7F3D55678A6}" srcId="{7DFBDB68-2D59-4F9F-BF25-05200EC38968}" destId="{86BC2CB0-BAE1-49B3-93FC-43D1D49C37F6}" srcOrd="2" destOrd="0" parTransId="{FA3B437F-259A-4C6D-BB29-B84A2FC2AAD4}" sibTransId="{3F6F1EC6-55F0-4DDB-B36E-9E548E0F4C6B}"/>
    <dgm:cxn modelId="{13DF225C-E671-43F0-9CA7-E882AAD83CF7}" type="presOf" srcId="{334C4735-3CB9-4814-BF93-9BC810BBCA26}" destId="{99B1CD3C-AB4C-4E94-80F3-E18415918D77}" srcOrd="0" destOrd="0" presId="urn:microsoft.com/office/officeart/2005/8/layout/default"/>
    <dgm:cxn modelId="{EC758C64-7D29-48C7-A451-0176D0E9A6CF}" srcId="{7DFBDB68-2D59-4F9F-BF25-05200EC38968}" destId="{2C18F8A3-B540-45CA-A979-187A30CC1E04}" srcOrd="0" destOrd="0" parTransId="{6917455E-8685-4C6C-B9A9-3ED7F67EEE9E}" sibTransId="{CADB447E-7ABF-4B1E-BCDF-A07BEEE05CC3}"/>
    <dgm:cxn modelId="{34FF9D71-F427-4EE5-B5A9-E01A0C66681F}" srcId="{7DFBDB68-2D59-4F9F-BF25-05200EC38968}" destId="{1C89A074-CDAB-4B86-B701-D54977493030}" srcOrd="4" destOrd="0" parTransId="{4329B173-6EE6-4325-BD27-F476350894C5}" sibTransId="{6431A8B6-AA4C-411C-871B-3CFC966A8707}"/>
    <dgm:cxn modelId="{67997453-7A22-48F0-9D4D-EB09E11AC6A5}" type="presOf" srcId="{7DFBDB68-2D59-4F9F-BF25-05200EC38968}" destId="{1F1C0B3F-4307-4E90-B403-2C9FF9094561}" srcOrd="0" destOrd="0" presId="urn:microsoft.com/office/officeart/2005/8/layout/default"/>
    <dgm:cxn modelId="{C8E3198E-554E-4C2C-B82B-6B63897167A4}" type="presOf" srcId="{79CDA29C-E2FA-450C-A5C3-8B500577E139}" destId="{3D40289D-F8D0-49F6-9FDC-4B5BD46ECC80}" srcOrd="0" destOrd="0" presId="urn:microsoft.com/office/officeart/2005/8/layout/default"/>
    <dgm:cxn modelId="{4FD5638F-8A3A-4403-AADD-6E9651ADA145}" type="presOf" srcId="{5D4A86E7-70F8-4B89-B703-7712BAA5F3FC}" destId="{93237066-C587-4DE3-B899-0D970AFFF5A7}" srcOrd="0" destOrd="0" presId="urn:microsoft.com/office/officeart/2005/8/layout/default"/>
    <dgm:cxn modelId="{4BF03BB5-56CF-46C4-AB70-0E78109024AF}" type="presOf" srcId="{736AFA5B-F94C-4C89-8B31-2B3D7A5434B6}" destId="{4BF2F7DE-0CA4-47A0-BEFE-5ED788D09026}" srcOrd="0" destOrd="0" presId="urn:microsoft.com/office/officeart/2005/8/layout/default"/>
    <dgm:cxn modelId="{660893BF-C675-4467-9CE0-4116F32A85B1}" type="presOf" srcId="{86BC2CB0-BAE1-49B3-93FC-43D1D49C37F6}" destId="{F7F1F211-68AE-43A3-AA10-DE4E7F8E067C}" srcOrd="0" destOrd="0" presId="urn:microsoft.com/office/officeart/2005/8/layout/default"/>
    <dgm:cxn modelId="{347F7DC5-8663-4ADD-A1DD-6C081D96C97A}" type="presOf" srcId="{1C89A074-CDAB-4B86-B701-D54977493030}" destId="{ED6A7FD0-B440-41EA-9036-EAABADE26380}" srcOrd="0" destOrd="0" presId="urn:microsoft.com/office/officeart/2005/8/layout/default"/>
    <dgm:cxn modelId="{F3539CCC-2F39-4206-8BCC-3108D4CB8190}" srcId="{7DFBDB68-2D59-4F9F-BF25-05200EC38968}" destId="{5D4A86E7-70F8-4B89-B703-7712BAA5F3FC}" srcOrd="1" destOrd="0" parTransId="{83C8E773-AB01-4062-89A4-7DECE55E7FD8}" sibTransId="{F412216D-9269-4D61-A5C5-72E42548139F}"/>
    <dgm:cxn modelId="{B1936ED4-7BB7-4BAE-B57C-C9E97F76C716}" srcId="{7DFBDB68-2D59-4F9F-BF25-05200EC38968}" destId="{334C4735-3CB9-4814-BF93-9BC810BBCA26}" srcOrd="6" destOrd="0" parTransId="{F1E6DEE5-8E56-4BAC-B553-D17AB04D0926}" sibTransId="{95A12331-E351-4904-B9ED-5DE3A73A0BC8}"/>
    <dgm:cxn modelId="{6B6FE9E5-4721-47C7-A259-15445A6E854D}" srcId="{7DFBDB68-2D59-4F9F-BF25-05200EC38968}" destId="{79CDA29C-E2FA-450C-A5C3-8B500577E139}" srcOrd="5" destOrd="0" parTransId="{608992BA-1977-483A-A4EE-681CAFCE4A4C}" sibTransId="{56394F44-A631-4141-B8FD-DB68B477BD5E}"/>
    <dgm:cxn modelId="{B25E12FA-3B0F-4FF4-8DC8-A997D7070D05}" type="presOf" srcId="{2C18F8A3-B540-45CA-A979-187A30CC1E04}" destId="{3CD7F601-8CC2-4908-B874-9AEF81C6B53A}" srcOrd="0" destOrd="0" presId="urn:microsoft.com/office/officeart/2005/8/layout/default"/>
    <dgm:cxn modelId="{52BC74DA-07B0-4F5E-BFDF-F43DCDA6BA2A}" type="presParOf" srcId="{1F1C0B3F-4307-4E90-B403-2C9FF9094561}" destId="{3CD7F601-8CC2-4908-B874-9AEF81C6B53A}" srcOrd="0" destOrd="0" presId="urn:microsoft.com/office/officeart/2005/8/layout/default"/>
    <dgm:cxn modelId="{DFA9F211-DB10-4C9B-B04C-07C9823D227B}" type="presParOf" srcId="{1F1C0B3F-4307-4E90-B403-2C9FF9094561}" destId="{65D4EEAF-C038-4CA0-8B9D-7253DDFF3A0F}" srcOrd="1" destOrd="0" presId="urn:microsoft.com/office/officeart/2005/8/layout/default"/>
    <dgm:cxn modelId="{88CC9FED-7ACE-45BF-992D-40B0B8859F2F}" type="presParOf" srcId="{1F1C0B3F-4307-4E90-B403-2C9FF9094561}" destId="{93237066-C587-4DE3-B899-0D970AFFF5A7}" srcOrd="2" destOrd="0" presId="urn:microsoft.com/office/officeart/2005/8/layout/default"/>
    <dgm:cxn modelId="{6BE2125C-BEEA-44E0-AAD7-38B2FCACA547}" type="presParOf" srcId="{1F1C0B3F-4307-4E90-B403-2C9FF9094561}" destId="{FFF93C94-142E-43DE-98E0-573611B8B7EB}" srcOrd="3" destOrd="0" presId="urn:microsoft.com/office/officeart/2005/8/layout/default"/>
    <dgm:cxn modelId="{74D3548F-EF53-4364-A55C-37B0406112F3}" type="presParOf" srcId="{1F1C0B3F-4307-4E90-B403-2C9FF9094561}" destId="{F7F1F211-68AE-43A3-AA10-DE4E7F8E067C}" srcOrd="4" destOrd="0" presId="urn:microsoft.com/office/officeart/2005/8/layout/default"/>
    <dgm:cxn modelId="{7843D3FD-F4E7-429C-9C76-920B7661F1A2}" type="presParOf" srcId="{1F1C0B3F-4307-4E90-B403-2C9FF9094561}" destId="{B71C81E2-9D4F-4B02-8B25-9B0E6B57E766}" srcOrd="5" destOrd="0" presId="urn:microsoft.com/office/officeart/2005/8/layout/default"/>
    <dgm:cxn modelId="{3BD6522B-9F8E-4546-A815-D146F6212EBB}" type="presParOf" srcId="{1F1C0B3F-4307-4E90-B403-2C9FF9094561}" destId="{4BF2F7DE-0CA4-47A0-BEFE-5ED788D09026}" srcOrd="6" destOrd="0" presId="urn:microsoft.com/office/officeart/2005/8/layout/default"/>
    <dgm:cxn modelId="{6FD68A1D-1A86-4F54-9B5B-075ABD3C31DB}" type="presParOf" srcId="{1F1C0B3F-4307-4E90-B403-2C9FF9094561}" destId="{F01A1032-C3A3-4837-8BFC-91BAD3BA02F8}" srcOrd="7" destOrd="0" presId="urn:microsoft.com/office/officeart/2005/8/layout/default"/>
    <dgm:cxn modelId="{ED934001-AA95-43C5-93B0-811FD011EBA3}" type="presParOf" srcId="{1F1C0B3F-4307-4E90-B403-2C9FF9094561}" destId="{ED6A7FD0-B440-41EA-9036-EAABADE26380}" srcOrd="8" destOrd="0" presId="urn:microsoft.com/office/officeart/2005/8/layout/default"/>
    <dgm:cxn modelId="{7C4CC0CE-BDD5-4B13-A751-EE22C8DADACD}" type="presParOf" srcId="{1F1C0B3F-4307-4E90-B403-2C9FF9094561}" destId="{B7665016-EA88-48BF-B4E5-4DB27E819CC3}" srcOrd="9" destOrd="0" presId="urn:microsoft.com/office/officeart/2005/8/layout/default"/>
    <dgm:cxn modelId="{D905619C-A54B-4982-9732-1677B3417573}" type="presParOf" srcId="{1F1C0B3F-4307-4E90-B403-2C9FF9094561}" destId="{3D40289D-F8D0-49F6-9FDC-4B5BD46ECC80}" srcOrd="10" destOrd="0" presId="urn:microsoft.com/office/officeart/2005/8/layout/default"/>
    <dgm:cxn modelId="{6EA566B6-E719-48F4-851A-908D45C24EB5}" type="presParOf" srcId="{1F1C0B3F-4307-4E90-B403-2C9FF9094561}" destId="{70D0B17B-37F8-4C26-90AD-4730EE03BD24}" srcOrd="11" destOrd="0" presId="urn:microsoft.com/office/officeart/2005/8/layout/default"/>
    <dgm:cxn modelId="{5FCA618B-A2FF-4A6D-A043-48221F814E4F}" type="presParOf" srcId="{1F1C0B3F-4307-4E90-B403-2C9FF9094561}" destId="{99B1CD3C-AB4C-4E94-80F3-E18415918D77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A0416E-0969-42D2-B306-7BDE0BD0D7B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7C5A56D-305D-4274-83E9-795CCF8F2210}">
      <dgm:prSet/>
      <dgm:spPr/>
      <dgm:t>
        <a:bodyPr/>
        <a:lstStyle/>
        <a:p>
          <a:r>
            <a:rPr lang="fr-CH"/>
            <a:t>Méthode des 6 pas</a:t>
          </a:r>
          <a:endParaRPr lang="en-US"/>
        </a:p>
      </dgm:t>
    </dgm:pt>
    <dgm:pt modelId="{CEE12A1F-81CA-4DDC-B034-9E275266CAB8}" type="parTrans" cxnId="{E0F8503E-9872-48EB-9D40-40F977B0C320}">
      <dgm:prSet/>
      <dgm:spPr/>
      <dgm:t>
        <a:bodyPr/>
        <a:lstStyle/>
        <a:p>
          <a:endParaRPr lang="en-US"/>
        </a:p>
      </dgm:t>
    </dgm:pt>
    <dgm:pt modelId="{FDA95447-3434-4D94-9092-E0BBE373D36A}" type="sibTrans" cxnId="{E0F8503E-9872-48EB-9D40-40F977B0C320}">
      <dgm:prSet/>
      <dgm:spPr/>
      <dgm:t>
        <a:bodyPr/>
        <a:lstStyle/>
        <a:p>
          <a:endParaRPr lang="en-US"/>
        </a:p>
      </dgm:t>
    </dgm:pt>
    <dgm:pt modelId="{63E16921-0257-47BB-A055-5F33A024FF22}">
      <dgm:prSet/>
      <dgm:spPr/>
      <dgm:t>
        <a:bodyPr/>
        <a:lstStyle/>
        <a:p>
          <a:r>
            <a:rPr lang="fr-CH"/>
            <a:t>Planification Optimiste</a:t>
          </a:r>
          <a:endParaRPr lang="en-US"/>
        </a:p>
      </dgm:t>
    </dgm:pt>
    <dgm:pt modelId="{1450901D-7E96-41B8-A2F5-E39B00DD064A}" type="parTrans" cxnId="{7F7ACC48-41CE-44BC-A8A2-F3DA28120ED8}">
      <dgm:prSet/>
      <dgm:spPr/>
      <dgm:t>
        <a:bodyPr/>
        <a:lstStyle/>
        <a:p>
          <a:endParaRPr lang="en-US"/>
        </a:p>
      </dgm:t>
    </dgm:pt>
    <dgm:pt modelId="{289B8689-3CD3-4478-8828-F206F02A1CC3}" type="sibTrans" cxnId="{7F7ACC48-41CE-44BC-A8A2-F3DA28120ED8}">
      <dgm:prSet/>
      <dgm:spPr/>
      <dgm:t>
        <a:bodyPr/>
        <a:lstStyle/>
        <a:p>
          <a:endParaRPr lang="en-US"/>
        </a:p>
      </dgm:t>
    </dgm:pt>
    <dgm:pt modelId="{5DAA4040-E5C3-4979-8564-AA743F2BFAB8}" type="pres">
      <dgm:prSet presAssocID="{1CA0416E-0969-42D2-B306-7BDE0BD0D7B6}" presName="diagram" presStyleCnt="0">
        <dgm:presLayoutVars>
          <dgm:dir/>
          <dgm:resizeHandles val="exact"/>
        </dgm:presLayoutVars>
      </dgm:prSet>
      <dgm:spPr/>
    </dgm:pt>
    <dgm:pt modelId="{461D1DC5-3971-4739-B191-479213D5C14B}" type="pres">
      <dgm:prSet presAssocID="{A7C5A56D-305D-4274-83E9-795CCF8F2210}" presName="node" presStyleLbl="node1" presStyleIdx="0" presStyleCnt="2">
        <dgm:presLayoutVars>
          <dgm:bulletEnabled val="1"/>
        </dgm:presLayoutVars>
      </dgm:prSet>
      <dgm:spPr/>
    </dgm:pt>
    <dgm:pt modelId="{4905B047-7E64-45A9-9562-F7A836DF6251}" type="pres">
      <dgm:prSet presAssocID="{FDA95447-3434-4D94-9092-E0BBE373D36A}" presName="sibTrans" presStyleCnt="0"/>
      <dgm:spPr/>
    </dgm:pt>
    <dgm:pt modelId="{9A62C2DD-1F78-4E32-A467-436FF4E85339}" type="pres">
      <dgm:prSet presAssocID="{63E16921-0257-47BB-A055-5F33A024FF22}" presName="node" presStyleLbl="node1" presStyleIdx="1" presStyleCnt="2">
        <dgm:presLayoutVars>
          <dgm:bulletEnabled val="1"/>
        </dgm:presLayoutVars>
      </dgm:prSet>
      <dgm:spPr/>
    </dgm:pt>
  </dgm:ptLst>
  <dgm:cxnLst>
    <dgm:cxn modelId="{0761C924-6C82-4004-B9D9-7F5B7B4399E2}" type="presOf" srcId="{63E16921-0257-47BB-A055-5F33A024FF22}" destId="{9A62C2DD-1F78-4E32-A467-436FF4E85339}" srcOrd="0" destOrd="0" presId="urn:microsoft.com/office/officeart/2005/8/layout/default"/>
    <dgm:cxn modelId="{E0F8503E-9872-48EB-9D40-40F977B0C320}" srcId="{1CA0416E-0969-42D2-B306-7BDE0BD0D7B6}" destId="{A7C5A56D-305D-4274-83E9-795CCF8F2210}" srcOrd="0" destOrd="0" parTransId="{CEE12A1F-81CA-4DDC-B034-9E275266CAB8}" sibTransId="{FDA95447-3434-4D94-9092-E0BBE373D36A}"/>
    <dgm:cxn modelId="{7F7ACC48-41CE-44BC-A8A2-F3DA28120ED8}" srcId="{1CA0416E-0969-42D2-B306-7BDE0BD0D7B6}" destId="{63E16921-0257-47BB-A055-5F33A024FF22}" srcOrd="1" destOrd="0" parTransId="{1450901D-7E96-41B8-A2F5-E39B00DD064A}" sibTransId="{289B8689-3CD3-4478-8828-F206F02A1CC3}"/>
    <dgm:cxn modelId="{C9843BB0-1AEC-4775-ABAE-7C1135A55787}" type="presOf" srcId="{1CA0416E-0969-42D2-B306-7BDE0BD0D7B6}" destId="{5DAA4040-E5C3-4979-8564-AA743F2BFAB8}" srcOrd="0" destOrd="0" presId="urn:microsoft.com/office/officeart/2005/8/layout/default"/>
    <dgm:cxn modelId="{4ED0A0DF-EB10-4A96-92FB-0994DA66558C}" type="presOf" srcId="{A7C5A56D-305D-4274-83E9-795CCF8F2210}" destId="{461D1DC5-3971-4739-B191-479213D5C14B}" srcOrd="0" destOrd="0" presId="urn:microsoft.com/office/officeart/2005/8/layout/default"/>
    <dgm:cxn modelId="{7F94E31F-9EF9-464A-8DD4-CD5610A2698E}" type="presParOf" srcId="{5DAA4040-E5C3-4979-8564-AA743F2BFAB8}" destId="{461D1DC5-3971-4739-B191-479213D5C14B}" srcOrd="0" destOrd="0" presId="urn:microsoft.com/office/officeart/2005/8/layout/default"/>
    <dgm:cxn modelId="{68CCEE5D-5C04-41F9-9A1B-FEBDFA850914}" type="presParOf" srcId="{5DAA4040-E5C3-4979-8564-AA743F2BFAB8}" destId="{4905B047-7E64-45A9-9562-F7A836DF6251}" srcOrd="1" destOrd="0" presId="urn:microsoft.com/office/officeart/2005/8/layout/default"/>
    <dgm:cxn modelId="{087DF1AD-CA43-4516-8598-58C17DB2CE44}" type="presParOf" srcId="{5DAA4040-E5C3-4979-8564-AA743F2BFAB8}" destId="{9A62C2DD-1F78-4E32-A467-436FF4E8533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DB5D29-5CBB-4A1B-8FB3-ED12C0B1B45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C5A52E-6E0C-4FA0-9877-51CFEAEA6246}">
      <dgm:prSet/>
      <dgm:spPr/>
      <dgm:t>
        <a:bodyPr/>
        <a:lstStyle/>
        <a:p>
          <a:r>
            <a:rPr lang="fr-CH"/>
            <a:t>Login -&gt; Aucun</a:t>
          </a:r>
          <a:endParaRPr lang="en-US"/>
        </a:p>
      </dgm:t>
    </dgm:pt>
    <dgm:pt modelId="{2C3CCD19-BF98-49A2-A391-E97BCC232538}" type="parTrans" cxnId="{627CDF05-4A2D-4680-9C3E-0AC7CFE97B33}">
      <dgm:prSet/>
      <dgm:spPr/>
      <dgm:t>
        <a:bodyPr/>
        <a:lstStyle/>
        <a:p>
          <a:endParaRPr lang="en-US"/>
        </a:p>
      </dgm:t>
    </dgm:pt>
    <dgm:pt modelId="{AD7D7A66-70BE-489E-8011-A4E31ACF6477}" type="sibTrans" cxnId="{627CDF05-4A2D-4680-9C3E-0AC7CFE97B33}">
      <dgm:prSet/>
      <dgm:spPr/>
      <dgm:t>
        <a:bodyPr/>
        <a:lstStyle/>
        <a:p>
          <a:endParaRPr lang="en-US"/>
        </a:p>
      </dgm:t>
    </dgm:pt>
    <dgm:pt modelId="{ECAEA221-174A-4216-8C9C-174ECFAD9137}">
      <dgm:prSet/>
      <dgm:spPr/>
      <dgm:t>
        <a:bodyPr/>
        <a:lstStyle/>
        <a:p>
          <a:r>
            <a:rPr lang="fr-CH"/>
            <a:t>Opération CRUD -&gt; Pop Up à la suppression</a:t>
          </a:r>
          <a:endParaRPr lang="en-US"/>
        </a:p>
      </dgm:t>
    </dgm:pt>
    <dgm:pt modelId="{77B851CF-4CCC-4FC0-BDE4-C07B57B07983}" type="parTrans" cxnId="{51806A05-A3B0-433B-81FC-3A370782080C}">
      <dgm:prSet/>
      <dgm:spPr/>
      <dgm:t>
        <a:bodyPr/>
        <a:lstStyle/>
        <a:p>
          <a:endParaRPr lang="en-US"/>
        </a:p>
      </dgm:t>
    </dgm:pt>
    <dgm:pt modelId="{090B609C-BBA5-4A56-BF0F-9D8E53F99D25}" type="sibTrans" cxnId="{51806A05-A3B0-433B-81FC-3A370782080C}">
      <dgm:prSet/>
      <dgm:spPr/>
      <dgm:t>
        <a:bodyPr/>
        <a:lstStyle/>
        <a:p>
          <a:endParaRPr lang="en-US"/>
        </a:p>
      </dgm:t>
    </dgm:pt>
    <dgm:pt modelId="{61A6E6C4-658D-43D8-80BF-5A9658CC67A6}">
      <dgm:prSet/>
      <dgm:spPr/>
      <dgm:t>
        <a:bodyPr/>
        <a:lstStyle/>
        <a:p>
          <a:r>
            <a:rPr lang="fr-CH"/>
            <a:t>Recherche Multicritère -&gt; Mise en forme</a:t>
          </a:r>
          <a:endParaRPr lang="en-US"/>
        </a:p>
      </dgm:t>
    </dgm:pt>
    <dgm:pt modelId="{ECC39CDA-C01F-4BB1-BEE4-6705962CF795}" type="parTrans" cxnId="{3BE3D519-41B7-4B37-A71F-777E4F2837DC}">
      <dgm:prSet/>
      <dgm:spPr/>
      <dgm:t>
        <a:bodyPr/>
        <a:lstStyle/>
        <a:p>
          <a:endParaRPr lang="en-US"/>
        </a:p>
      </dgm:t>
    </dgm:pt>
    <dgm:pt modelId="{AD81BE94-DD0C-4E77-A3EB-D0CEEAF3D228}" type="sibTrans" cxnId="{3BE3D519-41B7-4B37-A71F-777E4F2837DC}">
      <dgm:prSet/>
      <dgm:spPr/>
      <dgm:t>
        <a:bodyPr/>
        <a:lstStyle/>
        <a:p>
          <a:endParaRPr lang="en-US"/>
        </a:p>
      </dgm:t>
    </dgm:pt>
    <dgm:pt modelId="{564FEF35-22CC-484B-A043-0A328E01AEA8}">
      <dgm:prSet/>
      <dgm:spPr/>
      <dgm:t>
        <a:bodyPr/>
        <a:lstStyle/>
        <a:p>
          <a:r>
            <a:rPr lang="fr-CH"/>
            <a:t>Filtres d’ordonnance -&gt; Script non fonctionnel</a:t>
          </a:r>
          <a:endParaRPr lang="en-US"/>
        </a:p>
      </dgm:t>
    </dgm:pt>
    <dgm:pt modelId="{A931F7C6-485B-44AF-951D-2FC36445C7C7}" type="parTrans" cxnId="{533D9434-D8BD-461F-853F-0F169BADB570}">
      <dgm:prSet/>
      <dgm:spPr/>
      <dgm:t>
        <a:bodyPr/>
        <a:lstStyle/>
        <a:p>
          <a:endParaRPr lang="en-US"/>
        </a:p>
      </dgm:t>
    </dgm:pt>
    <dgm:pt modelId="{2C13194E-5F43-4840-89D3-513A77A1296D}" type="sibTrans" cxnId="{533D9434-D8BD-461F-853F-0F169BADB570}">
      <dgm:prSet/>
      <dgm:spPr/>
      <dgm:t>
        <a:bodyPr/>
        <a:lstStyle/>
        <a:p>
          <a:endParaRPr lang="en-US"/>
        </a:p>
      </dgm:t>
    </dgm:pt>
    <dgm:pt modelId="{9AB30F74-1DFD-4377-9937-D6C8AE8132BF}">
      <dgm:prSet/>
      <dgm:spPr/>
      <dgm:t>
        <a:bodyPr/>
        <a:lstStyle/>
        <a:p>
          <a:r>
            <a:rPr lang="fr-CH" dirty="0"/>
            <a:t>Base de donnée -&gt; Aucun</a:t>
          </a:r>
          <a:endParaRPr lang="en-US" dirty="0"/>
        </a:p>
      </dgm:t>
    </dgm:pt>
    <dgm:pt modelId="{1BAACB69-3954-4706-BEF1-B712DCDC437C}" type="parTrans" cxnId="{49447F86-ABB0-415E-B6F8-E8373E444CA9}">
      <dgm:prSet/>
      <dgm:spPr/>
      <dgm:t>
        <a:bodyPr/>
        <a:lstStyle/>
        <a:p>
          <a:endParaRPr lang="en-US"/>
        </a:p>
      </dgm:t>
    </dgm:pt>
    <dgm:pt modelId="{06620B25-D7A7-4C4B-A3DD-AA8274ACB9AC}" type="sibTrans" cxnId="{49447F86-ABB0-415E-B6F8-E8373E444CA9}">
      <dgm:prSet/>
      <dgm:spPr/>
      <dgm:t>
        <a:bodyPr/>
        <a:lstStyle/>
        <a:p>
          <a:endParaRPr lang="en-US"/>
        </a:p>
      </dgm:t>
    </dgm:pt>
    <dgm:pt modelId="{C78817D4-4A59-4202-86DD-6B14F93DC64A}">
      <dgm:prSet/>
      <dgm:spPr/>
      <dgm:t>
        <a:bodyPr/>
        <a:lstStyle/>
        <a:p>
          <a:r>
            <a:rPr lang="fr-CH"/>
            <a:t>Maquette du site -&gt; Aucun</a:t>
          </a:r>
          <a:endParaRPr lang="en-US"/>
        </a:p>
      </dgm:t>
    </dgm:pt>
    <dgm:pt modelId="{0910F4C4-F957-4CDE-B50B-5D16330543E0}" type="parTrans" cxnId="{8D2B7579-287A-453B-A0EB-08C6183C4456}">
      <dgm:prSet/>
      <dgm:spPr/>
      <dgm:t>
        <a:bodyPr/>
        <a:lstStyle/>
        <a:p>
          <a:endParaRPr lang="en-US"/>
        </a:p>
      </dgm:t>
    </dgm:pt>
    <dgm:pt modelId="{5DA07EB6-AAED-4326-B9D9-902C758C7274}" type="sibTrans" cxnId="{8D2B7579-287A-453B-A0EB-08C6183C4456}">
      <dgm:prSet/>
      <dgm:spPr/>
      <dgm:t>
        <a:bodyPr/>
        <a:lstStyle/>
        <a:p>
          <a:endParaRPr lang="en-US"/>
        </a:p>
      </dgm:t>
    </dgm:pt>
    <dgm:pt modelId="{5EA7061F-B96A-4F04-A901-6523DA43CEC4}">
      <dgm:prSet/>
      <dgm:spPr/>
      <dgm:t>
        <a:bodyPr/>
        <a:lstStyle/>
        <a:p>
          <a:r>
            <a:rPr lang="fr-CH"/>
            <a:t>Export PDF -&gt; Encodage en UTF-8</a:t>
          </a:r>
          <a:endParaRPr lang="en-US"/>
        </a:p>
      </dgm:t>
    </dgm:pt>
    <dgm:pt modelId="{23B28769-570F-47E7-8F02-943497303CAE}" type="parTrans" cxnId="{C02D9FC5-1FE2-4F6B-B277-6D5C16C790B2}">
      <dgm:prSet/>
      <dgm:spPr/>
      <dgm:t>
        <a:bodyPr/>
        <a:lstStyle/>
        <a:p>
          <a:endParaRPr lang="en-US"/>
        </a:p>
      </dgm:t>
    </dgm:pt>
    <dgm:pt modelId="{F730DD4E-E589-430A-BE0F-AD4C3A80C103}" type="sibTrans" cxnId="{C02D9FC5-1FE2-4F6B-B277-6D5C16C790B2}">
      <dgm:prSet/>
      <dgm:spPr/>
      <dgm:t>
        <a:bodyPr/>
        <a:lstStyle/>
        <a:p>
          <a:endParaRPr lang="en-US"/>
        </a:p>
      </dgm:t>
    </dgm:pt>
    <dgm:pt modelId="{6EF330D3-54A7-4B8F-92D3-E98AFDC9A4DD}" type="pres">
      <dgm:prSet presAssocID="{70DB5D29-5CBB-4A1B-8FB3-ED12C0B1B457}" presName="vert0" presStyleCnt="0">
        <dgm:presLayoutVars>
          <dgm:dir/>
          <dgm:animOne val="branch"/>
          <dgm:animLvl val="lvl"/>
        </dgm:presLayoutVars>
      </dgm:prSet>
      <dgm:spPr/>
    </dgm:pt>
    <dgm:pt modelId="{67BA841F-E994-4D5B-AC74-DD2DB586E56E}" type="pres">
      <dgm:prSet presAssocID="{A0C5A52E-6E0C-4FA0-9877-51CFEAEA6246}" presName="thickLine" presStyleLbl="alignNode1" presStyleIdx="0" presStyleCnt="7"/>
      <dgm:spPr/>
    </dgm:pt>
    <dgm:pt modelId="{E7EAAA98-F7CC-4323-9C30-0A504E02FE74}" type="pres">
      <dgm:prSet presAssocID="{A0C5A52E-6E0C-4FA0-9877-51CFEAEA6246}" presName="horz1" presStyleCnt="0"/>
      <dgm:spPr/>
    </dgm:pt>
    <dgm:pt modelId="{63319B8E-7EBB-448B-B47F-38A1B416F58F}" type="pres">
      <dgm:prSet presAssocID="{A0C5A52E-6E0C-4FA0-9877-51CFEAEA6246}" presName="tx1" presStyleLbl="revTx" presStyleIdx="0" presStyleCnt="7"/>
      <dgm:spPr/>
    </dgm:pt>
    <dgm:pt modelId="{A967ED96-7BF2-4A1C-B4EB-75ECBC485520}" type="pres">
      <dgm:prSet presAssocID="{A0C5A52E-6E0C-4FA0-9877-51CFEAEA6246}" presName="vert1" presStyleCnt="0"/>
      <dgm:spPr/>
    </dgm:pt>
    <dgm:pt modelId="{20C13EC8-E8E1-44D8-9C19-17975C7B35BA}" type="pres">
      <dgm:prSet presAssocID="{ECAEA221-174A-4216-8C9C-174ECFAD9137}" presName="thickLine" presStyleLbl="alignNode1" presStyleIdx="1" presStyleCnt="7"/>
      <dgm:spPr/>
    </dgm:pt>
    <dgm:pt modelId="{90B02589-822C-4A51-ABD8-65969BBAD994}" type="pres">
      <dgm:prSet presAssocID="{ECAEA221-174A-4216-8C9C-174ECFAD9137}" presName="horz1" presStyleCnt="0"/>
      <dgm:spPr/>
    </dgm:pt>
    <dgm:pt modelId="{7EB477EE-9E81-41ED-A38E-D9571C0AAAE0}" type="pres">
      <dgm:prSet presAssocID="{ECAEA221-174A-4216-8C9C-174ECFAD9137}" presName="tx1" presStyleLbl="revTx" presStyleIdx="1" presStyleCnt="7"/>
      <dgm:spPr/>
    </dgm:pt>
    <dgm:pt modelId="{898106C7-C899-40C8-808E-6545C32A8CA2}" type="pres">
      <dgm:prSet presAssocID="{ECAEA221-174A-4216-8C9C-174ECFAD9137}" presName="vert1" presStyleCnt="0"/>
      <dgm:spPr/>
    </dgm:pt>
    <dgm:pt modelId="{45790FF5-0E46-4021-A0CD-C564325DF7FF}" type="pres">
      <dgm:prSet presAssocID="{61A6E6C4-658D-43D8-80BF-5A9658CC67A6}" presName="thickLine" presStyleLbl="alignNode1" presStyleIdx="2" presStyleCnt="7"/>
      <dgm:spPr/>
    </dgm:pt>
    <dgm:pt modelId="{F788AA95-8C46-4FB8-B306-B550ABF836DA}" type="pres">
      <dgm:prSet presAssocID="{61A6E6C4-658D-43D8-80BF-5A9658CC67A6}" presName="horz1" presStyleCnt="0"/>
      <dgm:spPr/>
    </dgm:pt>
    <dgm:pt modelId="{54069BAC-916C-4434-AF05-DFD4CA138EDB}" type="pres">
      <dgm:prSet presAssocID="{61A6E6C4-658D-43D8-80BF-5A9658CC67A6}" presName="tx1" presStyleLbl="revTx" presStyleIdx="2" presStyleCnt="7"/>
      <dgm:spPr/>
    </dgm:pt>
    <dgm:pt modelId="{14C499E8-B8EF-43A8-828D-F31D79C4FD7A}" type="pres">
      <dgm:prSet presAssocID="{61A6E6C4-658D-43D8-80BF-5A9658CC67A6}" presName="vert1" presStyleCnt="0"/>
      <dgm:spPr/>
    </dgm:pt>
    <dgm:pt modelId="{E158E689-59F1-474C-9F3E-FDAB9D38119E}" type="pres">
      <dgm:prSet presAssocID="{564FEF35-22CC-484B-A043-0A328E01AEA8}" presName="thickLine" presStyleLbl="alignNode1" presStyleIdx="3" presStyleCnt="7"/>
      <dgm:spPr/>
    </dgm:pt>
    <dgm:pt modelId="{136BE767-BEEC-4BDC-9DAC-B7C173B720F8}" type="pres">
      <dgm:prSet presAssocID="{564FEF35-22CC-484B-A043-0A328E01AEA8}" presName="horz1" presStyleCnt="0"/>
      <dgm:spPr/>
    </dgm:pt>
    <dgm:pt modelId="{32F6F014-778F-4330-A131-A56BA66D7ED1}" type="pres">
      <dgm:prSet presAssocID="{564FEF35-22CC-484B-A043-0A328E01AEA8}" presName="tx1" presStyleLbl="revTx" presStyleIdx="3" presStyleCnt="7"/>
      <dgm:spPr/>
    </dgm:pt>
    <dgm:pt modelId="{F3CD654C-37F5-47E5-8BA8-8DE6EEEA6B05}" type="pres">
      <dgm:prSet presAssocID="{564FEF35-22CC-484B-A043-0A328E01AEA8}" presName="vert1" presStyleCnt="0"/>
      <dgm:spPr/>
    </dgm:pt>
    <dgm:pt modelId="{37E77C14-3639-43B3-B3D3-E234D5C3BC2E}" type="pres">
      <dgm:prSet presAssocID="{9AB30F74-1DFD-4377-9937-D6C8AE8132BF}" presName="thickLine" presStyleLbl="alignNode1" presStyleIdx="4" presStyleCnt="7"/>
      <dgm:spPr/>
    </dgm:pt>
    <dgm:pt modelId="{9AFFDB9A-8D88-4E7B-9425-5C3FC1D50D56}" type="pres">
      <dgm:prSet presAssocID="{9AB30F74-1DFD-4377-9937-D6C8AE8132BF}" presName="horz1" presStyleCnt="0"/>
      <dgm:spPr/>
    </dgm:pt>
    <dgm:pt modelId="{6141161B-BC83-4DF8-BA83-B8F71AB991F4}" type="pres">
      <dgm:prSet presAssocID="{9AB30F74-1DFD-4377-9937-D6C8AE8132BF}" presName="tx1" presStyleLbl="revTx" presStyleIdx="4" presStyleCnt="7"/>
      <dgm:spPr/>
    </dgm:pt>
    <dgm:pt modelId="{FE5A1D4A-5B30-4F55-8915-0D535AB0BEB5}" type="pres">
      <dgm:prSet presAssocID="{9AB30F74-1DFD-4377-9937-D6C8AE8132BF}" presName="vert1" presStyleCnt="0"/>
      <dgm:spPr/>
    </dgm:pt>
    <dgm:pt modelId="{06558250-2F54-4D70-B7A5-6A678D627D27}" type="pres">
      <dgm:prSet presAssocID="{C78817D4-4A59-4202-86DD-6B14F93DC64A}" presName="thickLine" presStyleLbl="alignNode1" presStyleIdx="5" presStyleCnt="7"/>
      <dgm:spPr/>
    </dgm:pt>
    <dgm:pt modelId="{33E74E56-B69C-446C-A47F-70640EFEBBE6}" type="pres">
      <dgm:prSet presAssocID="{C78817D4-4A59-4202-86DD-6B14F93DC64A}" presName="horz1" presStyleCnt="0"/>
      <dgm:spPr/>
    </dgm:pt>
    <dgm:pt modelId="{ADF79004-BDA9-4568-B931-8A4F56EFF142}" type="pres">
      <dgm:prSet presAssocID="{C78817D4-4A59-4202-86DD-6B14F93DC64A}" presName="tx1" presStyleLbl="revTx" presStyleIdx="5" presStyleCnt="7"/>
      <dgm:spPr/>
    </dgm:pt>
    <dgm:pt modelId="{7F0C2597-4FF1-4CF4-9235-89796187BF0B}" type="pres">
      <dgm:prSet presAssocID="{C78817D4-4A59-4202-86DD-6B14F93DC64A}" presName="vert1" presStyleCnt="0"/>
      <dgm:spPr/>
    </dgm:pt>
    <dgm:pt modelId="{FC852785-C392-4BBB-8FA5-15203C19C9BC}" type="pres">
      <dgm:prSet presAssocID="{5EA7061F-B96A-4F04-A901-6523DA43CEC4}" presName="thickLine" presStyleLbl="alignNode1" presStyleIdx="6" presStyleCnt="7"/>
      <dgm:spPr/>
    </dgm:pt>
    <dgm:pt modelId="{D733D0D0-148C-49C4-A28B-0B412E21B165}" type="pres">
      <dgm:prSet presAssocID="{5EA7061F-B96A-4F04-A901-6523DA43CEC4}" presName="horz1" presStyleCnt="0"/>
      <dgm:spPr/>
    </dgm:pt>
    <dgm:pt modelId="{2DE57197-1498-4C69-AB5B-0530A9207E8D}" type="pres">
      <dgm:prSet presAssocID="{5EA7061F-B96A-4F04-A901-6523DA43CEC4}" presName="tx1" presStyleLbl="revTx" presStyleIdx="6" presStyleCnt="7"/>
      <dgm:spPr/>
    </dgm:pt>
    <dgm:pt modelId="{A427C5DD-5374-4C36-9120-3227F0040AA9}" type="pres">
      <dgm:prSet presAssocID="{5EA7061F-B96A-4F04-A901-6523DA43CEC4}" presName="vert1" presStyleCnt="0"/>
      <dgm:spPr/>
    </dgm:pt>
  </dgm:ptLst>
  <dgm:cxnLst>
    <dgm:cxn modelId="{51806A05-A3B0-433B-81FC-3A370782080C}" srcId="{70DB5D29-5CBB-4A1B-8FB3-ED12C0B1B457}" destId="{ECAEA221-174A-4216-8C9C-174ECFAD9137}" srcOrd="1" destOrd="0" parTransId="{77B851CF-4CCC-4FC0-BDE4-C07B57B07983}" sibTransId="{090B609C-BBA5-4A56-BF0F-9D8E53F99D25}"/>
    <dgm:cxn modelId="{627CDF05-4A2D-4680-9C3E-0AC7CFE97B33}" srcId="{70DB5D29-5CBB-4A1B-8FB3-ED12C0B1B457}" destId="{A0C5A52E-6E0C-4FA0-9877-51CFEAEA6246}" srcOrd="0" destOrd="0" parTransId="{2C3CCD19-BF98-49A2-A391-E97BCC232538}" sibTransId="{AD7D7A66-70BE-489E-8011-A4E31ACF6477}"/>
    <dgm:cxn modelId="{3BE3D519-41B7-4B37-A71F-777E4F2837DC}" srcId="{70DB5D29-5CBB-4A1B-8FB3-ED12C0B1B457}" destId="{61A6E6C4-658D-43D8-80BF-5A9658CC67A6}" srcOrd="2" destOrd="0" parTransId="{ECC39CDA-C01F-4BB1-BEE4-6705962CF795}" sibTransId="{AD81BE94-DD0C-4E77-A3EB-D0CEEAF3D228}"/>
    <dgm:cxn modelId="{7050322F-AE64-4819-BD96-951725399159}" type="presOf" srcId="{61A6E6C4-658D-43D8-80BF-5A9658CC67A6}" destId="{54069BAC-916C-4434-AF05-DFD4CA138EDB}" srcOrd="0" destOrd="0" presId="urn:microsoft.com/office/officeart/2008/layout/LinedList"/>
    <dgm:cxn modelId="{BAE75031-B703-4574-8511-DE92F524CBA6}" type="presOf" srcId="{5EA7061F-B96A-4F04-A901-6523DA43CEC4}" destId="{2DE57197-1498-4C69-AB5B-0530A9207E8D}" srcOrd="0" destOrd="0" presId="urn:microsoft.com/office/officeart/2008/layout/LinedList"/>
    <dgm:cxn modelId="{533D9434-D8BD-461F-853F-0F169BADB570}" srcId="{70DB5D29-5CBB-4A1B-8FB3-ED12C0B1B457}" destId="{564FEF35-22CC-484B-A043-0A328E01AEA8}" srcOrd="3" destOrd="0" parTransId="{A931F7C6-485B-44AF-951D-2FC36445C7C7}" sibTransId="{2C13194E-5F43-4840-89D3-513A77A1296D}"/>
    <dgm:cxn modelId="{5F6A1F69-AA79-4303-B788-A006D8F8E2BF}" type="presOf" srcId="{70DB5D29-5CBB-4A1B-8FB3-ED12C0B1B457}" destId="{6EF330D3-54A7-4B8F-92D3-E98AFDC9A4DD}" srcOrd="0" destOrd="0" presId="urn:microsoft.com/office/officeart/2008/layout/LinedList"/>
    <dgm:cxn modelId="{8D2B7579-287A-453B-A0EB-08C6183C4456}" srcId="{70DB5D29-5CBB-4A1B-8FB3-ED12C0B1B457}" destId="{C78817D4-4A59-4202-86DD-6B14F93DC64A}" srcOrd="5" destOrd="0" parTransId="{0910F4C4-F957-4CDE-B50B-5D16330543E0}" sibTransId="{5DA07EB6-AAED-4326-B9D9-902C758C7274}"/>
    <dgm:cxn modelId="{49447F86-ABB0-415E-B6F8-E8373E444CA9}" srcId="{70DB5D29-5CBB-4A1B-8FB3-ED12C0B1B457}" destId="{9AB30F74-1DFD-4377-9937-D6C8AE8132BF}" srcOrd="4" destOrd="0" parTransId="{1BAACB69-3954-4706-BEF1-B712DCDC437C}" sibTransId="{06620B25-D7A7-4C4B-A3DD-AA8274ACB9AC}"/>
    <dgm:cxn modelId="{22EEAA86-A9B6-488D-8531-0C47E79DC379}" type="presOf" srcId="{9AB30F74-1DFD-4377-9937-D6C8AE8132BF}" destId="{6141161B-BC83-4DF8-BA83-B8F71AB991F4}" srcOrd="0" destOrd="0" presId="urn:microsoft.com/office/officeart/2008/layout/LinedList"/>
    <dgm:cxn modelId="{3FD152B2-E9F3-420E-9379-274A8487BDBD}" type="presOf" srcId="{ECAEA221-174A-4216-8C9C-174ECFAD9137}" destId="{7EB477EE-9E81-41ED-A38E-D9571C0AAAE0}" srcOrd="0" destOrd="0" presId="urn:microsoft.com/office/officeart/2008/layout/LinedList"/>
    <dgm:cxn modelId="{C02D9FC5-1FE2-4F6B-B277-6D5C16C790B2}" srcId="{70DB5D29-5CBB-4A1B-8FB3-ED12C0B1B457}" destId="{5EA7061F-B96A-4F04-A901-6523DA43CEC4}" srcOrd="6" destOrd="0" parTransId="{23B28769-570F-47E7-8F02-943497303CAE}" sibTransId="{F730DD4E-E589-430A-BE0F-AD4C3A80C103}"/>
    <dgm:cxn modelId="{C4ACFED7-E1C2-4C06-A846-DDD9DA950566}" type="presOf" srcId="{A0C5A52E-6E0C-4FA0-9877-51CFEAEA6246}" destId="{63319B8E-7EBB-448B-B47F-38A1B416F58F}" srcOrd="0" destOrd="0" presId="urn:microsoft.com/office/officeart/2008/layout/LinedList"/>
    <dgm:cxn modelId="{2908AFDF-3CDF-4679-B9F3-D4FC5AD11FDF}" type="presOf" srcId="{C78817D4-4A59-4202-86DD-6B14F93DC64A}" destId="{ADF79004-BDA9-4568-B931-8A4F56EFF142}" srcOrd="0" destOrd="0" presId="urn:microsoft.com/office/officeart/2008/layout/LinedList"/>
    <dgm:cxn modelId="{611D9DF7-5940-48BF-8088-742E6BC7C84A}" type="presOf" srcId="{564FEF35-22CC-484B-A043-0A328E01AEA8}" destId="{32F6F014-778F-4330-A131-A56BA66D7ED1}" srcOrd="0" destOrd="0" presId="urn:microsoft.com/office/officeart/2008/layout/LinedList"/>
    <dgm:cxn modelId="{44635C04-46DA-4F5E-A9D0-81EE3BE0763D}" type="presParOf" srcId="{6EF330D3-54A7-4B8F-92D3-E98AFDC9A4DD}" destId="{67BA841F-E994-4D5B-AC74-DD2DB586E56E}" srcOrd="0" destOrd="0" presId="urn:microsoft.com/office/officeart/2008/layout/LinedList"/>
    <dgm:cxn modelId="{4B60F063-D94B-4A0A-BE1E-87BBA7CD384F}" type="presParOf" srcId="{6EF330D3-54A7-4B8F-92D3-E98AFDC9A4DD}" destId="{E7EAAA98-F7CC-4323-9C30-0A504E02FE74}" srcOrd="1" destOrd="0" presId="urn:microsoft.com/office/officeart/2008/layout/LinedList"/>
    <dgm:cxn modelId="{8DEA5562-465E-49EA-9F42-C91D1FA0374B}" type="presParOf" srcId="{E7EAAA98-F7CC-4323-9C30-0A504E02FE74}" destId="{63319B8E-7EBB-448B-B47F-38A1B416F58F}" srcOrd="0" destOrd="0" presId="urn:microsoft.com/office/officeart/2008/layout/LinedList"/>
    <dgm:cxn modelId="{399DE4EE-93A0-4D60-AE48-D971A1957913}" type="presParOf" srcId="{E7EAAA98-F7CC-4323-9C30-0A504E02FE74}" destId="{A967ED96-7BF2-4A1C-B4EB-75ECBC485520}" srcOrd="1" destOrd="0" presId="urn:microsoft.com/office/officeart/2008/layout/LinedList"/>
    <dgm:cxn modelId="{140E8CA1-5DE5-42CC-BBC9-867A4B475355}" type="presParOf" srcId="{6EF330D3-54A7-4B8F-92D3-E98AFDC9A4DD}" destId="{20C13EC8-E8E1-44D8-9C19-17975C7B35BA}" srcOrd="2" destOrd="0" presId="urn:microsoft.com/office/officeart/2008/layout/LinedList"/>
    <dgm:cxn modelId="{B573FD28-3948-4FA3-A044-F90B52CD1557}" type="presParOf" srcId="{6EF330D3-54A7-4B8F-92D3-E98AFDC9A4DD}" destId="{90B02589-822C-4A51-ABD8-65969BBAD994}" srcOrd="3" destOrd="0" presId="urn:microsoft.com/office/officeart/2008/layout/LinedList"/>
    <dgm:cxn modelId="{C4A69CDC-DD26-4231-B7A3-878443C9680D}" type="presParOf" srcId="{90B02589-822C-4A51-ABD8-65969BBAD994}" destId="{7EB477EE-9E81-41ED-A38E-D9571C0AAAE0}" srcOrd="0" destOrd="0" presId="urn:microsoft.com/office/officeart/2008/layout/LinedList"/>
    <dgm:cxn modelId="{E3215D93-4944-4C95-AAF1-04B38A03657D}" type="presParOf" srcId="{90B02589-822C-4A51-ABD8-65969BBAD994}" destId="{898106C7-C899-40C8-808E-6545C32A8CA2}" srcOrd="1" destOrd="0" presId="urn:microsoft.com/office/officeart/2008/layout/LinedList"/>
    <dgm:cxn modelId="{893A64EA-F7A4-4FC4-8966-3A3BCFE29F3D}" type="presParOf" srcId="{6EF330D3-54A7-4B8F-92D3-E98AFDC9A4DD}" destId="{45790FF5-0E46-4021-A0CD-C564325DF7FF}" srcOrd="4" destOrd="0" presId="urn:microsoft.com/office/officeart/2008/layout/LinedList"/>
    <dgm:cxn modelId="{8396D3B7-C97B-444B-BFC3-2FFD33E4B430}" type="presParOf" srcId="{6EF330D3-54A7-4B8F-92D3-E98AFDC9A4DD}" destId="{F788AA95-8C46-4FB8-B306-B550ABF836DA}" srcOrd="5" destOrd="0" presId="urn:microsoft.com/office/officeart/2008/layout/LinedList"/>
    <dgm:cxn modelId="{3F8FBB32-EE86-4178-87DE-18681A99B8A4}" type="presParOf" srcId="{F788AA95-8C46-4FB8-B306-B550ABF836DA}" destId="{54069BAC-916C-4434-AF05-DFD4CA138EDB}" srcOrd="0" destOrd="0" presId="urn:microsoft.com/office/officeart/2008/layout/LinedList"/>
    <dgm:cxn modelId="{726759F4-B545-4837-8493-A46965BB9E50}" type="presParOf" srcId="{F788AA95-8C46-4FB8-B306-B550ABF836DA}" destId="{14C499E8-B8EF-43A8-828D-F31D79C4FD7A}" srcOrd="1" destOrd="0" presId="urn:microsoft.com/office/officeart/2008/layout/LinedList"/>
    <dgm:cxn modelId="{C471B037-6FB6-4768-B95C-E903F8B3DC06}" type="presParOf" srcId="{6EF330D3-54A7-4B8F-92D3-E98AFDC9A4DD}" destId="{E158E689-59F1-474C-9F3E-FDAB9D38119E}" srcOrd="6" destOrd="0" presId="urn:microsoft.com/office/officeart/2008/layout/LinedList"/>
    <dgm:cxn modelId="{FDC1EDE0-8F9B-48AF-BB4B-006442691BC0}" type="presParOf" srcId="{6EF330D3-54A7-4B8F-92D3-E98AFDC9A4DD}" destId="{136BE767-BEEC-4BDC-9DAC-B7C173B720F8}" srcOrd="7" destOrd="0" presId="urn:microsoft.com/office/officeart/2008/layout/LinedList"/>
    <dgm:cxn modelId="{0026ECB4-DBE3-4218-BB75-1CBADD058D1E}" type="presParOf" srcId="{136BE767-BEEC-4BDC-9DAC-B7C173B720F8}" destId="{32F6F014-778F-4330-A131-A56BA66D7ED1}" srcOrd="0" destOrd="0" presId="urn:microsoft.com/office/officeart/2008/layout/LinedList"/>
    <dgm:cxn modelId="{7E7BC3E4-8F5C-4118-9616-66A16B08ABF2}" type="presParOf" srcId="{136BE767-BEEC-4BDC-9DAC-B7C173B720F8}" destId="{F3CD654C-37F5-47E5-8BA8-8DE6EEEA6B05}" srcOrd="1" destOrd="0" presId="urn:microsoft.com/office/officeart/2008/layout/LinedList"/>
    <dgm:cxn modelId="{F83D880F-0D3A-45A0-8801-9F17CF17EC12}" type="presParOf" srcId="{6EF330D3-54A7-4B8F-92D3-E98AFDC9A4DD}" destId="{37E77C14-3639-43B3-B3D3-E234D5C3BC2E}" srcOrd="8" destOrd="0" presId="urn:microsoft.com/office/officeart/2008/layout/LinedList"/>
    <dgm:cxn modelId="{EE537911-7C1D-4D05-8190-9BB190723270}" type="presParOf" srcId="{6EF330D3-54A7-4B8F-92D3-E98AFDC9A4DD}" destId="{9AFFDB9A-8D88-4E7B-9425-5C3FC1D50D56}" srcOrd="9" destOrd="0" presId="urn:microsoft.com/office/officeart/2008/layout/LinedList"/>
    <dgm:cxn modelId="{933D0A1E-EFED-4001-B129-5C9DFE470B5E}" type="presParOf" srcId="{9AFFDB9A-8D88-4E7B-9425-5C3FC1D50D56}" destId="{6141161B-BC83-4DF8-BA83-B8F71AB991F4}" srcOrd="0" destOrd="0" presId="urn:microsoft.com/office/officeart/2008/layout/LinedList"/>
    <dgm:cxn modelId="{05763865-5B66-4CF5-8A03-B6E390DC7CCB}" type="presParOf" srcId="{9AFFDB9A-8D88-4E7B-9425-5C3FC1D50D56}" destId="{FE5A1D4A-5B30-4F55-8915-0D535AB0BEB5}" srcOrd="1" destOrd="0" presId="urn:microsoft.com/office/officeart/2008/layout/LinedList"/>
    <dgm:cxn modelId="{74EAB7CC-68E3-4640-93E6-2126B641CA63}" type="presParOf" srcId="{6EF330D3-54A7-4B8F-92D3-E98AFDC9A4DD}" destId="{06558250-2F54-4D70-B7A5-6A678D627D27}" srcOrd="10" destOrd="0" presId="urn:microsoft.com/office/officeart/2008/layout/LinedList"/>
    <dgm:cxn modelId="{9D123271-3FBA-4A9D-929C-121719115584}" type="presParOf" srcId="{6EF330D3-54A7-4B8F-92D3-E98AFDC9A4DD}" destId="{33E74E56-B69C-446C-A47F-70640EFEBBE6}" srcOrd="11" destOrd="0" presId="urn:microsoft.com/office/officeart/2008/layout/LinedList"/>
    <dgm:cxn modelId="{8FC14F4B-6874-4FD2-92B6-0247C55F572F}" type="presParOf" srcId="{33E74E56-B69C-446C-A47F-70640EFEBBE6}" destId="{ADF79004-BDA9-4568-B931-8A4F56EFF142}" srcOrd="0" destOrd="0" presId="urn:microsoft.com/office/officeart/2008/layout/LinedList"/>
    <dgm:cxn modelId="{82CE8840-A10F-48C2-8E2C-C825CC732B88}" type="presParOf" srcId="{33E74E56-B69C-446C-A47F-70640EFEBBE6}" destId="{7F0C2597-4FF1-4CF4-9235-89796187BF0B}" srcOrd="1" destOrd="0" presId="urn:microsoft.com/office/officeart/2008/layout/LinedList"/>
    <dgm:cxn modelId="{EB7FF019-D239-4C95-AD8D-CA20EB1D10B1}" type="presParOf" srcId="{6EF330D3-54A7-4B8F-92D3-E98AFDC9A4DD}" destId="{FC852785-C392-4BBB-8FA5-15203C19C9BC}" srcOrd="12" destOrd="0" presId="urn:microsoft.com/office/officeart/2008/layout/LinedList"/>
    <dgm:cxn modelId="{D16A147B-8546-43A3-9D04-CB4E1415ECED}" type="presParOf" srcId="{6EF330D3-54A7-4B8F-92D3-E98AFDC9A4DD}" destId="{D733D0D0-148C-49C4-A28B-0B412E21B165}" srcOrd="13" destOrd="0" presId="urn:microsoft.com/office/officeart/2008/layout/LinedList"/>
    <dgm:cxn modelId="{5A5E7C51-E8C8-4F07-859F-7D5B4CCF817E}" type="presParOf" srcId="{D733D0D0-148C-49C4-A28B-0B412E21B165}" destId="{2DE57197-1498-4C69-AB5B-0530A9207E8D}" srcOrd="0" destOrd="0" presId="urn:microsoft.com/office/officeart/2008/layout/LinedList"/>
    <dgm:cxn modelId="{61303B17-E4CA-4111-84D6-20C311192382}" type="presParOf" srcId="{D733D0D0-148C-49C4-A28B-0B412E21B165}" destId="{A427C5DD-5374-4C36-9120-3227F0040A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479494-4DAB-41D8-AF87-A3F8610630D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8B1E8B7-09D7-410E-9D22-443491F7805C}">
      <dgm:prSet/>
      <dgm:spPr/>
      <dgm:t>
        <a:bodyPr/>
        <a:lstStyle/>
        <a:p>
          <a:pPr>
            <a:defRPr cap="all"/>
          </a:pPr>
          <a:r>
            <a:rPr lang="fr-CH"/>
            <a:t>Documentation</a:t>
          </a:r>
          <a:endParaRPr lang="en-US"/>
        </a:p>
      </dgm:t>
    </dgm:pt>
    <dgm:pt modelId="{88BB0E1F-6087-4131-B533-63DABEF905E0}" type="parTrans" cxnId="{D06988FB-0AA3-459B-8392-B251F675CF7C}">
      <dgm:prSet/>
      <dgm:spPr/>
      <dgm:t>
        <a:bodyPr/>
        <a:lstStyle/>
        <a:p>
          <a:endParaRPr lang="en-US"/>
        </a:p>
      </dgm:t>
    </dgm:pt>
    <dgm:pt modelId="{434F0F76-0758-4D7A-A4DC-F04CF38CCA55}" type="sibTrans" cxnId="{D06988FB-0AA3-459B-8392-B251F675CF7C}">
      <dgm:prSet/>
      <dgm:spPr/>
      <dgm:t>
        <a:bodyPr/>
        <a:lstStyle/>
        <a:p>
          <a:endParaRPr lang="en-US"/>
        </a:p>
      </dgm:t>
    </dgm:pt>
    <dgm:pt modelId="{D28D903D-7C57-4EBF-B909-E56F99AF83D5}">
      <dgm:prSet/>
      <dgm:spPr/>
      <dgm:t>
        <a:bodyPr/>
        <a:lstStyle/>
        <a:p>
          <a:pPr>
            <a:defRPr cap="all"/>
          </a:pPr>
          <a:r>
            <a:rPr lang="fr-CH"/>
            <a:t>Projet d’écologie</a:t>
          </a:r>
          <a:endParaRPr lang="en-US"/>
        </a:p>
      </dgm:t>
    </dgm:pt>
    <dgm:pt modelId="{9D594DF0-56AC-44A3-94CB-AD41606E23FC}" type="parTrans" cxnId="{CB01A4F9-9FED-44FF-8DDD-D38B45873D34}">
      <dgm:prSet/>
      <dgm:spPr/>
      <dgm:t>
        <a:bodyPr/>
        <a:lstStyle/>
        <a:p>
          <a:endParaRPr lang="en-US"/>
        </a:p>
      </dgm:t>
    </dgm:pt>
    <dgm:pt modelId="{0653967E-AFBE-454D-9604-B87C5A84273F}" type="sibTrans" cxnId="{CB01A4F9-9FED-44FF-8DDD-D38B45873D34}">
      <dgm:prSet/>
      <dgm:spPr/>
      <dgm:t>
        <a:bodyPr/>
        <a:lstStyle/>
        <a:p>
          <a:endParaRPr lang="en-US"/>
        </a:p>
      </dgm:t>
    </dgm:pt>
    <dgm:pt modelId="{C4FD7F58-387F-4CC9-8CCE-9F71727EF460}">
      <dgm:prSet/>
      <dgm:spPr/>
      <dgm:t>
        <a:bodyPr/>
        <a:lstStyle/>
        <a:p>
          <a:pPr>
            <a:defRPr cap="all"/>
          </a:pPr>
          <a:r>
            <a:rPr lang="fr-CH" dirty="0"/>
            <a:t>Aide aux autres groupes</a:t>
          </a:r>
          <a:endParaRPr lang="en-US" dirty="0"/>
        </a:p>
      </dgm:t>
    </dgm:pt>
    <dgm:pt modelId="{668C5E4E-26EB-4B82-9CC8-0DD6187803C6}" type="parTrans" cxnId="{A006165C-042F-4A87-A2D1-0C91FCED6A03}">
      <dgm:prSet/>
      <dgm:spPr/>
      <dgm:t>
        <a:bodyPr/>
        <a:lstStyle/>
        <a:p>
          <a:endParaRPr lang="en-US"/>
        </a:p>
      </dgm:t>
    </dgm:pt>
    <dgm:pt modelId="{CF22D62A-1D95-43A0-BC05-55A638038E1C}" type="sibTrans" cxnId="{A006165C-042F-4A87-A2D1-0C91FCED6A03}">
      <dgm:prSet/>
      <dgm:spPr/>
      <dgm:t>
        <a:bodyPr/>
        <a:lstStyle/>
        <a:p>
          <a:endParaRPr lang="en-US"/>
        </a:p>
      </dgm:t>
    </dgm:pt>
    <dgm:pt modelId="{267EF1D2-FD96-40B9-B9C2-4F558A995859}">
      <dgm:prSet/>
      <dgm:spPr/>
      <dgm:t>
        <a:bodyPr/>
        <a:lstStyle/>
        <a:p>
          <a:pPr>
            <a:defRPr cap="all"/>
          </a:pPr>
          <a:r>
            <a:rPr lang="fr-CH" dirty="0"/>
            <a:t>Temps raccourci</a:t>
          </a:r>
          <a:endParaRPr lang="en-US" dirty="0"/>
        </a:p>
      </dgm:t>
    </dgm:pt>
    <dgm:pt modelId="{5D30E0C8-461D-47E0-A883-7257CB71B3EB}" type="parTrans" cxnId="{30C8F997-7E43-44AA-B182-8B445F69E5DF}">
      <dgm:prSet/>
      <dgm:spPr/>
      <dgm:t>
        <a:bodyPr/>
        <a:lstStyle/>
        <a:p>
          <a:endParaRPr lang="en-US"/>
        </a:p>
      </dgm:t>
    </dgm:pt>
    <dgm:pt modelId="{8BCF9BCB-8204-4477-BD86-EFF36040B013}" type="sibTrans" cxnId="{30C8F997-7E43-44AA-B182-8B445F69E5DF}">
      <dgm:prSet/>
      <dgm:spPr/>
      <dgm:t>
        <a:bodyPr/>
        <a:lstStyle/>
        <a:p>
          <a:endParaRPr lang="en-US"/>
        </a:p>
      </dgm:t>
    </dgm:pt>
    <dgm:pt modelId="{16750587-2DE5-40E6-B060-9EBD30CA7256}" type="pres">
      <dgm:prSet presAssocID="{5F479494-4DAB-41D8-AF87-A3F8610630DD}" presName="root" presStyleCnt="0">
        <dgm:presLayoutVars>
          <dgm:dir/>
          <dgm:resizeHandles val="exact"/>
        </dgm:presLayoutVars>
      </dgm:prSet>
      <dgm:spPr/>
    </dgm:pt>
    <dgm:pt modelId="{F716E3F3-F6E5-4913-B4FD-9356A1C4DAEA}" type="pres">
      <dgm:prSet presAssocID="{28B1E8B7-09D7-410E-9D22-443491F7805C}" presName="compNode" presStyleCnt="0"/>
      <dgm:spPr/>
    </dgm:pt>
    <dgm:pt modelId="{D134AB21-3C9B-4240-8A84-3486B1B63971}" type="pres">
      <dgm:prSet presAssocID="{28B1E8B7-09D7-410E-9D22-443491F7805C}" presName="iconBgRect" presStyleLbl="bgShp" presStyleIdx="0" presStyleCnt="4"/>
      <dgm:spPr/>
    </dgm:pt>
    <dgm:pt modelId="{B86F664C-7468-4EA1-98A1-AA9384DAD435}" type="pres">
      <dgm:prSet presAssocID="{28B1E8B7-09D7-410E-9D22-443491F7805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E0D64A9-A4BB-4B8C-ADFF-2CE0176542FA}" type="pres">
      <dgm:prSet presAssocID="{28B1E8B7-09D7-410E-9D22-443491F7805C}" presName="spaceRect" presStyleCnt="0"/>
      <dgm:spPr/>
    </dgm:pt>
    <dgm:pt modelId="{9AE9F43B-DCF6-47A5-9DE0-3F3A29100D4E}" type="pres">
      <dgm:prSet presAssocID="{28B1E8B7-09D7-410E-9D22-443491F7805C}" presName="textRect" presStyleLbl="revTx" presStyleIdx="0" presStyleCnt="4">
        <dgm:presLayoutVars>
          <dgm:chMax val="1"/>
          <dgm:chPref val="1"/>
        </dgm:presLayoutVars>
      </dgm:prSet>
      <dgm:spPr/>
    </dgm:pt>
    <dgm:pt modelId="{F8932676-9B31-445B-B8E5-4AAD8892A2ED}" type="pres">
      <dgm:prSet presAssocID="{434F0F76-0758-4D7A-A4DC-F04CF38CCA55}" presName="sibTrans" presStyleCnt="0"/>
      <dgm:spPr/>
    </dgm:pt>
    <dgm:pt modelId="{B4AC104F-FE3E-477D-A4A2-A790A4B61E58}" type="pres">
      <dgm:prSet presAssocID="{D28D903D-7C57-4EBF-B909-E56F99AF83D5}" presName="compNode" presStyleCnt="0"/>
      <dgm:spPr/>
    </dgm:pt>
    <dgm:pt modelId="{E3AB813A-3DF6-4EAE-833D-09B97D25DB75}" type="pres">
      <dgm:prSet presAssocID="{D28D903D-7C57-4EBF-B909-E56F99AF83D5}" presName="iconBgRect" presStyleLbl="bgShp" presStyleIdx="1" presStyleCnt="4"/>
      <dgm:spPr/>
    </dgm:pt>
    <dgm:pt modelId="{B6CEE9C4-F3F8-4AF3-B4E2-E905175A7268}" type="pres">
      <dgm:prSet presAssocID="{D28D903D-7C57-4EBF-B909-E56F99AF83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2C02915E-0C0C-44DA-B73C-D9CE86586FB1}" type="pres">
      <dgm:prSet presAssocID="{D28D903D-7C57-4EBF-B909-E56F99AF83D5}" presName="spaceRect" presStyleCnt="0"/>
      <dgm:spPr/>
    </dgm:pt>
    <dgm:pt modelId="{CDF01222-B44B-4E31-84B2-13016C710EE3}" type="pres">
      <dgm:prSet presAssocID="{D28D903D-7C57-4EBF-B909-E56F99AF83D5}" presName="textRect" presStyleLbl="revTx" presStyleIdx="1" presStyleCnt="4">
        <dgm:presLayoutVars>
          <dgm:chMax val="1"/>
          <dgm:chPref val="1"/>
        </dgm:presLayoutVars>
      </dgm:prSet>
      <dgm:spPr/>
    </dgm:pt>
    <dgm:pt modelId="{A741A413-8BCC-46B2-AAE1-7292AF455AB9}" type="pres">
      <dgm:prSet presAssocID="{0653967E-AFBE-454D-9604-B87C5A84273F}" presName="sibTrans" presStyleCnt="0"/>
      <dgm:spPr/>
    </dgm:pt>
    <dgm:pt modelId="{ACF85BE2-EE25-4BFC-AF2B-CD38ECB1D12F}" type="pres">
      <dgm:prSet presAssocID="{C4FD7F58-387F-4CC9-8CCE-9F71727EF460}" presName="compNode" presStyleCnt="0"/>
      <dgm:spPr/>
    </dgm:pt>
    <dgm:pt modelId="{3338061F-1318-4BDE-9D9A-4D664133E3B0}" type="pres">
      <dgm:prSet presAssocID="{C4FD7F58-387F-4CC9-8CCE-9F71727EF460}" presName="iconBgRect" presStyleLbl="bgShp" presStyleIdx="2" presStyleCnt="4"/>
      <dgm:spPr/>
    </dgm:pt>
    <dgm:pt modelId="{4A606FEC-01AE-46B0-92DD-4FC737C34AF3}" type="pres">
      <dgm:prSet presAssocID="{C4FD7F58-387F-4CC9-8CCE-9F71727EF46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394FDC75-6F64-4114-BDEF-3103CF042ABD}" type="pres">
      <dgm:prSet presAssocID="{C4FD7F58-387F-4CC9-8CCE-9F71727EF460}" presName="spaceRect" presStyleCnt="0"/>
      <dgm:spPr/>
    </dgm:pt>
    <dgm:pt modelId="{54D5FFB4-D90E-4B6A-8607-70593A3C0BE8}" type="pres">
      <dgm:prSet presAssocID="{C4FD7F58-387F-4CC9-8CCE-9F71727EF460}" presName="textRect" presStyleLbl="revTx" presStyleIdx="2" presStyleCnt="4">
        <dgm:presLayoutVars>
          <dgm:chMax val="1"/>
          <dgm:chPref val="1"/>
        </dgm:presLayoutVars>
      </dgm:prSet>
      <dgm:spPr/>
    </dgm:pt>
    <dgm:pt modelId="{F7A19F48-94BB-4058-9504-34B3F55A668A}" type="pres">
      <dgm:prSet presAssocID="{CF22D62A-1D95-43A0-BC05-55A638038E1C}" presName="sibTrans" presStyleCnt="0"/>
      <dgm:spPr/>
    </dgm:pt>
    <dgm:pt modelId="{5D0E4322-A378-4A94-90EA-D81831838227}" type="pres">
      <dgm:prSet presAssocID="{267EF1D2-FD96-40B9-B9C2-4F558A995859}" presName="compNode" presStyleCnt="0"/>
      <dgm:spPr/>
    </dgm:pt>
    <dgm:pt modelId="{3904B9E7-896D-4D02-A30E-0C081A89B220}" type="pres">
      <dgm:prSet presAssocID="{267EF1D2-FD96-40B9-B9C2-4F558A995859}" presName="iconBgRect" presStyleLbl="bgShp" presStyleIdx="3" presStyleCnt="4"/>
      <dgm:spPr/>
    </dgm:pt>
    <dgm:pt modelId="{1796EE45-DD03-41C0-9675-6788CB46E13C}" type="pres">
      <dgm:prSet presAssocID="{267EF1D2-FD96-40B9-B9C2-4F558A9958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rloge"/>
        </a:ext>
      </dgm:extLst>
    </dgm:pt>
    <dgm:pt modelId="{D8DF6F27-3018-4556-B2E3-F7BBAAC82448}" type="pres">
      <dgm:prSet presAssocID="{267EF1D2-FD96-40B9-B9C2-4F558A995859}" presName="spaceRect" presStyleCnt="0"/>
      <dgm:spPr/>
    </dgm:pt>
    <dgm:pt modelId="{E3999EA6-88B5-459F-8039-01200874A092}" type="pres">
      <dgm:prSet presAssocID="{267EF1D2-FD96-40B9-B9C2-4F558A99585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006165C-042F-4A87-A2D1-0C91FCED6A03}" srcId="{5F479494-4DAB-41D8-AF87-A3F8610630DD}" destId="{C4FD7F58-387F-4CC9-8CCE-9F71727EF460}" srcOrd="2" destOrd="0" parTransId="{668C5E4E-26EB-4B82-9CC8-0DD6187803C6}" sibTransId="{CF22D62A-1D95-43A0-BC05-55A638038E1C}"/>
    <dgm:cxn modelId="{9FE53078-7E41-4613-B5D1-979C96FBF019}" type="presOf" srcId="{267EF1D2-FD96-40B9-B9C2-4F558A995859}" destId="{E3999EA6-88B5-459F-8039-01200874A092}" srcOrd="0" destOrd="0" presId="urn:microsoft.com/office/officeart/2018/5/layout/IconCircleLabelList"/>
    <dgm:cxn modelId="{2FAA7D88-3799-4FF2-85BB-4425DACCCA17}" type="presOf" srcId="{28B1E8B7-09D7-410E-9D22-443491F7805C}" destId="{9AE9F43B-DCF6-47A5-9DE0-3F3A29100D4E}" srcOrd="0" destOrd="0" presId="urn:microsoft.com/office/officeart/2018/5/layout/IconCircleLabelList"/>
    <dgm:cxn modelId="{30C8F997-7E43-44AA-B182-8B445F69E5DF}" srcId="{5F479494-4DAB-41D8-AF87-A3F8610630DD}" destId="{267EF1D2-FD96-40B9-B9C2-4F558A995859}" srcOrd="3" destOrd="0" parTransId="{5D30E0C8-461D-47E0-A883-7257CB71B3EB}" sibTransId="{8BCF9BCB-8204-4477-BD86-EFF36040B013}"/>
    <dgm:cxn modelId="{C56E60A5-6BC7-4CA8-837B-A8A0E5F4815A}" type="presOf" srcId="{5F479494-4DAB-41D8-AF87-A3F8610630DD}" destId="{16750587-2DE5-40E6-B060-9EBD30CA7256}" srcOrd="0" destOrd="0" presId="urn:microsoft.com/office/officeart/2018/5/layout/IconCircleLabelList"/>
    <dgm:cxn modelId="{5C8813EC-A315-4569-8F31-9F3D2EA9591F}" type="presOf" srcId="{D28D903D-7C57-4EBF-B909-E56F99AF83D5}" destId="{CDF01222-B44B-4E31-84B2-13016C710EE3}" srcOrd="0" destOrd="0" presId="urn:microsoft.com/office/officeart/2018/5/layout/IconCircleLabelList"/>
    <dgm:cxn modelId="{CB01A4F9-9FED-44FF-8DDD-D38B45873D34}" srcId="{5F479494-4DAB-41D8-AF87-A3F8610630DD}" destId="{D28D903D-7C57-4EBF-B909-E56F99AF83D5}" srcOrd="1" destOrd="0" parTransId="{9D594DF0-56AC-44A3-94CB-AD41606E23FC}" sibTransId="{0653967E-AFBE-454D-9604-B87C5A84273F}"/>
    <dgm:cxn modelId="{D59656FA-2C9C-4AE5-A9A4-9BA4329445FD}" type="presOf" srcId="{C4FD7F58-387F-4CC9-8CCE-9F71727EF460}" destId="{54D5FFB4-D90E-4B6A-8607-70593A3C0BE8}" srcOrd="0" destOrd="0" presId="urn:microsoft.com/office/officeart/2018/5/layout/IconCircleLabelList"/>
    <dgm:cxn modelId="{D06988FB-0AA3-459B-8392-B251F675CF7C}" srcId="{5F479494-4DAB-41D8-AF87-A3F8610630DD}" destId="{28B1E8B7-09D7-410E-9D22-443491F7805C}" srcOrd="0" destOrd="0" parTransId="{88BB0E1F-6087-4131-B533-63DABEF905E0}" sibTransId="{434F0F76-0758-4D7A-A4DC-F04CF38CCA55}"/>
    <dgm:cxn modelId="{5230C56F-DC07-45A7-8A6A-4F99B89089A8}" type="presParOf" srcId="{16750587-2DE5-40E6-B060-9EBD30CA7256}" destId="{F716E3F3-F6E5-4913-B4FD-9356A1C4DAEA}" srcOrd="0" destOrd="0" presId="urn:microsoft.com/office/officeart/2018/5/layout/IconCircleLabelList"/>
    <dgm:cxn modelId="{7B78C774-3B66-4AC0-B128-6D25F103FA63}" type="presParOf" srcId="{F716E3F3-F6E5-4913-B4FD-9356A1C4DAEA}" destId="{D134AB21-3C9B-4240-8A84-3486B1B63971}" srcOrd="0" destOrd="0" presId="urn:microsoft.com/office/officeart/2018/5/layout/IconCircleLabelList"/>
    <dgm:cxn modelId="{56EE909D-C85D-426E-A0FE-6A374F848BF1}" type="presParOf" srcId="{F716E3F3-F6E5-4913-B4FD-9356A1C4DAEA}" destId="{B86F664C-7468-4EA1-98A1-AA9384DAD435}" srcOrd="1" destOrd="0" presId="urn:microsoft.com/office/officeart/2018/5/layout/IconCircleLabelList"/>
    <dgm:cxn modelId="{7B5BEC56-A630-4243-808F-92D26E6E0813}" type="presParOf" srcId="{F716E3F3-F6E5-4913-B4FD-9356A1C4DAEA}" destId="{5E0D64A9-A4BB-4B8C-ADFF-2CE0176542FA}" srcOrd="2" destOrd="0" presId="urn:microsoft.com/office/officeart/2018/5/layout/IconCircleLabelList"/>
    <dgm:cxn modelId="{ADAC179B-27B4-4AD7-B0A9-6CE6DEF7BB80}" type="presParOf" srcId="{F716E3F3-F6E5-4913-B4FD-9356A1C4DAEA}" destId="{9AE9F43B-DCF6-47A5-9DE0-3F3A29100D4E}" srcOrd="3" destOrd="0" presId="urn:microsoft.com/office/officeart/2018/5/layout/IconCircleLabelList"/>
    <dgm:cxn modelId="{71C294C2-9B22-4B8D-A394-88CF05E406F1}" type="presParOf" srcId="{16750587-2DE5-40E6-B060-9EBD30CA7256}" destId="{F8932676-9B31-445B-B8E5-4AAD8892A2ED}" srcOrd="1" destOrd="0" presId="urn:microsoft.com/office/officeart/2018/5/layout/IconCircleLabelList"/>
    <dgm:cxn modelId="{31FA3211-18B3-4B84-AFA4-2BD09441313B}" type="presParOf" srcId="{16750587-2DE5-40E6-B060-9EBD30CA7256}" destId="{B4AC104F-FE3E-477D-A4A2-A790A4B61E58}" srcOrd="2" destOrd="0" presId="urn:microsoft.com/office/officeart/2018/5/layout/IconCircleLabelList"/>
    <dgm:cxn modelId="{BFC95380-554B-4001-A030-6902A547C381}" type="presParOf" srcId="{B4AC104F-FE3E-477D-A4A2-A790A4B61E58}" destId="{E3AB813A-3DF6-4EAE-833D-09B97D25DB75}" srcOrd="0" destOrd="0" presId="urn:microsoft.com/office/officeart/2018/5/layout/IconCircleLabelList"/>
    <dgm:cxn modelId="{A6437A03-388A-4A27-91FE-687F17960651}" type="presParOf" srcId="{B4AC104F-FE3E-477D-A4A2-A790A4B61E58}" destId="{B6CEE9C4-F3F8-4AF3-B4E2-E905175A7268}" srcOrd="1" destOrd="0" presId="urn:microsoft.com/office/officeart/2018/5/layout/IconCircleLabelList"/>
    <dgm:cxn modelId="{E98A6958-4F8E-47B1-A0FD-CB041FB50D06}" type="presParOf" srcId="{B4AC104F-FE3E-477D-A4A2-A790A4B61E58}" destId="{2C02915E-0C0C-44DA-B73C-D9CE86586FB1}" srcOrd="2" destOrd="0" presId="urn:microsoft.com/office/officeart/2018/5/layout/IconCircleLabelList"/>
    <dgm:cxn modelId="{13658D43-517B-4639-B47F-E5A34AB78B3C}" type="presParOf" srcId="{B4AC104F-FE3E-477D-A4A2-A790A4B61E58}" destId="{CDF01222-B44B-4E31-84B2-13016C710EE3}" srcOrd="3" destOrd="0" presId="urn:microsoft.com/office/officeart/2018/5/layout/IconCircleLabelList"/>
    <dgm:cxn modelId="{26AED38E-9679-4B08-BD10-F37BD205E31C}" type="presParOf" srcId="{16750587-2DE5-40E6-B060-9EBD30CA7256}" destId="{A741A413-8BCC-46B2-AAE1-7292AF455AB9}" srcOrd="3" destOrd="0" presId="urn:microsoft.com/office/officeart/2018/5/layout/IconCircleLabelList"/>
    <dgm:cxn modelId="{5E618416-DA77-446F-90EA-6B6EA1711BB0}" type="presParOf" srcId="{16750587-2DE5-40E6-B060-9EBD30CA7256}" destId="{ACF85BE2-EE25-4BFC-AF2B-CD38ECB1D12F}" srcOrd="4" destOrd="0" presId="urn:microsoft.com/office/officeart/2018/5/layout/IconCircleLabelList"/>
    <dgm:cxn modelId="{156CEF95-5453-4C76-9384-B7FA33F0201B}" type="presParOf" srcId="{ACF85BE2-EE25-4BFC-AF2B-CD38ECB1D12F}" destId="{3338061F-1318-4BDE-9D9A-4D664133E3B0}" srcOrd="0" destOrd="0" presId="urn:microsoft.com/office/officeart/2018/5/layout/IconCircleLabelList"/>
    <dgm:cxn modelId="{0DCE2453-0F2B-494C-B3E7-786726891CA0}" type="presParOf" srcId="{ACF85BE2-EE25-4BFC-AF2B-CD38ECB1D12F}" destId="{4A606FEC-01AE-46B0-92DD-4FC737C34AF3}" srcOrd="1" destOrd="0" presId="urn:microsoft.com/office/officeart/2018/5/layout/IconCircleLabelList"/>
    <dgm:cxn modelId="{BF4B5A52-6188-478B-AE94-A6B5AE149344}" type="presParOf" srcId="{ACF85BE2-EE25-4BFC-AF2B-CD38ECB1D12F}" destId="{394FDC75-6F64-4114-BDEF-3103CF042ABD}" srcOrd="2" destOrd="0" presId="urn:microsoft.com/office/officeart/2018/5/layout/IconCircleLabelList"/>
    <dgm:cxn modelId="{48B12A2F-C803-436F-9BB8-2D5C8145DFAF}" type="presParOf" srcId="{ACF85BE2-EE25-4BFC-AF2B-CD38ECB1D12F}" destId="{54D5FFB4-D90E-4B6A-8607-70593A3C0BE8}" srcOrd="3" destOrd="0" presId="urn:microsoft.com/office/officeart/2018/5/layout/IconCircleLabelList"/>
    <dgm:cxn modelId="{652E6723-A487-41E5-BBF6-838BA439D42C}" type="presParOf" srcId="{16750587-2DE5-40E6-B060-9EBD30CA7256}" destId="{F7A19F48-94BB-4058-9504-34B3F55A668A}" srcOrd="5" destOrd="0" presId="urn:microsoft.com/office/officeart/2018/5/layout/IconCircleLabelList"/>
    <dgm:cxn modelId="{62E46FC8-D008-4F2C-8F08-90C1E8CE0C1F}" type="presParOf" srcId="{16750587-2DE5-40E6-B060-9EBD30CA7256}" destId="{5D0E4322-A378-4A94-90EA-D81831838227}" srcOrd="6" destOrd="0" presId="urn:microsoft.com/office/officeart/2018/5/layout/IconCircleLabelList"/>
    <dgm:cxn modelId="{8943C17D-A700-454F-BE7E-E06938E9873A}" type="presParOf" srcId="{5D0E4322-A378-4A94-90EA-D81831838227}" destId="{3904B9E7-896D-4D02-A30E-0C081A89B220}" srcOrd="0" destOrd="0" presId="urn:microsoft.com/office/officeart/2018/5/layout/IconCircleLabelList"/>
    <dgm:cxn modelId="{6777E57D-01FB-494E-8086-0571C339482A}" type="presParOf" srcId="{5D0E4322-A378-4A94-90EA-D81831838227}" destId="{1796EE45-DD03-41C0-9675-6788CB46E13C}" srcOrd="1" destOrd="0" presId="urn:microsoft.com/office/officeart/2018/5/layout/IconCircleLabelList"/>
    <dgm:cxn modelId="{DB319C74-5DFB-4B87-85F9-3C7DE41F26AD}" type="presParOf" srcId="{5D0E4322-A378-4A94-90EA-D81831838227}" destId="{D8DF6F27-3018-4556-B2E3-F7BBAAC82448}" srcOrd="2" destOrd="0" presId="urn:microsoft.com/office/officeart/2018/5/layout/IconCircleLabelList"/>
    <dgm:cxn modelId="{F14E7B1A-2AB6-40E7-95A2-FE95322418BB}" type="presParOf" srcId="{5D0E4322-A378-4A94-90EA-D81831838227}" destId="{E3999EA6-88B5-459F-8039-01200874A09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591F87-DC2C-44C6-9578-7AC480842FA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151D6E3-F29A-4326-8273-3FC40C5778EA}">
      <dgm:prSet/>
      <dgm:spPr/>
      <dgm:t>
        <a:bodyPr/>
        <a:lstStyle/>
        <a:p>
          <a:r>
            <a:rPr lang="fr-CH"/>
            <a:t>Bilan de planification</a:t>
          </a:r>
          <a:endParaRPr lang="en-US"/>
        </a:p>
      </dgm:t>
    </dgm:pt>
    <dgm:pt modelId="{F6616E04-58F1-426C-9F18-835ABDBB2935}" type="parTrans" cxnId="{1BE650A7-8E1C-477A-8A7F-F94E1E5FDB9F}">
      <dgm:prSet/>
      <dgm:spPr/>
      <dgm:t>
        <a:bodyPr/>
        <a:lstStyle/>
        <a:p>
          <a:endParaRPr lang="en-US"/>
        </a:p>
      </dgm:t>
    </dgm:pt>
    <dgm:pt modelId="{4A0A8EB3-F1DB-493D-9F7D-921272239FDB}" type="sibTrans" cxnId="{1BE650A7-8E1C-477A-8A7F-F94E1E5FDB9F}">
      <dgm:prSet/>
      <dgm:spPr/>
      <dgm:t>
        <a:bodyPr/>
        <a:lstStyle/>
        <a:p>
          <a:endParaRPr lang="en-US"/>
        </a:p>
      </dgm:t>
    </dgm:pt>
    <dgm:pt modelId="{4BF708B6-C8C1-42C8-90CA-4BB697374933}">
      <dgm:prSet/>
      <dgm:spPr/>
      <dgm:t>
        <a:bodyPr/>
        <a:lstStyle/>
        <a:p>
          <a:r>
            <a:rPr lang="fr-CH"/>
            <a:t>Bilan des fonctionnalités</a:t>
          </a:r>
          <a:endParaRPr lang="en-US"/>
        </a:p>
      </dgm:t>
    </dgm:pt>
    <dgm:pt modelId="{EED2A1F4-31A9-4DEA-82CF-BF3A236F7F32}" type="parTrans" cxnId="{309A51B0-9CAD-48A3-A1CB-1059A6CD72E2}">
      <dgm:prSet/>
      <dgm:spPr/>
      <dgm:t>
        <a:bodyPr/>
        <a:lstStyle/>
        <a:p>
          <a:endParaRPr lang="en-US"/>
        </a:p>
      </dgm:t>
    </dgm:pt>
    <dgm:pt modelId="{B05CE041-C477-43E8-8AA7-8F2E3A2D8B45}" type="sibTrans" cxnId="{309A51B0-9CAD-48A3-A1CB-1059A6CD72E2}">
      <dgm:prSet/>
      <dgm:spPr/>
      <dgm:t>
        <a:bodyPr/>
        <a:lstStyle/>
        <a:p>
          <a:endParaRPr lang="en-US"/>
        </a:p>
      </dgm:t>
    </dgm:pt>
    <dgm:pt modelId="{95C9B87B-F78B-4044-BC9A-A95DC62F5D80}">
      <dgm:prSet/>
      <dgm:spPr/>
      <dgm:t>
        <a:bodyPr/>
        <a:lstStyle/>
        <a:p>
          <a:r>
            <a:rPr lang="fr-CH" dirty="0"/>
            <a:t>Si c’était à refaire</a:t>
          </a:r>
          <a:endParaRPr lang="en-US" dirty="0"/>
        </a:p>
      </dgm:t>
    </dgm:pt>
    <dgm:pt modelId="{CE59F1FC-3611-4884-9A24-0FC880518ACC}" type="parTrans" cxnId="{15EDB0E2-FC80-449B-A737-E4D47D90F940}">
      <dgm:prSet/>
      <dgm:spPr/>
      <dgm:t>
        <a:bodyPr/>
        <a:lstStyle/>
        <a:p>
          <a:endParaRPr lang="en-US"/>
        </a:p>
      </dgm:t>
    </dgm:pt>
    <dgm:pt modelId="{907653F2-2182-4DCA-A301-0BB8168B702B}" type="sibTrans" cxnId="{15EDB0E2-FC80-449B-A737-E4D47D90F940}">
      <dgm:prSet/>
      <dgm:spPr/>
      <dgm:t>
        <a:bodyPr/>
        <a:lstStyle/>
        <a:p>
          <a:endParaRPr lang="en-US"/>
        </a:p>
      </dgm:t>
    </dgm:pt>
    <dgm:pt modelId="{C4660487-46FC-41D7-BED7-2E549FCA70F1}">
      <dgm:prSet/>
      <dgm:spPr/>
      <dgm:t>
        <a:bodyPr/>
        <a:lstStyle/>
        <a:p>
          <a:r>
            <a:rPr lang="fr-CH"/>
            <a:t>Suite du projet</a:t>
          </a:r>
          <a:endParaRPr lang="en-US"/>
        </a:p>
      </dgm:t>
    </dgm:pt>
    <dgm:pt modelId="{493FF3FF-C616-45D2-8041-C8E8D33B4FA7}" type="parTrans" cxnId="{1AEA3AF3-2497-4969-960B-45F256DA980D}">
      <dgm:prSet/>
      <dgm:spPr/>
      <dgm:t>
        <a:bodyPr/>
        <a:lstStyle/>
        <a:p>
          <a:endParaRPr lang="en-US"/>
        </a:p>
      </dgm:t>
    </dgm:pt>
    <dgm:pt modelId="{80621344-168F-4182-B7B4-D1CFB321C48E}" type="sibTrans" cxnId="{1AEA3AF3-2497-4969-960B-45F256DA980D}">
      <dgm:prSet/>
      <dgm:spPr/>
      <dgm:t>
        <a:bodyPr/>
        <a:lstStyle/>
        <a:p>
          <a:endParaRPr lang="en-US"/>
        </a:p>
      </dgm:t>
    </dgm:pt>
    <dgm:pt modelId="{32246941-67FF-4991-B9E0-D75759F62237}">
      <dgm:prSet/>
      <dgm:spPr/>
      <dgm:t>
        <a:bodyPr/>
        <a:lstStyle/>
        <a:p>
          <a:r>
            <a:rPr lang="fr-CH"/>
            <a:t>Mon impression</a:t>
          </a:r>
          <a:endParaRPr lang="en-US"/>
        </a:p>
      </dgm:t>
    </dgm:pt>
    <dgm:pt modelId="{715DBF60-36EC-4812-964D-29A60F4BCEB7}" type="parTrans" cxnId="{BE4DA69F-ECCF-49C0-BFAC-8E93410ACABB}">
      <dgm:prSet/>
      <dgm:spPr/>
      <dgm:t>
        <a:bodyPr/>
        <a:lstStyle/>
        <a:p>
          <a:endParaRPr lang="en-US"/>
        </a:p>
      </dgm:t>
    </dgm:pt>
    <dgm:pt modelId="{E650A68F-AEE0-496D-A03B-DBA24A888CBE}" type="sibTrans" cxnId="{BE4DA69F-ECCF-49C0-BFAC-8E93410ACABB}">
      <dgm:prSet/>
      <dgm:spPr/>
      <dgm:t>
        <a:bodyPr/>
        <a:lstStyle/>
        <a:p>
          <a:endParaRPr lang="en-US"/>
        </a:p>
      </dgm:t>
    </dgm:pt>
    <dgm:pt modelId="{02F70186-6C19-4E01-A708-39177B72E08F}" type="pres">
      <dgm:prSet presAssocID="{CA591F87-DC2C-44C6-9578-7AC480842FAF}" presName="diagram" presStyleCnt="0">
        <dgm:presLayoutVars>
          <dgm:dir/>
          <dgm:resizeHandles val="exact"/>
        </dgm:presLayoutVars>
      </dgm:prSet>
      <dgm:spPr/>
    </dgm:pt>
    <dgm:pt modelId="{32867DC1-A4AB-4A65-9335-98C3FA792F97}" type="pres">
      <dgm:prSet presAssocID="{0151D6E3-F29A-4326-8273-3FC40C5778EA}" presName="node" presStyleLbl="node1" presStyleIdx="0" presStyleCnt="5">
        <dgm:presLayoutVars>
          <dgm:bulletEnabled val="1"/>
        </dgm:presLayoutVars>
      </dgm:prSet>
      <dgm:spPr/>
    </dgm:pt>
    <dgm:pt modelId="{DCF8365E-E590-48D6-ADC4-02E009852841}" type="pres">
      <dgm:prSet presAssocID="{4A0A8EB3-F1DB-493D-9F7D-921272239FDB}" presName="sibTrans" presStyleCnt="0"/>
      <dgm:spPr/>
    </dgm:pt>
    <dgm:pt modelId="{7286B631-B875-4B24-92D6-FF454074B97D}" type="pres">
      <dgm:prSet presAssocID="{4BF708B6-C8C1-42C8-90CA-4BB697374933}" presName="node" presStyleLbl="node1" presStyleIdx="1" presStyleCnt="5">
        <dgm:presLayoutVars>
          <dgm:bulletEnabled val="1"/>
        </dgm:presLayoutVars>
      </dgm:prSet>
      <dgm:spPr/>
    </dgm:pt>
    <dgm:pt modelId="{976D3B37-43D0-46FC-8EDE-316203BE99B3}" type="pres">
      <dgm:prSet presAssocID="{B05CE041-C477-43E8-8AA7-8F2E3A2D8B45}" presName="sibTrans" presStyleCnt="0"/>
      <dgm:spPr/>
    </dgm:pt>
    <dgm:pt modelId="{BB826A41-1A4A-4BB3-BA7C-C4D5A7B0D9EF}" type="pres">
      <dgm:prSet presAssocID="{95C9B87B-F78B-4044-BC9A-A95DC62F5D80}" presName="node" presStyleLbl="node1" presStyleIdx="2" presStyleCnt="5">
        <dgm:presLayoutVars>
          <dgm:bulletEnabled val="1"/>
        </dgm:presLayoutVars>
      </dgm:prSet>
      <dgm:spPr/>
    </dgm:pt>
    <dgm:pt modelId="{931D5253-2E85-4DB7-A009-AA1B02A28FE1}" type="pres">
      <dgm:prSet presAssocID="{907653F2-2182-4DCA-A301-0BB8168B702B}" presName="sibTrans" presStyleCnt="0"/>
      <dgm:spPr/>
    </dgm:pt>
    <dgm:pt modelId="{8200CFF5-E0B2-4043-BB12-3819AF6C0FFC}" type="pres">
      <dgm:prSet presAssocID="{C4660487-46FC-41D7-BED7-2E549FCA70F1}" presName="node" presStyleLbl="node1" presStyleIdx="3" presStyleCnt="5">
        <dgm:presLayoutVars>
          <dgm:bulletEnabled val="1"/>
        </dgm:presLayoutVars>
      </dgm:prSet>
      <dgm:spPr/>
    </dgm:pt>
    <dgm:pt modelId="{93F65E49-7513-4CDD-87A5-8374BF5523DD}" type="pres">
      <dgm:prSet presAssocID="{80621344-168F-4182-B7B4-D1CFB321C48E}" presName="sibTrans" presStyleCnt="0"/>
      <dgm:spPr/>
    </dgm:pt>
    <dgm:pt modelId="{7D0930DB-0DB2-49B7-B192-52495DE5CFFE}" type="pres">
      <dgm:prSet presAssocID="{32246941-67FF-4991-B9E0-D75759F62237}" presName="node" presStyleLbl="node1" presStyleIdx="4" presStyleCnt="5">
        <dgm:presLayoutVars>
          <dgm:bulletEnabled val="1"/>
        </dgm:presLayoutVars>
      </dgm:prSet>
      <dgm:spPr/>
    </dgm:pt>
  </dgm:ptLst>
  <dgm:cxnLst>
    <dgm:cxn modelId="{060DC00D-32A5-42AB-9369-A71503BCD98F}" type="presOf" srcId="{CA591F87-DC2C-44C6-9578-7AC480842FAF}" destId="{02F70186-6C19-4E01-A708-39177B72E08F}" srcOrd="0" destOrd="0" presId="urn:microsoft.com/office/officeart/2005/8/layout/default"/>
    <dgm:cxn modelId="{2AA5D00E-CF73-4342-B28C-A16752CD9EF9}" type="presOf" srcId="{32246941-67FF-4991-B9E0-D75759F62237}" destId="{7D0930DB-0DB2-49B7-B192-52495DE5CFFE}" srcOrd="0" destOrd="0" presId="urn:microsoft.com/office/officeart/2005/8/layout/default"/>
    <dgm:cxn modelId="{F404AF0F-3E31-4CF4-A833-7DFA475B9119}" type="presOf" srcId="{95C9B87B-F78B-4044-BC9A-A95DC62F5D80}" destId="{BB826A41-1A4A-4BB3-BA7C-C4D5A7B0D9EF}" srcOrd="0" destOrd="0" presId="urn:microsoft.com/office/officeart/2005/8/layout/default"/>
    <dgm:cxn modelId="{B4179229-7281-4042-8AF2-F2D1774333FD}" type="presOf" srcId="{0151D6E3-F29A-4326-8273-3FC40C5778EA}" destId="{32867DC1-A4AB-4A65-9335-98C3FA792F97}" srcOrd="0" destOrd="0" presId="urn:microsoft.com/office/officeart/2005/8/layout/default"/>
    <dgm:cxn modelId="{3BAFC834-2188-43E6-827B-3FCA0891EEBB}" type="presOf" srcId="{C4660487-46FC-41D7-BED7-2E549FCA70F1}" destId="{8200CFF5-E0B2-4043-BB12-3819AF6C0FFC}" srcOrd="0" destOrd="0" presId="urn:microsoft.com/office/officeart/2005/8/layout/default"/>
    <dgm:cxn modelId="{BE4DA69F-ECCF-49C0-BFAC-8E93410ACABB}" srcId="{CA591F87-DC2C-44C6-9578-7AC480842FAF}" destId="{32246941-67FF-4991-B9E0-D75759F62237}" srcOrd="4" destOrd="0" parTransId="{715DBF60-36EC-4812-964D-29A60F4BCEB7}" sibTransId="{E650A68F-AEE0-496D-A03B-DBA24A888CBE}"/>
    <dgm:cxn modelId="{DE7451A1-0B88-45F4-B0DA-DA9DCED4B08F}" type="presOf" srcId="{4BF708B6-C8C1-42C8-90CA-4BB697374933}" destId="{7286B631-B875-4B24-92D6-FF454074B97D}" srcOrd="0" destOrd="0" presId="urn:microsoft.com/office/officeart/2005/8/layout/default"/>
    <dgm:cxn modelId="{1BE650A7-8E1C-477A-8A7F-F94E1E5FDB9F}" srcId="{CA591F87-DC2C-44C6-9578-7AC480842FAF}" destId="{0151D6E3-F29A-4326-8273-3FC40C5778EA}" srcOrd="0" destOrd="0" parTransId="{F6616E04-58F1-426C-9F18-835ABDBB2935}" sibTransId="{4A0A8EB3-F1DB-493D-9F7D-921272239FDB}"/>
    <dgm:cxn modelId="{309A51B0-9CAD-48A3-A1CB-1059A6CD72E2}" srcId="{CA591F87-DC2C-44C6-9578-7AC480842FAF}" destId="{4BF708B6-C8C1-42C8-90CA-4BB697374933}" srcOrd="1" destOrd="0" parTransId="{EED2A1F4-31A9-4DEA-82CF-BF3A236F7F32}" sibTransId="{B05CE041-C477-43E8-8AA7-8F2E3A2D8B45}"/>
    <dgm:cxn modelId="{15EDB0E2-FC80-449B-A737-E4D47D90F940}" srcId="{CA591F87-DC2C-44C6-9578-7AC480842FAF}" destId="{95C9B87B-F78B-4044-BC9A-A95DC62F5D80}" srcOrd="2" destOrd="0" parTransId="{CE59F1FC-3611-4884-9A24-0FC880518ACC}" sibTransId="{907653F2-2182-4DCA-A301-0BB8168B702B}"/>
    <dgm:cxn modelId="{1AEA3AF3-2497-4969-960B-45F256DA980D}" srcId="{CA591F87-DC2C-44C6-9578-7AC480842FAF}" destId="{C4660487-46FC-41D7-BED7-2E549FCA70F1}" srcOrd="3" destOrd="0" parTransId="{493FF3FF-C616-45D2-8041-C8E8D33B4FA7}" sibTransId="{80621344-168F-4182-B7B4-D1CFB321C48E}"/>
    <dgm:cxn modelId="{EA567DEC-3FE4-427E-8552-F3679AFA80D5}" type="presParOf" srcId="{02F70186-6C19-4E01-A708-39177B72E08F}" destId="{32867DC1-A4AB-4A65-9335-98C3FA792F97}" srcOrd="0" destOrd="0" presId="urn:microsoft.com/office/officeart/2005/8/layout/default"/>
    <dgm:cxn modelId="{2C0E7C9B-9AF5-4E4C-A284-6DAA5A95E023}" type="presParOf" srcId="{02F70186-6C19-4E01-A708-39177B72E08F}" destId="{DCF8365E-E590-48D6-ADC4-02E009852841}" srcOrd="1" destOrd="0" presId="urn:microsoft.com/office/officeart/2005/8/layout/default"/>
    <dgm:cxn modelId="{AC17E01C-5C0F-4EEE-AC40-AB6CA719A466}" type="presParOf" srcId="{02F70186-6C19-4E01-A708-39177B72E08F}" destId="{7286B631-B875-4B24-92D6-FF454074B97D}" srcOrd="2" destOrd="0" presId="urn:microsoft.com/office/officeart/2005/8/layout/default"/>
    <dgm:cxn modelId="{F92C3F3B-8906-4CF3-A1EB-88AAAFE69C44}" type="presParOf" srcId="{02F70186-6C19-4E01-A708-39177B72E08F}" destId="{976D3B37-43D0-46FC-8EDE-316203BE99B3}" srcOrd="3" destOrd="0" presId="urn:microsoft.com/office/officeart/2005/8/layout/default"/>
    <dgm:cxn modelId="{0AC66143-3095-49A7-A989-112F2F3A9E9B}" type="presParOf" srcId="{02F70186-6C19-4E01-A708-39177B72E08F}" destId="{BB826A41-1A4A-4BB3-BA7C-C4D5A7B0D9EF}" srcOrd="4" destOrd="0" presId="urn:microsoft.com/office/officeart/2005/8/layout/default"/>
    <dgm:cxn modelId="{29A3264E-538C-499B-B5D7-40D3A6466932}" type="presParOf" srcId="{02F70186-6C19-4E01-A708-39177B72E08F}" destId="{931D5253-2E85-4DB7-A009-AA1B02A28FE1}" srcOrd="5" destOrd="0" presId="urn:microsoft.com/office/officeart/2005/8/layout/default"/>
    <dgm:cxn modelId="{29706E64-6C6B-4211-B3E8-56A0FEEBECEE}" type="presParOf" srcId="{02F70186-6C19-4E01-A708-39177B72E08F}" destId="{8200CFF5-E0B2-4043-BB12-3819AF6C0FFC}" srcOrd="6" destOrd="0" presId="urn:microsoft.com/office/officeart/2005/8/layout/default"/>
    <dgm:cxn modelId="{C375C165-C10F-464F-A8B8-D6C5C548418E}" type="presParOf" srcId="{02F70186-6C19-4E01-A708-39177B72E08F}" destId="{93F65E49-7513-4CDD-87A5-8374BF5523DD}" srcOrd="7" destOrd="0" presId="urn:microsoft.com/office/officeart/2005/8/layout/default"/>
    <dgm:cxn modelId="{D041B753-4797-4FD2-8733-EB7311CF8409}" type="presParOf" srcId="{02F70186-6C19-4E01-A708-39177B72E08F}" destId="{7D0930DB-0DB2-49B7-B192-52495DE5CFF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F809B-A992-431A-AD91-92645605C0A2}">
      <dsp:nvSpPr>
        <dsp:cNvPr id="0" name=""/>
        <dsp:cNvSpPr/>
      </dsp:nvSpPr>
      <dsp:spPr>
        <a:xfrm>
          <a:off x="0" y="3904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/>
            <a:t>Introduction</a:t>
          </a:r>
          <a:endParaRPr lang="en-US" sz="2100" kern="1200"/>
        </a:p>
      </dsp:txBody>
      <dsp:txXfrm>
        <a:off x="23988" y="63034"/>
        <a:ext cx="8548692" cy="443423"/>
      </dsp:txXfrm>
    </dsp:sp>
    <dsp:sp modelId="{F3C1E72C-EE3B-46D0-95E1-7ABF6C54E2B2}">
      <dsp:nvSpPr>
        <dsp:cNvPr id="0" name=""/>
        <dsp:cNvSpPr/>
      </dsp:nvSpPr>
      <dsp:spPr>
        <a:xfrm>
          <a:off x="0" y="59092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 dirty="0"/>
            <a:t>Fonctionnalités demandées</a:t>
          </a:r>
          <a:endParaRPr lang="en-US" sz="2100" kern="1200" dirty="0"/>
        </a:p>
      </dsp:txBody>
      <dsp:txXfrm>
        <a:off x="23988" y="614914"/>
        <a:ext cx="8548692" cy="443423"/>
      </dsp:txXfrm>
    </dsp:sp>
    <dsp:sp modelId="{AB1AA894-1645-4007-955B-1824175B28DD}">
      <dsp:nvSpPr>
        <dsp:cNvPr id="0" name=""/>
        <dsp:cNvSpPr/>
      </dsp:nvSpPr>
      <dsp:spPr>
        <a:xfrm>
          <a:off x="0" y="114280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/>
            <a:t>Planification</a:t>
          </a:r>
          <a:endParaRPr lang="en-US" sz="2100" kern="1200"/>
        </a:p>
      </dsp:txBody>
      <dsp:txXfrm>
        <a:off x="23988" y="1166794"/>
        <a:ext cx="8548692" cy="443423"/>
      </dsp:txXfrm>
    </dsp:sp>
    <dsp:sp modelId="{4649140D-F2CB-4F06-8CAB-A452CC1127B9}">
      <dsp:nvSpPr>
        <dsp:cNvPr id="0" name=""/>
        <dsp:cNvSpPr/>
      </dsp:nvSpPr>
      <dsp:spPr>
        <a:xfrm>
          <a:off x="0" y="169468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 dirty="0"/>
            <a:t>Fonctionnalité réalisées</a:t>
          </a:r>
          <a:endParaRPr lang="en-US" sz="2100" kern="1200" dirty="0"/>
        </a:p>
      </dsp:txBody>
      <dsp:txXfrm>
        <a:off x="23988" y="1718674"/>
        <a:ext cx="8548692" cy="443423"/>
      </dsp:txXfrm>
    </dsp:sp>
    <dsp:sp modelId="{0B6D962D-DB7A-410C-BB33-CE618B4A2C2B}">
      <dsp:nvSpPr>
        <dsp:cNvPr id="0" name=""/>
        <dsp:cNvSpPr/>
      </dsp:nvSpPr>
      <dsp:spPr>
        <a:xfrm>
          <a:off x="0" y="224656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/>
            <a:t>Problèmes rencontrer</a:t>
          </a:r>
          <a:endParaRPr lang="en-US" sz="2100" kern="1200"/>
        </a:p>
      </dsp:txBody>
      <dsp:txXfrm>
        <a:off x="23988" y="2270554"/>
        <a:ext cx="8548692" cy="443423"/>
      </dsp:txXfrm>
    </dsp:sp>
    <dsp:sp modelId="{45BA50EB-A425-4B28-8A17-F1C911578BBA}">
      <dsp:nvSpPr>
        <dsp:cNvPr id="0" name=""/>
        <dsp:cNvSpPr/>
      </dsp:nvSpPr>
      <dsp:spPr>
        <a:xfrm>
          <a:off x="0" y="279844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/>
            <a:t>Journal de travail</a:t>
          </a:r>
          <a:endParaRPr lang="en-US" sz="2100" kern="1200"/>
        </a:p>
      </dsp:txBody>
      <dsp:txXfrm>
        <a:off x="23988" y="2822434"/>
        <a:ext cx="8548692" cy="443423"/>
      </dsp:txXfrm>
    </dsp:sp>
    <dsp:sp modelId="{69122FD9-0315-46F2-B5C8-C8912AFA0E22}">
      <dsp:nvSpPr>
        <dsp:cNvPr id="0" name=""/>
        <dsp:cNvSpPr/>
      </dsp:nvSpPr>
      <dsp:spPr>
        <a:xfrm>
          <a:off x="0" y="335032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/>
            <a:t>Conclusion</a:t>
          </a:r>
          <a:endParaRPr lang="en-US" sz="2100" kern="1200"/>
        </a:p>
      </dsp:txBody>
      <dsp:txXfrm>
        <a:off x="23988" y="3374314"/>
        <a:ext cx="8548692" cy="443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7F601-8CC2-4908-B874-9AEF81C6B53A}">
      <dsp:nvSpPr>
        <dsp:cNvPr id="0" name=""/>
        <dsp:cNvSpPr/>
      </dsp:nvSpPr>
      <dsp:spPr>
        <a:xfrm>
          <a:off x="2817" y="593689"/>
          <a:ext cx="2235464" cy="13412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Login</a:t>
          </a:r>
          <a:endParaRPr lang="en-US" sz="2600" kern="1200"/>
        </a:p>
      </dsp:txBody>
      <dsp:txXfrm>
        <a:off x="2817" y="593689"/>
        <a:ext cx="2235464" cy="1341278"/>
      </dsp:txXfrm>
    </dsp:sp>
    <dsp:sp modelId="{93237066-C587-4DE3-B899-0D970AFFF5A7}">
      <dsp:nvSpPr>
        <dsp:cNvPr id="0" name=""/>
        <dsp:cNvSpPr/>
      </dsp:nvSpPr>
      <dsp:spPr>
        <a:xfrm>
          <a:off x="2461828" y="593689"/>
          <a:ext cx="2235464" cy="1341278"/>
        </a:xfrm>
        <a:prstGeom prst="rect">
          <a:avLst/>
        </a:prstGeom>
        <a:solidFill>
          <a:schemeClr val="accent2">
            <a:hueOff val="457723"/>
            <a:satOff val="-8135"/>
            <a:lumOff val="2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Opération CRUD</a:t>
          </a:r>
          <a:endParaRPr lang="en-US" sz="2600" kern="1200"/>
        </a:p>
      </dsp:txBody>
      <dsp:txXfrm>
        <a:off x="2461828" y="593689"/>
        <a:ext cx="2235464" cy="1341278"/>
      </dsp:txXfrm>
    </dsp:sp>
    <dsp:sp modelId="{F7F1F211-68AE-43A3-AA10-DE4E7F8E067C}">
      <dsp:nvSpPr>
        <dsp:cNvPr id="0" name=""/>
        <dsp:cNvSpPr/>
      </dsp:nvSpPr>
      <dsp:spPr>
        <a:xfrm>
          <a:off x="4920839" y="593689"/>
          <a:ext cx="2235464" cy="1341278"/>
        </a:xfrm>
        <a:prstGeom prst="rect">
          <a:avLst/>
        </a:prstGeom>
        <a:solidFill>
          <a:schemeClr val="accent2">
            <a:hueOff val="915447"/>
            <a:satOff val="-16269"/>
            <a:lumOff val="5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Recherche Multicritère</a:t>
          </a:r>
          <a:endParaRPr lang="en-US" sz="2600" kern="1200"/>
        </a:p>
      </dsp:txBody>
      <dsp:txXfrm>
        <a:off x="4920839" y="593689"/>
        <a:ext cx="2235464" cy="1341278"/>
      </dsp:txXfrm>
    </dsp:sp>
    <dsp:sp modelId="{4BF2F7DE-0CA4-47A0-BEFE-5ED788D09026}">
      <dsp:nvSpPr>
        <dsp:cNvPr id="0" name=""/>
        <dsp:cNvSpPr/>
      </dsp:nvSpPr>
      <dsp:spPr>
        <a:xfrm>
          <a:off x="7379850" y="593689"/>
          <a:ext cx="2235464" cy="1341278"/>
        </a:xfrm>
        <a:prstGeom prst="rect">
          <a:avLst/>
        </a:prstGeom>
        <a:solidFill>
          <a:schemeClr val="accent2">
            <a:hueOff val="1373170"/>
            <a:satOff val="-24404"/>
            <a:lumOff val="78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Filtres d’ordonnance</a:t>
          </a:r>
          <a:endParaRPr lang="en-US" sz="2600" kern="1200"/>
        </a:p>
      </dsp:txBody>
      <dsp:txXfrm>
        <a:off x="7379850" y="593689"/>
        <a:ext cx="2235464" cy="1341278"/>
      </dsp:txXfrm>
    </dsp:sp>
    <dsp:sp modelId="{ED6A7FD0-B440-41EA-9036-EAABADE26380}">
      <dsp:nvSpPr>
        <dsp:cNvPr id="0" name=""/>
        <dsp:cNvSpPr/>
      </dsp:nvSpPr>
      <dsp:spPr>
        <a:xfrm>
          <a:off x="1232323" y="2158514"/>
          <a:ext cx="2235464" cy="1341278"/>
        </a:xfrm>
        <a:prstGeom prst="rect">
          <a:avLst/>
        </a:prstGeom>
        <a:solidFill>
          <a:schemeClr val="accent2">
            <a:hueOff val="1830893"/>
            <a:satOff val="-32539"/>
            <a:lumOff val="104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Base de </a:t>
          </a:r>
          <a:r>
            <a:rPr lang="fr-CH" sz="2600" kern="1200" noProof="0" dirty="0"/>
            <a:t>donnée</a:t>
          </a:r>
        </a:p>
      </dsp:txBody>
      <dsp:txXfrm>
        <a:off x="1232323" y="2158514"/>
        <a:ext cx="2235464" cy="1341278"/>
      </dsp:txXfrm>
    </dsp:sp>
    <dsp:sp modelId="{3D40289D-F8D0-49F6-9FDC-4B5BD46ECC80}">
      <dsp:nvSpPr>
        <dsp:cNvPr id="0" name=""/>
        <dsp:cNvSpPr/>
      </dsp:nvSpPr>
      <dsp:spPr>
        <a:xfrm>
          <a:off x="3691334" y="2158514"/>
          <a:ext cx="2235464" cy="1341278"/>
        </a:xfrm>
        <a:prstGeom prst="rect">
          <a:avLst/>
        </a:prstGeom>
        <a:solidFill>
          <a:schemeClr val="accent2">
            <a:hueOff val="2288616"/>
            <a:satOff val="-40673"/>
            <a:lumOff val="130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Maquette du site</a:t>
          </a:r>
          <a:endParaRPr lang="en-US" sz="2600" kern="1200"/>
        </a:p>
      </dsp:txBody>
      <dsp:txXfrm>
        <a:off x="3691334" y="2158514"/>
        <a:ext cx="2235464" cy="1341278"/>
      </dsp:txXfrm>
    </dsp:sp>
    <dsp:sp modelId="{99B1CD3C-AB4C-4E94-80F3-E18415918D77}">
      <dsp:nvSpPr>
        <dsp:cNvPr id="0" name=""/>
        <dsp:cNvSpPr/>
      </dsp:nvSpPr>
      <dsp:spPr>
        <a:xfrm>
          <a:off x="6150345" y="2158514"/>
          <a:ext cx="2235464" cy="1341278"/>
        </a:xfrm>
        <a:prstGeom prst="rect">
          <a:avLst/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Export PDF</a:t>
          </a:r>
          <a:endParaRPr lang="en-US" sz="2600" kern="1200"/>
        </a:p>
      </dsp:txBody>
      <dsp:txXfrm>
        <a:off x="6150345" y="2158514"/>
        <a:ext cx="2235464" cy="13412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D1DC5-3971-4739-B191-479213D5C14B}">
      <dsp:nvSpPr>
        <dsp:cNvPr id="0" name=""/>
        <dsp:cNvSpPr/>
      </dsp:nvSpPr>
      <dsp:spPr>
        <a:xfrm>
          <a:off x="1174" y="673057"/>
          <a:ext cx="4578945" cy="27473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700" kern="1200"/>
            <a:t>Méthode des 6 pas</a:t>
          </a:r>
          <a:endParaRPr lang="en-US" sz="5700" kern="1200"/>
        </a:p>
      </dsp:txBody>
      <dsp:txXfrm>
        <a:off x="1174" y="673057"/>
        <a:ext cx="4578945" cy="2747367"/>
      </dsp:txXfrm>
    </dsp:sp>
    <dsp:sp modelId="{9A62C2DD-1F78-4E32-A467-436FF4E85339}">
      <dsp:nvSpPr>
        <dsp:cNvPr id="0" name=""/>
        <dsp:cNvSpPr/>
      </dsp:nvSpPr>
      <dsp:spPr>
        <a:xfrm>
          <a:off x="5038013" y="673057"/>
          <a:ext cx="4578945" cy="27473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700" kern="1200"/>
            <a:t>Planification Optimiste</a:t>
          </a:r>
          <a:endParaRPr lang="en-US" sz="5700" kern="1200"/>
        </a:p>
      </dsp:txBody>
      <dsp:txXfrm>
        <a:off x="5038013" y="673057"/>
        <a:ext cx="4578945" cy="27473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A841F-E994-4D5B-AC74-DD2DB586E56E}">
      <dsp:nvSpPr>
        <dsp:cNvPr id="0" name=""/>
        <dsp:cNvSpPr/>
      </dsp:nvSpPr>
      <dsp:spPr>
        <a:xfrm>
          <a:off x="0" y="473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19B8E-7EBB-448B-B47F-38A1B416F58F}">
      <dsp:nvSpPr>
        <dsp:cNvPr id="0" name=""/>
        <dsp:cNvSpPr/>
      </dsp:nvSpPr>
      <dsp:spPr>
        <a:xfrm>
          <a:off x="0" y="473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Login -&gt; Aucun</a:t>
          </a:r>
          <a:endParaRPr lang="en-US" sz="2600" kern="1200"/>
        </a:p>
      </dsp:txBody>
      <dsp:txXfrm>
        <a:off x="0" y="473"/>
        <a:ext cx="8596668" cy="554260"/>
      </dsp:txXfrm>
    </dsp:sp>
    <dsp:sp modelId="{20C13EC8-E8E1-44D8-9C19-17975C7B35BA}">
      <dsp:nvSpPr>
        <dsp:cNvPr id="0" name=""/>
        <dsp:cNvSpPr/>
      </dsp:nvSpPr>
      <dsp:spPr>
        <a:xfrm>
          <a:off x="0" y="554734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477EE-9E81-41ED-A38E-D9571C0AAAE0}">
      <dsp:nvSpPr>
        <dsp:cNvPr id="0" name=""/>
        <dsp:cNvSpPr/>
      </dsp:nvSpPr>
      <dsp:spPr>
        <a:xfrm>
          <a:off x="0" y="554734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Opération CRUD -&gt; Pop Up à la suppression</a:t>
          </a:r>
          <a:endParaRPr lang="en-US" sz="2600" kern="1200"/>
        </a:p>
      </dsp:txBody>
      <dsp:txXfrm>
        <a:off x="0" y="554734"/>
        <a:ext cx="8596668" cy="554260"/>
      </dsp:txXfrm>
    </dsp:sp>
    <dsp:sp modelId="{45790FF5-0E46-4021-A0CD-C564325DF7FF}">
      <dsp:nvSpPr>
        <dsp:cNvPr id="0" name=""/>
        <dsp:cNvSpPr/>
      </dsp:nvSpPr>
      <dsp:spPr>
        <a:xfrm>
          <a:off x="0" y="1108995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69BAC-916C-4434-AF05-DFD4CA138EDB}">
      <dsp:nvSpPr>
        <dsp:cNvPr id="0" name=""/>
        <dsp:cNvSpPr/>
      </dsp:nvSpPr>
      <dsp:spPr>
        <a:xfrm>
          <a:off x="0" y="1108995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Recherche Multicritère -&gt; Mise en forme</a:t>
          </a:r>
          <a:endParaRPr lang="en-US" sz="2600" kern="1200"/>
        </a:p>
      </dsp:txBody>
      <dsp:txXfrm>
        <a:off x="0" y="1108995"/>
        <a:ext cx="8596668" cy="554260"/>
      </dsp:txXfrm>
    </dsp:sp>
    <dsp:sp modelId="{E158E689-59F1-474C-9F3E-FDAB9D38119E}">
      <dsp:nvSpPr>
        <dsp:cNvPr id="0" name=""/>
        <dsp:cNvSpPr/>
      </dsp:nvSpPr>
      <dsp:spPr>
        <a:xfrm>
          <a:off x="0" y="1663256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6F014-778F-4330-A131-A56BA66D7ED1}">
      <dsp:nvSpPr>
        <dsp:cNvPr id="0" name=""/>
        <dsp:cNvSpPr/>
      </dsp:nvSpPr>
      <dsp:spPr>
        <a:xfrm>
          <a:off x="0" y="1663256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Filtres d’ordonnance -&gt; Script non fonctionnel</a:t>
          </a:r>
          <a:endParaRPr lang="en-US" sz="2600" kern="1200"/>
        </a:p>
      </dsp:txBody>
      <dsp:txXfrm>
        <a:off x="0" y="1663256"/>
        <a:ext cx="8596668" cy="554260"/>
      </dsp:txXfrm>
    </dsp:sp>
    <dsp:sp modelId="{37E77C14-3639-43B3-B3D3-E234D5C3BC2E}">
      <dsp:nvSpPr>
        <dsp:cNvPr id="0" name=""/>
        <dsp:cNvSpPr/>
      </dsp:nvSpPr>
      <dsp:spPr>
        <a:xfrm>
          <a:off x="0" y="2217516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1161B-BC83-4DF8-BA83-B8F71AB991F4}">
      <dsp:nvSpPr>
        <dsp:cNvPr id="0" name=""/>
        <dsp:cNvSpPr/>
      </dsp:nvSpPr>
      <dsp:spPr>
        <a:xfrm>
          <a:off x="0" y="2217516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 dirty="0"/>
            <a:t>Base de donnée -&gt; Aucun</a:t>
          </a:r>
          <a:endParaRPr lang="en-US" sz="2600" kern="1200" dirty="0"/>
        </a:p>
      </dsp:txBody>
      <dsp:txXfrm>
        <a:off x="0" y="2217516"/>
        <a:ext cx="8596668" cy="554260"/>
      </dsp:txXfrm>
    </dsp:sp>
    <dsp:sp modelId="{06558250-2F54-4D70-B7A5-6A678D627D27}">
      <dsp:nvSpPr>
        <dsp:cNvPr id="0" name=""/>
        <dsp:cNvSpPr/>
      </dsp:nvSpPr>
      <dsp:spPr>
        <a:xfrm>
          <a:off x="0" y="2771777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79004-BDA9-4568-B931-8A4F56EFF142}">
      <dsp:nvSpPr>
        <dsp:cNvPr id="0" name=""/>
        <dsp:cNvSpPr/>
      </dsp:nvSpPr>
      <dsp:spPr>
        <a:xfrm>
          <a:off x="0" y="2771777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Maquette du site -&gt; Aucun</a:t>
          </a:r>
          <a:endParaRPr lang="en-US" sz="2600" kern="1200"/>
        </a:p>
      </dsp:txBody>
      <dsp:txXfrm>
        <a:off x="0" y="2771777"/>
        <a:ext cx="8596668" cy="554260"/>
      </dsp:txXfrm>
    </dsp:sp>
    <dsp:sp modelId="{FC852785-C392-4BBB-8FA5-15203C19C9BC}">
      <dsp:nvSpPr>
        <dsp:cNvPr id="0" name=""/>
        <dsp:cNvSpPr/>
      </dsp:nvSpPr>
      <dsp:spPr>
        <a:xfrm>
          <a:off x="0" y="3326038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57197-1498-4C69-AB5B-0530A9207E8D}">
      <dsp:nvSpPr>
        <dsp:cNvPr id="0" name=""/>
        <dsp:cNvSpPr/>
      </dsp:nvSpPr>
      <dsp:spPr>
        <a:xfrm>
          <a:off x="0" y="3326038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Export PDF -&gt; Encodage en UTF-8</a:t>
          </a:r>
          <a:endParaRPr lang="en-US" sz="2600" kern="1200"/>
        </a:p>
      </dsp:txBody>
      <dsp:txXfrm>
        <a:off x="0" y="3326038"/>
        <a:ext cx="8596668" cy="5542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4AB21-3C9B-4240-8A84-3486B1B63971}">
      <dsp:nvSpPr>
        <dsp:cNvPr id="0" name=""/>
        <dsp:cNvSpPr/>
      </dsp:nvSpPr>
      <dsp:spPr>
        <a:xfrm>
          <a:off x="582441" y="869014"/>
          <a:ext cx="1247033" cy="12470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F664C-7468-4EA1-98A1-AA9384DAD435}">
      <dsp:nvSpPr>
        <dsp:cNvPr id="0" name=""/>
        <dsp:cNvSpPr/>
      </dsp:nvSpPr>
      <dsp:spPr>
        <a:xfrm>
          <a:off x="848202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9F43B-DCF6-47A5-9DE0-3F3A29100D4E}">
      <dsp:nvSpPr>
        <dsp:cNvPr id="0" name=""/>
        <dsp:cNvSpPr/>
      </dsp:nvSpPr>
      <dsp:spPr>
        <a:xfrm>
          <a:off x="183800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000" kern="1200"/>
            <a:t>Documentation</a:t>
          </a:r>
          <a:endParaRPr lang="en-US" sz="2000" kern="1200"/>
        </a:p>
      </dsp:txBody>
      <dsp:txXfrm>
        <a:off x="183800" y="2504467"/>
        <a:ext cx="2044316" cy="720000"/>
      </dsp:txXfrm>
    </dsp:sp>
    <dsp:sp modelId="{E3AB813A-3DF6-4EAE-833D-09B97D25DB75}">
      <dsp:nvSpPr>
        <dsp:cNvPr id="0" name=""/>
        <dsp:cNvSpPr/>
      </dsp:nvSpPr>
      <dsp:spPr>
        <a:xfrm>
          <a:off x="2984513" y="869014"/>
          <a:ext cx="1247033" cy="12470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EE9C4-F3F8-4AF3-B4E2-E905175A7268}">
      <dsp:nvSpPr>
        <dsp:cNvPr id="0" name=""/>
        <dsp:cNvSpPr/>
      </dsp:nvSpPr>
      <dsp:spPr>
        <a:xfrm>
          <a:off x="3250275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01222-B44B-4E31-84B2-13016C710EE3}">
      <dsp:nvSpPr>
        <dsp:cNvPr id="0" name=""/>
        <dsp:cNvSpPr/>
      </dsp:nvSpPr>
      <dsp:spPr>
        <a:xfrm>
          <a:off x="2585872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000" kern="1200"/>
            <a:t>Projet d’écologie</a:t>
          </a:r>
          <a:endParaRPr lang="en-US" sz="2000" kern="1200"/>
        </a:p>
      </dsp:txBody>
      <dsp:txXfrm>
        <a:off x="2585872" y="2504467"/>
        <a:ext cx="2044316" cy="720000"/>
      </dsp:txXfrm>
    </dsp:sp>
    <dsp:sp modelId="{3338061F-1318-4BDE-9D9A-4D664133E3B0}">
      <dsp:nvSpPr>
        <dsp:cNvPr id="0" name=""/>
        <dsp:cNvSpPr/>
      </dsp:nvSpPr>
      <dsp:spPr>
        <a:xfrm>
          <a:off x="5386585" y="869014"/>
          <a:ext cx="1247033" cy="12470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06FEC-01AE-46B0-92DD-4FC737C34AF3}">
      <dsp:nvSpPr>
        <dsp:cNvPr id="0" name=""/>
        <dsp:cNvSpPr/>
      </dsp:nvSpPr>
      <dsp:spPr>
        <a:xfrm>
          <a:off x="5652347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5FFB4-D90E-4B6A-8607-70593A3C0BE8}">
      <dsp:nvSpPr>
        <dsp:cNvPr id="0" name=""/>
        <dsp:cNvSpPr/>
      </dsp:nvSpPr>
      <dsp:spPr>
        <a:xfrm>
          <a:off x="4987944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000" kern="1200" dirty="0"/>
            <a:t>Aide aux autres groupes</a:t>
          </a:r>
          <a:endParaRPr lang="en-US" sz="2000" kern="1200" dirty="0"/>
        </a:p>
      </dsp:txBody>
      <dsp:txXfrm>
        <a:off x="4987944" y="2504467"/>
        <a:ext cx="2044316" cy="720000"/>
      </dsp:txXfrm>
    </dsp:sp>
    <dsp:sp modelId="{3904B9E7-896D-4D02-A30E-0C081A89B220}">
      <dsp:nvSpPr>
        <dsp:cNvPr id="0" name=""/>
        <dsp:cNvSpPr/>
      </dsp:nvSpPr>
      <dsp:spPr>
        <a:xfrm>
          <a:off x="7788658" y="869014"/>
          <a:ext cx="1247033" cy="12470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6EE45-DD03-41C0-9675-6788CB46E13C}">
      <dsp:nvSpPr>
        <dsp:cNvPr id="0" name=""/>
        <dsp:cNvSpPr/>
      </dsp:nvSpPr>
      <dsp:spPr>
        <a:xfrm>
          <a:off x="8054419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99EA6-88B5-459F-8039-01200874A092}">
      <dsp:nvSpPr>
        <dsp:cNvPr id="0" name=""/>
        <dsp:cNvSpPr/>
      </dsp:nvSpPr>
      <dsp:spPr>
        <a:xfrm>
          <a:off x="7390016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000" kern="1200" dirty="0"/>
            <a:t>Temps raccourci</a:t>
          </a:r>
          <a:endParaRPr lang="en-US" sz="2000" kern="1200" dirty="0"/>
        </a:p>
      </dsp:txBody>
      <dsp:txXfrm>
        <a:off x="7390016" y="2504467"/>
        <a:ext cx="2044316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67DC1-A4AB-4A65-9335-98C3FA792F97}">
      <dsp:nvSpPr>
        <dsp:cNvPr id="0" name=""/>
        <dsp:cNvSpPr/>
      </dsp:nvSpPr>
      <dsp:spPr>
        <a:xfrm>
          <a:off x="0" y="93057"/>
          <a:ext cx="3005666" cy="18033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/>
            <a:t>Bilan de planification</a:t>
          </a:r>
          <a:endParaRPr lang="en-US" sz="3200" kern="1200"/>
        </a:p>
      </dsp:txBody>
      <dsp:txXfrm>
        <a:off x="0" y="93057"/>
        <a:ext cx="3005666" cy="1803399"/>
      </dsp:txXfrm>
    </dsp:sp>
    <dsp:sp modelId="{7286B631-B875-4B24-92D6-FF454074B97D}">
      <dsp:nvSpPr>
        <dsp:cNvPr id="0" name=""/>
        <dsp:cNvSpPr/>
      </dsp:nvSpPr>
      <dsp:spPr>
        <a:xfrm>
          <a:off x="3306233" y="93057"/>
          <a:ext cx="3005666" cy="18033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/>
            <a:t>Bilan des fonctionnalités</a:t>
          </a:r>
          <a:endParaRPr lang="en-US" sz="3200" kern="1200"/>
        </a:p>
      </dsp:txBody>
      <dsp:txXfrm>
        <a:off x="3306233" y="93057"/>
        <a:ext cx="3005666" cy="1803399"/>
      </dsp:txXfrm>
    </dsp:sp>
    <dsp:sp modelId="{BB826A41-1A4A-4BB3-BA7C-C4D5A7B0D9EF}">
      <dsp:nvSpPr>
        <dsp:cNvPr id="0" name=""/>
        <dsp:cNvSpPr/>
      </dsp:nvSpPr>
      <dsp:spPr>
        <a:xfrm>
          <a:off x="6612466" y="93057"/>
          <a:ext cx="3005666" cy="18033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 dirty="0"/>
            <a:t>Si c’était à refaire</a:t>
          </a:r>
          <a:endParaRPr lang="en-US" sz="3200" kern="1200" dirty="0"/>
        </a:p>
      </dsp:txBody>
      <dsp:txXfrm>
        <a:off x="6612466" y="93057"/>
        <a:ext cx="3005666" cy="1803399"/>
      </dsp:txXfrm>
    </dsp:sp>
    <dsp:sp modelId="{8200CFF5-E0B2-4043-BB12-3819AF6C0FFC}">
      <dsp:nvSpPr>
        <dsp:cNvPr id="0" name=""/>
        <dsp:cNvSpPr/>
      </dsp:nvSpPr>
      <dsp:spPr>
        <a:xfrm>
          <a:off x="1653116" y="2197024"/>
          <a:ext cx="3005666" cy="18033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/>
            <a:t>Suite du projet</a:t>
          </a:r>
          <a:endParaRPr lang="en-US" sz="3200" kern="1200"/>
        </a:p>
      </dsp:txBody>
      <dsp:txXfrm>
        <a:off x="1653116" y="2197024"/>
        <a:ext cx="3005666" cy="1803399"/>
      </dsp:txXfrm>
    </dsp:sp>
    <dsp:sp modelId="{7D0930DB-0DB2-49B7-B192-52495DE5CFFE}">
      <dsp:nvSpPr>
        <dsp:cNvPr id="0" name=""/>
        <dsp:cNvSpPr/>
      </dsp:nvSpPr>
      <dsp:spPr>
        <a:xfrm>
          <a:off x="4959349" y="2197024"/>
          <a:ext cx="3005666" cy="18033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/>
            <a:t>Mon impression</a:t>
          </a:r>
          <a:endParaRPr lang="en-US" sz="3200" kern="1200"/>
        </a:p>
      </dsp:txBody>
      <dsp:txXfrm>
        <a:off x="4959349" y="2197024"/>
        <a:ext cx="3005666" cy="1803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B88F0-5BE8-4208-A793-7EF7E3D40CDF}" type="datetimeFigureOut">
              <a:rPr lang="fr-CH" smtClean="0"/>
              <a:t>15.03.2023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F2713-1F58-4F32-A2D4-EB21AE37737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7140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Bonjour…</a:t>
            </a:r>
          </a:p>
          <a:p>
            <a:endParaRPr lang="fr-CH" dirty="0"/>
          </a:p>
          <a:p>
            <a:r>
              <a:rPr lang="fr-CH" dirty="0"/>
              <a:t>Mon projet est un site web </a:t>
            </a:r>
          </a:p>
          <a:p>
            <a:endParaRPr lang="fr-CH" dirty="0"/>
          </a:p>
          <a:p>
            <a:r>
              <a:rPr lang="fr-CH" dirty="0"/>
              <a:t>Gestion des membres d’un club d’échecs</a:t>
            </a:r>
          </a:p>
          <a:p>
            <a:endParaRPr lang="fr-CH" dirty="0"/>
          </a:p>
          <a:p>
            <a:r>
              <a:rPr lang="fr-CH" dirty="0"/>
              <a:t>Mais avant de continué je vous présente le sommaire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8388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Au revoir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2944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«Laissez 5 sec pour lire»</a:t>
            </a:r>
          </a:p>
          <a:p>
            <a:r>
              <a:rPr lang="fr-CH" dirty="0"/>
              <a:t>Vas ce concentrer sur </a:t>
            </a:r>
          </a:p>
          <a:p>
            <a:r>
              <a:rPr lang="fr-CH" dirty="0"/>
              <a:t>	les problèmes rencontrer parce que je vais en détailler certains</a:t>
            </a:r>
          </a:p>
          <a:p>
            <a:r>
              <a:rPr lang="fr-CH" dirty="0"/>
              <a:t>	Conclusion beaucoup de chose vas être dis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8782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Ce projet consiste à un site web dynamique</a:t>
            </a:r>
          </a:p>
          <a:p>
            <a:r>
              <a:rPr lang="fr-CH" dirty="0"/>
              <a:t>Ce site à plusieurs fonctionnalité mais en verra ça juste après</a:t>
            </a:r>
          </a:p>
          <a:p>
            <a:r>
              <a:rPr lang="fr-CH" dirty="0"/>
              <a:t>Pourquoi ce projet</a:t>
            </a:r>
          </a:p>
          <a:p>
            <a:r>
              <a:rPr lang="fr-CH" dirty="0"/>
              <a:t>	projet écologie HEFP</a:t>
            </a:r>
          </a:p>
          <a:p>
            <a:endParaRPr lang="fr-CH" dirty="0"/>
          </a:p>
          <a:p>
            <a:r>
              <a:rPr lang="fr-CH" dirty="0"/>
              <a:t>Pour réaliser le site nous avons utilisé :</a:t>
            </a:r>
          </a:p>
          <a:p>
            <a:r>
              <a:rPr lang="fr-CH" dirty="0"/>
              <a:t>	UwAmp héberger</a:t>
            </a:r>
          </a:p>
          <a:p>
            <a:r>
              <a:rPr lang="fr-CH" dirty="0"/>
              <a:t>	DB Main modéliser</a:t>
            </a:r>
          </a:p>
          <a:p>
            <a:r>
              <a:rPr lang="fr-CH" dirty="0"/>
              <a:t>	Bootstrap CSS</a:t>
            </a:r>
          </a:p>
          <a:p>
            <a:r>
              <a:rPr lang="fr-CH" dirty="0"/>
              <a:t>	Figma maquette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2501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Login </a:t>
            </a:r>
          </a:p>
          <a:p>
            <a:r>
              <a:rPr lang="fr-CH" dirty="0"/>
              <a:t>	implémenter un système de login fonctionnel avec nom d’utilisateur et mot de passe</a:t>
            </a:r>
          </a:p>
          <a:p>
            <a:r>
              <a:rPr lang="fr-CH" dirty="0"/>
              <a:t>CRUD</a:t>
            </a:r>
          </a:p>
          <a:p>
            <a:r>
              <a:rPr lang="fr-CH" dirty="0"/>
              <a:t>	Ajout modification suppression et afficher les détail d’un membre</a:t>
            </a:r>
          </a:p>
          <a:p>
            <a:r>
              <a:rPr lang="fr-CH" dirty="0"/>
              <a:t>Multicritère</a:t>
            </a:r>
          </a:p>
          <a:p>
            <a:r>
              <a:rPr lang="fr-CH" dirty="0"/>
              <a:t>	recherche avancé</a:t>
            </a:r>
          </a:p>
          <a:p>
            <a:r>
              <a:rPr lang="fr-CH" dirty="0"/>
              <a:t>Filtre d’ordonnance</a:t>
            </a:r>
          </a:p>
          <a:p>
            <a:r>
              <a:rPr lang="fr-CH" dirty="0"/>
              <a:t>	en-tête cliquable pour les trier en ordre croissant ou décroissant selon un critère nom prénom..</a:t>
            </a:r>
          </a:p>
          <a:p>
            <a:r>
              <a:rPr lang="fr-CH" dirty="0"/>
              <a:t>Merise</a:t>
            </a:r>
          </a:p>
          <a:p>
            <a:r>
              <a:rPr lang="fr-CH" dirty="0"/>
              <a:t>	MCD / MLD / MPD</a:t>
            </a:r>
          </a:p>
          <a:p>
            <a:r>
              <a:rPr lang="fr-CH" dirty="0"/>
              <a:t>	Expliquer Merise nomenclature entité a un nom cohérent et les attributs aussi</a:t>
            </a:r>
          </a:p>
          <a:p>
            <a:r>
              <a:rPr lang="fr-CH" dirty="0"/>
              <a:t>Maquette</a:t>
            </a:r>
          </a:p>
          <a:p>
            <a:r>
              <a:rPr lang="fr-CH" dirty="0"/>
              <a:t>	UX simple cohérente interaction crédibilité etc.</a:t>
            </a:r>
          </a:p>
          <a:p>
            <a:r>
              <a:rPr lang="fr-CH" dirty="0"/>
              <a:t>Export PDF</a:t>
            </a:r>
          </a:p>
          <a:p>
            <a:r>
              <a:rPr lang="fr-CH" dirty="0"/>
              <a:t>	Exporter la liste des membres en PDF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0677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Pas de présentation pendant c’est 9 semaines</a:t>
            </a:r>
          </a:p>
          <a:p>
            <a:r>
              <a:rPr lang="fr-CH" dirty="0"/>
              <a:t>9semaine / 90x 15min par semaine</a:t>
            </a:r>
          </a:p>
          <a:p>
            <a:endParaRPr lang="fr-CH" dirty="0"/>
          </a:p>
          <a:p>
            <a:r>
              <a:rPr lang="fr-CH" dirty="0"/>
              <a:t>Premièrement  Agile puis 6 pas après discutions avec M. Charmier</a:t>
            </a:r>
          </a:p>
          <a:p>
            <a:endParaRPr lang="fr-CH" dirty="0"/>
          </a:p>
          <a:p>
            <a:r>
              <a:rPr lang="fr-CH" dirty="0"/>
              <a:t>Expliquer le méthode des 6 pas avec comme exemple la base de données</a:t>
            </a:r>
          </a:p>
          <a:p>
            <a:endParaRPr lang="fr-CH" dirty="0"/>
          </a:p>
          <a:p>
            <a:r>
              <a:rPr lang="fr-CH" dirty="0"/>
              <a:t>planification optimiste -&gt; 3semaine pour réaliser le technique et la documentation</a:t>
            </a:r>
          </a:p>
          <a:p>
            <a:endParaRPr lang="fr-CH" dirty="0"/>
          </a:p>
          <a:p>
            <a:r>
              <a:rPr lang="fr-CH" dirty="0"/>
              <a:t>Beaucoup de temps libre en cas de retard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13348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Tout les points sont bons</a:t>
            </a:r>
          </a:p>
          <a:p>
            <a:r>
              <a:rPr lang="fr-CH" dirty="0"/>
              <a:t>Même si Export PDF m’a pris du temps </a:t>
            </a:r>
          </a:p>
          <a:p>
            <a:r>
              <a:rPr lang="fr-CH" dirty="0"/>
              <a:t>L’ergonomie de la recherche multicritère</a:t>
            </a:r>
          </a:p>
          <a:p>
            <a:r>
              <a:rPr lang="fr-CH" dirty="0"/>
              <a:t>Filtre d’ordonnance fait grâce à un Bootstrap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076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Login -&gt; rien de spécial</a:t>
            </a:r>
          </a:p>
          <a:p>
            <a:r>
              <a:rPr lang="fr-CH" dirty="0"/>
              <a:t>CRUD -&gt; script js pour afficher une pop up quand on supprime un membre</a:t>
            </a:r>
          </a:p>
          <a:p>
            <a:r>
              <a:rPr lang="fr-CH" dirty="0"/>
              <a:t>Multi -&gt; mise en forme CSS</a:t>
            </a:r>
          </a:p>
          <a:p>
            <a:r>
              <a:rPr lang="fr-CH" dirty="0"/>
              <a:t>Ordonnance -&gt; script js qui veut pas ce lancer du aux script de pop up qui avait une faute une ) de trop</a:t>
            </a:r>
          </a:p>
          <a:p>
            <a:r>
              <a:rPr lang="fr-CH" dirty="0"/>
              <a:t>Base de donnée -&gt; projet réaliser sans encombre avec mais découvert pendant l’écriture du rapport qu’on pouvais l’améliorer grâce à M.Lymberis</a:t>
            </a:r>
          </a:p>
          <a:p>
            <a:r>
              <a:rPr lang="fr-CH" dirty="0"/>
              <a:t>Maquette -&gt; prise en main Figma</a:t>
            </a:r>
          </a:p>
          <a:p>
            <a:r>
              <a:rPr lang="fr-CH" dirty="0"/>
              <a:t>Export PDF -&gt; encoder la base de donnée en UTF-8 + dl une police spécial en UTF-8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2222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Documentation sous estimé</a:t>
            </a:r>
          </a:p>
          <a:p>
            <a:endParaRPr lang="fr-CH" dirty="0"/>
          </a:p>
          <a:p>
            <a:r>
              <a:rPr lang="fr-CH" dirty="0"/>
              <a:t>Projet d’écologie en parallèle </a:t>
            </a:r>
          </a:p>
          <a:p>
            <a:endParaRPr lang="fr-CH" dirty="0"/>
          </a:p>
          <a:p>
            <a:r>
              <a:rPr lang="fr-CH" dirty="0"/>
              <a:t>Aide à Sylvain, Florian, Joca et Nolan</a:t>
            </a:r>
          </a:p>
          <a:p>
            <a:endParaRPr lang="fr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/>
              <a:t>Discutions sur le TPI</a:t>
            </a:r>
          </a:p>
          <a:p>
            <a:endParaRPr lang="fr-CH" dirty="0"/>
          </a:p>
          <a:p>
            <a:r>
              <a:rPr lang="fr-CH" dirty="0"/>
              <a:t>Temps raccourcis à cause de l’ETML</a:t>
            </a:r>
          </a:p>
          <a:p>
            <a:endParaRPr lang="fr-CH" dirty="0"/>
          </a:p>
          <a:p>
            <a:r>
              <a:rPr lang="fr-CH" dirty="0"/>
              <a:t>Création et réalisation de la présentation pendant </a:t>
            </a:r>
          </a:p>
          <a:p>
            <a:endParaRPr lang="fr-CH" dirty="0"/>
          </a:p>
          <a:p>
            <a:r>
              <a:rPr lang="fr-CH" dirty="0"/>
              <a:t>Semaine perdu avec Laravel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26477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Bilan </a:t>
            </a:r>
            <a:r>
              <a:rPr lang="fr-CH" dirty="0" err="1"/>
              <a:t>fonct</a:t>
            </a:r>
            <a:r>
              <a:rPr lang="fr-CH" dirty="0"/>
              <a:t>.</a:t>
            </a:r>
          </a:p>
          <a:p>
            <a:r>
              <a:rPr lang="fr-CH" dirty="0"/>
              <a:t>	Tout a était réaliser </a:t>
            </a:r>
          </a:p>
          <a:p>
            <a:r>
              <a:rPr lang="fr-CH" dirty="0"/>
              <a:t>	Pas forcément optimisé </a:t>
            </a:r>
          </a:p>
          <a:p>
            <a:r>
              <a:rPr lang="fr-CH" dirty="0"/>
              <a:t>Bilan </a:t>
            </a:r>
            <a:r>
              <a:rPr lang="fr-CH" dirty="0" err="1"/>
              <a:t>planif</a:t>
            </a:r>
            <a:r>
              <a:rPr lang="fr-CH" dirty="0"/>
              <a:t>. </a:t>
            </a:r>
          </a:p>
          <a:p>
            <a:r>
              <a:rPr lang="fr-CH" dirty="0"/>
              <a:t>	en tout perdu 3 semaines (1 semaine raccourcis par l’ETML / 1 semaine création et réalisation de la présentation / 1 semaine au début avec Laravel)</a:t>
            </a:r>
          </a:p>
          <a:p>
            <a:r>
              <a:rPr lang="fr-CH" dirty="0"/>
              <a:t>	la documentation toujours négliger niveau temps</a:t>
            </a:r>
          </a:p>
          <a:p>
            <a:r>
              <a:rPr lang="fr-CH" dirty="0"/>
              <a:t>Si c’était à refaire</a:t>
            </a:r>
          </a:p>
          <a:p>
            <a:r>
              <a:rPr lang="fr-CH" dirty="0"/>
              <a:t>	Mettre en place la base de donnée améliorer </a:t>
            </a:r>
          </a:p>
          <a:p>
            <a:r>
              <a:rPr lang="fr-CH" dirty="0"/>
              <a:t>	prévoir plus de temps pour la documentation</a:t>
            </a:r>
          </a:p>
          <a:p>
            <a:r>
              <a:rPr lang="fr-CH" dirty="0"/>
              <a:t>	optimisé le code plus naturellement </a:t>
            </a:r>
          </a:p>
          <a:p>
            <a:r>
              <a:rPr lang="fr-CH" dirty="0"/>
              <a:t>Suite du projet </a:t>
            </a:r>
          </a:p>
          <a:p>
            <a:r>
              <a:rPr lang="fr-CH" dirty="0"/>
              <a:t>	Optimisé le code </a:t>
            </a:r>
          </a:p>
          <a:p>
            <a:r>
              <a:rPr lang="fr-CH" dirty="0"/>
              <a:t>	Rajout de fonctionnalité pour qu’un utilisateur puisse mieux gérer un club</a:t>
            </a:r>
          </a:p>
          <a:p>
            <a:r>
              <a:rPr lang="fr-CH" dirty="0"/>
              <a:t>	Améliorer le design</a:t>
            </a:r>
          </a:p>
          <a:p>
            <a:r>
              <a:rPr lang="fr-CH" dirty="0"/>
              <a:t>Mon impression </a:t>
            </a:r>
          </a:p>
          <a:p>
            <a:r>
              <a:rPr lang="fr-CH" dirty="0"/>
              <a:t>	projet sympathique </a:t>
            </a:r>
          </a:p>
          <a:p>
            <a:r>
              <a:rPr lang="fr-CH" dirty="0"/>
              <a:t>	Comment ça s’est déroulé</a:t>
            </a:r>
          </a:p>
          <a:p>
            <a:r>
              <a:rPr lang="fr-CH" dirty="0"/>
              <a:t>	projet écologie sympa</a:t>
            </a:r>
          </a:p>
          <a:p>
            <a:r>
              <a:rPr lang="fr-CH" dirty="0"/>
              <a:t>	auto-critique sur ce qui a été réaliser</a:t>
            </a:r>
          </a:p>
          <a:p>
            <a:r>
              <a:rPr lang="fr-CH" dirty="0"/>
              <a:t>	etc.</a:t>
            </a:r>
          </a:p>
          <a:p>
            <a:r>
              <a:rPr lang="fr-CH" dirty="0"/>
              <a:t>	</a:t>
            </a:r>
          </a:p>
          <a:p>
            <a:r>
              <a:rPr lang="fr-CH" dirty="0"/>
              <a:t>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3658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978D-0A5A-4497-A958-FCCC5A73DDC6}" type="datetime1">
              <a:rPr lang="fr-CH" smtClean="0"/>
              <a:t>15.03.2023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504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4FC1-25D1-4394-8829-EB089C831439}" type="datetime1">
              <a:rPr lang="fr-CH" smtClean="0"/>
              <a:t>15.03.2023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83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6BB9-F1A4-4EB1-94AC-7D9D4EE36C61}" type="datetime1">
              <a:rPr lang="fr-CH" smtClean="0"/>
              <a:t>15.03.2023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5287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677C-E5A1-45DD-9CF6-A9476208AC74}" type="datetime1">
              <a:rPr lang="fr-CH" smtClean="0"/>
              <a:t>15.03.2023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631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0B25-41EC-4166-A90C-E05156CB8811}" type="datetime1">
              <a:rPr lang="fr-CH" smtClean="0"/>
              <a:t>15.03.2023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7540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E103-7191-4930-AB27-60E693A32BCD}" type="datetime1">
              <a:rPr lang="fr-CH" smtClean="0"/>
              <a:t>15.03.2023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4591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4D81-17C0-4C6E-A9C3-83ED0C7EA8B3}" type="datetime1">
              <a:rPr lang="fr-CH" smtClean="0"/>
              <a:t>15.03.2023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6492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E27A-6712-45B3-AE6E-0766B5B3B8AB}" type="datetime1">
              <a:rPr lang="fr-CH" smtClean="0"/>
              <a:t>15.03.2023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77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3E6C-07A2-4A0C-B63F-544F1AD2E7E7}" type="datetime1">
              <a:rPr lang="fr-CH" smtClean="0"/>
              <a:t>15.03.2023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579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6500-4F9F-4985-8608-30F5AA398785}" type="datetime1">
              <a:rPr lang="fr-CH" smtClean="0"/>
              <a:t>15.03.2023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234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32FD-7794-417B-A897-B6529C1B6F9B}" type="datetime1">
              <a:rPr lang="fr-CH" smtClean="0"/>
              <a:t>15.03.2023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720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40BB2-7E0E-487B-9819-62CBFD72BAFD}" type="datetime1">
              <a:rPr lang="fr-CH" smtClean="0"/>
              <a:t>15.03.2023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191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D507-71B3-403B-98EA-FAC7B9CD0C6C}" type="datetime1">
              <a:rPr lang="fr-CH" smtClean="0"/>
              <a:t>15.03.2023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0B78-5F46-4E99-87FE-2CAD22A88011}" type="datetime1">
              <a:rPr lang="fr-CH" smtClean="0"/>
              <a:t>15.03.2023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67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269C-13E9-410B-95D5-F15E5BA981E9}" type="datetime1">
              <a:rPr lang="fr-CH" smtClean="0"/>
              <a:t>15.03.2023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746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6D2E-73F9-410E-A265-F3E0A7944292}" type="datetime1">
              <a:rPr lang="fr-CH" smtClean="0"/>
              <a:t>15.03.2023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285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7415-FB9C-484E-9DD8-342443F26EA2}" type="datetime1">
              <a:rPr lang="fr-CH" smtClean="0"/>
              <a:t>15.03.2023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790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F6AA1-AA09-4222-B1B2-622C7AE0F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78133"/>
            <a:ext cx="4335468" cy="2875534"/>
          </a:xfrm>
        </p:spPr>
        <p:txBody>
          <a:bodyPr>
            <a:normAutofit/>
          </a:bodyPr>
          <a:lstStyle/>
          <a:p>
            <a:r>
              <a:rPr lang="fr-CH" sz="5000"/>
              <a:t>Gestion des membres d’un club d’échecs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C5885-A511-4551-B9CB-D5ACF45F9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53667"/>
            <a:ext cx="4335468" cy="1096899"/>
          </a:xfrm>
        </p:spPr>
        <p:txBody>
          <a:bodyPr>
            <a:normAutofit/>
          </a:bodyPr>
          <a:lstStyle/>
          <a:p>
            <a:r>
              <a:rPr lang="fr-CH"/>
              <a:t>Dorian Capelli</a:t>
            </a:r>
            <a:endParaRPr lang="fr-CH" dirty="0"/>
          </a:p>
        </p:txBody>
      </p:sp>
      <p:pic>
        <p:nvPicPr>
          <p:cNvPr id="7" name="Graphique 6" descr="Pièces d’échecs">
            <a:extLst>
              <a:ext uri="{FF2B5EF4-FFF2-40B4-BE49-F238E27FC236}">
                <a16:creationId xmlns:a16="http://schemas.microsoft.com/office/drawing/2014/main" id="{A2BA8E6F-B6AD-43B6-AA2F-373F40C2F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5998" y="1924043"/>
            <a:ext cx="3280613" cy="3280613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22A1F9-C04F-4CE0-8FAA-6E04FFD9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89EB3B-C715-490B-8E9F-D041964E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785948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 smtClean="0"/>
              <a:pPr>
                <a:spcAft>
                  <a:spcPts val="600"/>
                </a:spcAft>
              </a:pPr>
              <a:t>1</a:t>
            </a:fld>
            <a:r>
              <a:rPr lang="fr-CH" sz="200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70637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B6D25-C51B-4243-B78F-7A59E95FC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/>
              <a:t>Merci de votre attention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A4B491-353B-4914-BC45-389971221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FE2674-CEBA-4112-88CC-A3BB1FD0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F535FC-B0DF-4C4C-826A-ED5CCE2F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0901" y="6041362"/>
            <a:ext cx="952500" cy="365125"/>
          </a:xfrm>
        </p:spPr>
        <p:txBody>
          <a:bodyPr/>
          <a:lstStyle/>
          <a:p>
            <a:fld id="{D47A9B08-0F95-4E4C-ABCD-BDD69CBFE042}" type="slidenum">
              <a:rPr lang="fr-CH" sz="2000" smtClean="0"/>
              <a:t>10</a:t>
            </a:fld>
            <a:r>
              <a:rPr lang="fr-CH" sz="200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92550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4ACA2-88BD-4265-B241-74CE18FB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700"/>
          </a:xfrm>
        </p:spPr>
        <p:txBody>
          <a:bodyPr/>
          <a:lstStyle/>
          <a:p>
            <a:r>
              <a:rPr lang="fr-CH"/>
              <a:t>Sommaire</a:t>
            </a:r>
            <a:endParaRPr lang="fr-CH" dirty="0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227E8A0D-278C-5671-D996-740FF8F32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767054"/>
              </p:ext>
            </p:extLst>
          </p:nvPr>
        </p:nvGraphicFramePr>
        <p:xfrm>
          <a:off x="677334" y="1835944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3E4CDC-A7B1-4969-950A-0FFAA62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C92EB3-0DEE-4943-8A15-97BD0173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820037" cy="365125"/>
          </a:xfrm>
        </p:spPr>
        <p:txBody>
          <a:bodyPr/>
          <a:lstStyle/>
          <a:p>
            <a:fld id="{D47A9B08-0F95-4E4C-ABCD-BDD69CBFE042}" type="slidenum">
              <a:rPr lang="fr-CH" sz="2000" smtClean="0"/>
              <a:t>2</a:t>
            </a:fld>
            <a:r>
              <a:rPr lang="fr-CH" sz="200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80468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9B192120-1B23-4A2A-A560-30E5FDC658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161" r="2" b="2599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575DD9A-3D8A-4F3C-9CC1-5C49C4E9A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fr-CH" sz="4800"/>
              <a:t>Introduction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DA5534-5754-4548-AE55-402C6B299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endParaRPr lang="fr-CH" sz="160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D8CE70-BED2-4233-A076-6756414A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5" y="6041362"/>
            <a:ext cx="484134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>
                <a:solidFill>
                  <a:schemeClr val="tx1">
                    <a:lumMod val="50000"/>
                    <a:lumOff val="50000"/>
                  </a:schemeClr>
                </a:solidFill>
              </a:rPr>
              <a:t>Gestion des membres d'un club d'échecs par Dorian Capelli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AC6AC5-A723-4A05-BCFA-CF625331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1553" y="6223924"/>
            <a:ext cx="733947" cy="41817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r>
              <a:rPr lang="fr-CH" sz="2000" dirty="0">
                <a:solidFill>
                  <a:srgbClr val="FFFFFF"/>
                </a:solidFill>
              </a:rPr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96552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BF0646-E947-47D0-B9EE-7813D1EE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 dirty="0"/>
              <a:t>Fonctionnalités demandées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8B4754-CB71-4B7E-BA8C-00EA8626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3" y="6182876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849579-2197-4C02-B651-657429CF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811568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 smtClean="0"/>
              <a:pPr>
                <a:spcAft>
                  <a:spcPts val="600"/>
                </a:spcAft>
              </a:pPr>
              <a:t>4</a:t>
            </a:fld>
            <a:r>
              <a:rPr lang="fr-CH" sz="2000" dirty="0"/>
              <a:t>/10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945D37AD-8952-19F6-ACFF-DFE9E8F74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79346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383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5807B7-E33D-44F0-98EF-8C8E08CA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/>
              <a:t>Planification</a:t>
            </a:r>
            <a:endParaRPr lang="fr-CH" dirty="0"/>
          </a:p>
        </p:txBody>
      </p:sp>
      <p:sp>
        <p:nvSpPr>
          <p:cNvPr id="32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117C49-1D82-462E-8052-CE5C603C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3" y="6182876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D1746E-8AF3-487F-A940-46D305E1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824268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 smtClean="0"/>
              <a:pPr>
                <a:spcAft>
                  <a:spcPts val="600"/>
                </a:spcAft>
              </a:pPr>
              <a:t>5</a:t>
            </a:fld>
            <a:r>
              <a:rPr lang="fr-CH" sz="2000" dirty="0"/>
              <a:t>/10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3" name="Espace réservé du contenu 2">
            <a:extLst>
              <a:ext uri="{FF2B5EF4-FFF2-40B4-BE49-F238E27FC236}">
                <a16:creationId xmlns:a16="http://schemas.microsoft.com/office/drawing/2014/main" id="{BC3E42BA-C64A-46C4-BD91-699EAAC2E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47932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284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1CB764-DCED-4BC1-B20B-6320CF98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Fonctionnalités réalisées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0E6933-D699-4504-B492-46361BD7A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Login</a:t>
            </a:r>
          </a:p>
          <a:p>
            <a:r>
              <a:rPr lang="fr-CH" dirty="0">
                <a:solidFill>
                  <a:schemeClr val="bg1"/>
                </a:solidFill>
              </a:rPr>
              <a:t>Opération CRUD</a:t>
            </a:r>
          </a:p>
          <a:p>
            <a:r>
              <a:rPr lang="fr-CH" dirty="0">
                <a:solidFill>
                  <a:schemeClr val="bg1"/>
                </a:solidFill>
              </a:rPr>
              <a:t>Recherche Multicritère</a:t>
            </a:r>
          </a:p>
          <a:p>
            <a:r>
              <a:rPr lang="fr-CH" dirty="0">
                <a:solidFill>
                  <a:schemeClr val="bg1"/>
                </a:solidFill>
              </a:rPr>
              <a:t>Filtres d’ordonnance</a:t>
            </a:r>
          </a:p>
          <a:p>
            <a:r>
              <a:rPr lang="fr-CH" dirty="0">
                <a:solidFill>
                  <a:schemeClr val="bg1"/>
                </a:solidFill>
              </a:rPr>
              <a:t>Base de donnée</a:t>
            </a:r>
          </a:p>
          <a:p>
            <a:r>
              <a:rPr lang="fr-CH" dirty="0">
                <a:solidFill>
                  <a:schemeClr val="bg1"/>
                </a:solidFill>
              </a:rPr>
              <a:t>Maquette du site</a:t>
            </a:r>
          </a:p>
          <a:p>
            <a:r>
              <a:rPr lang="fr-CH" dirty="0">
                <a:solidFill>
                  <a:schemeClr val="bg1"/>
                </a:solidFill>
              </a:rPr>
              <a:t>Export PDF</a:t>
            </a:r>
          </a:p>
          <a:p>
            <a:endParaRPr lang="fr-CH" dirty="0">
              <a:solidFill>
                <a:schemeClr val="bg1"/>
              </a:solidFill>
            </a:endParaRPr>
          </a:p>
        </p:txBody>
      </p:sp>
      <p:pic>
        <p:nvPicPr>
          <p:cNvPr id="9" name="Graphique 8" descr="Coche">
            <a:extLst>
              <a:ext uri="{FF2B5EF4-FFF2-40B4-BE49-F238E27FC236}">
                <a16:creationId xmlns:a16="http://schemas.microsoft.com/office/drawing/2014/main" id="{6235B0F3-A53B-4212-A89F-637EAC2EC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0472" y="1793185"/>
            <a:ext cx="3271623" cy="3271623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8C0747-8988-4EB0-978D-D591AE3A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899" y="6182876"/>
            <a:ext cx="45986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>
                <a:solidFill>
                  <a:schemeClr val="tx1">
                    <a:lumMod val="65000"/>
                    <a:lumOff val="35000"/>
                  </a:schemeClr>
                </a:solidFill>
              </a:rPr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522CF9-5441-46CC-97CA-FF7948CF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835739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r>
              <a:rPr lang="fr-CH" sz="2000" dirty="0">
                <a:solidFill>
                  <a:schemeClr val="tx1"/>
                </a:solidFill>
              </a:rPr>
              <a:t>/10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26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739D9-A2DF-4451-A9F6-C90D8BEF0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0600"/>
          </a:xfrm>
        </p:spPr>
        <p:txBody>
          <a:bodyPr/>
          <a:lstStyle/>
          <a:p>
            <a:r>
              <a:rPr lang="fr-CH" dirty="0"/>
              <a:t>Problèmes rencontrer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E9456602-ED79-04DF-66E7-B98FF0815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656682"/>
              </p:ext>
            </p:extLst>
          </p:nvPr>
        </p:nvGraphicFramePr>
        <p:xfrm>
          <a:off x="677334" y="1880394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F4B7D8-BFE7-4DCD-AB7E-2B8A3C15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CF925B-46EB-4E52-AE66-1CD188E8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807337" cy="365125"/>
          </a:xfrm>
        </p:spPr>
        <p:txBody>
          <a:bodyPr/>
          <a:lstStyle/>
          <a:p>
            <a:fld id="{D47A9B08-0F95-4E4C-ABCD-BDD69CBFE042}" type="slidenum">
              <a:rPr lang="fr-CH" sz="2000" smtClean="0"/>
              <a:t>7</a:t>
            </a:fld>
            <a:r>
              <a:rPr lang="fr-CH" sz="200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07376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70F872-414D-4347-BFAE-3AB1B811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 dirty="0"/>
              <a:t>Journal de travail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666E0B-0310-481F-B7C9-86320099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3" y="6182876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D7CE34-279D-403C-A04D-6698CA17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773468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 smtClean="0"/>
              <a:pPr>
                <a:spcAft>
                  <a:spcPts val="600"/>
                </a:spcAft>
              </a:pPr>
              <a:t>8</a:t>
            </a:fld>
            <a:r>
              <a:rPr lang="fr-CH" sz="2000" dirty="0"/>
              <a:t>/10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76A88E85-506B-4449-175F-EA0092DD2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38071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265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7A48EC-D024-4A48-90A7-37A08AB1F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 dirty="0"/>
              <a:t>Conclusion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676F19-8AD5-439D-9A9C-32AA9137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3" y="6182876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48046C-8D37-4DC2-9793-FBCF6BE5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69127" y="6248400"/>
            <a:ext cx="862373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 smtClean="0"/>
              <a:pPr>
                <a:spcAft>
                  <a:spcPts val="600"/>
                </a:spcAft>
              </a:pPr>
              <a:t>9</a:t>
            </a:fld>
            <a:r>
              <a:rPr lang="fr-CH" sz="2000" dirty="0"/>
              <a:t>/10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Espace réservé du contenu 5">
            <a:extLst>
              <a:ext uri="{FF2B5EF4-FFF2-40B4-BE49-F238E27FC236}">
                <a16:creationId xmlns:a16="http://schemas.microsoft.com/office/drawing/2014/main" id="{189E567F-18B8-5B82-3FA6-9D3217B0D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22797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37224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Personnalisé 1">
      <a:dk1>
        <a:sysClr val="windowText" lastClr="000000"/>
      </a:dk1>
      <a:lt1>
        <a:sysClr val="window" lastClr="FFFFFF"/>
      </a:lt1>
      <a:dk2>
        <a:srgbClr val="DD8047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Words>776</Words>
  <Application>Microsoft Office PowerPoint</Application>
  <PresentationFormat>Grand écran</PresentationFormat>
  <Paragraphs>173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Facette</vt:lpstr>
      <vt:lpstr>Gestion des membres d’un club d’échecs</vt:lpstr>
      <vt:lpstr>Sommaire</vt:lpstr>
      <vt:lpstr>Introduction</vt:lpstr>
      <vt:lpstr>Fonctionnalités demandées</vt:lpstr>
      <vt:lpstr>Planification</vt:lpstr>
      <vt:lpstr>Fonctionnalités réalisées</vt:lpstr>
      <vt:lpstr>Problèmes rencontrer</vt:lpstr>
      <vt:lpstr>Journal de travail</vt:lpstr>
      <vt:lpstr>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Dorian Capelli</dc:creator>
  <cp:lastModifiedBy>Dorian Capelli</cp:lastModifiedBy>
  <cp:revision>40</cp:revision>
  <dcterms:created xsi:type="dcterms:W3CDTF">2023-03-06T10:17:24Z</dcterms:created>
  <dcterms:modified xsi:type="dcterms:W3CDTF">2023-03-15T13:43:36Z</dcterms:modified>
</cp:coreProperties>
</file>