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04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83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52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631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540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591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492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7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57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23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20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91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6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746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8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14B6-D55D-43B6-82CF-6636AA87473F}" type="datetimeFigureOut">
              <a:rPr lang="fr-CH" smtClean="0"/>
              <a:t>06.03.2023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A9B08-0F95-4E4C-ABCD-BDD69CBFE04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0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F6AA1-AA09-4222-B1B2-622C7AE0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C5885-A511-4551-B9CB-D5ACF45F9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6371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Dorian Capelli</dc:creator>
  <cp:lastModifiedBy>Dorian Capelli</cp:lastModifiedBy>
  <cp:revision>2</cp:revision>
  <dcterms:created xsi:type="dcterms:W3CDTF">2023-03-06T10:17:24Z</dcterms:created>
  <dcterms:modified xsi:type="dcterms:W3CDTF">2023-03-06T12:10:21Z</dcterms:modified>
</cp:coreProperties>
</file>