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5" r:id="rId5"/>
    <p:sldId id="272" r:id="rId6"/>
    <p:sldId id="273" r:id="rId7"/>
    <p:sldId id="268" r:id="rId8"/>
    <p:sldId id="269" r:id="rId9"/>
    <p:sldId id="270" r:id="rId10"/>
    <p:sldId id="271" r:id="rId11"/>
    <p:sldId id="278" r:id="rId12"/>
    <p:sldId id="279" r:id="rId13"/>
    <p:sldId id="280" r:id="rId14"/>
    <p:sldId id="275" r:id="rId15"/>
    <p:sldId id="276" r:id="rId16"/>
    <p:sldId id="281" r:id="rId17"/>
    <p:sldId id="277" r:id="rId18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/>
    <p:restoredTop sz="94513"/>
  </p:normalViewPr>
  <p:slideViewPr>
    <p:cSldViewPr snapToGrid="0" snapToObjects="1">
      <p:cViewPr>
        <p:scale>
          <a:sx n="149" d="100"/>
          <a:sy n="149" d="100"/>
        </p:scale>
        <p:origin x="624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Pouget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Importance du choix de l’heuristique : la borne.</a:t>
            </a:r>
          </a:p>
        </p:txBody>
      </p:sp>
    </p:spTree>
    <p:extLst>
      <p:ext uri="{BB962C8B-B14F-4D97-AF65-F5344CB8AC3E}">
        <p14:creationId xmlns:p14="http://schemas.microsoft.com/office/powerpoint/2010/main" val="3464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E4F67-0303-4B57-9C7A-F2A720A7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4" y="1526055"/>
            <a:ext cx="5154412" cy="3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2 solutions implémentées :</a:t>
            </a:r>
          </a:p>
          <a:p>
            <a:pPr lvl="1"/>
            <a:r>
              <a:rPr lang="fr-FR" dirty="0">
                <a:solidFill>
                  <a:srgbClr val="404040"/>
                </a:solidFill>
              </a:rPr>
              <a:t>Borne naïve : Somme des coûts des manœuvres les moins chères</a:t>
            </a:r>
          </a:p>
          <a:p>
            <a:pPr lvl="1"/>
            <a:r>
              <a:rPr lang="fr-FR" dirty="0">
                <a:solidFill>
                  <a:srgbClr val="404040"/>
                </a:solidFill>
              </a:rPr>
              <a:t>Borne « </a:t>
            </a:r>
            <a:r>
              <a:rPr lang="fr-FR" i="1" dirty="0" err="1">
                <a:solidFill>
                  <a:srgbClr val="404040"/>
                </a:solidFill>
              </a:rPr>
              <a:t>mij</a:t>
            </a:r>
            <a:r>
              <a:rPr lang="fr-FR" dirty="0">
                <a:solidFill>
                  <a:srgbClr val="404040"/>
                </a:solidFill>
              </a:rPr>
              <a:t> » : Somme des coûts des couples de manœuvres les moins chers</a:t>
            </a:r>
          </a:p>
        </p:txBody>
      </p:sp>
    </p:spTree>
    <p:extLst>
      <p:ext uri="{BB962C8B-B14F-4D97-AF65-F5344CB8AC3E}">
        <p14:creationId xmlns:p14="http://schemas.microsoft.com/office/powerpoint/2010/main" val="29414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19" y="350564"/>
            <a:ext cx="70528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III-Evaluation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Choix de l’avion initial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2" y="282388"/>
            <a:ext cx="8229600" cy="857250"/>
          </a:xfrm>
        </p:spPr>
        <p:txBody>
          <a:bodyPr/>
          <a:lstStyle/>
          <a:p>
            <a:r>
              <a:rPr lang="fr-FR" dirty="0"/>
              <a:t>III-Evaluation des performances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91612-AC61-FE4E-9715-E07DD2FC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98" y="1936375"/>
            <a:ext cx="3942603" cy="2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6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38A13-26BA-1144-A3C2-8FEE1DC5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8" y="1883657"/>
            <a:ext cx="4281301" cy="2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IV-Conclusion et ouverture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</p:spTree>
    <p:extLst>
      <p:ext uri="{BB962C8B-B14F-4D97-AF65-F5344CB8AC3E}">
        <p14:creationId xmlns:p14="http://schemas.microsoft.com/office/powerpoint/2010/main" val="38295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en-US" altLang="zh-CN" dirty="0"/>
              <a:t>Plan</a:t>
            </a:r>
            <a:endParaRPr lang="fr-FR" dirty="0"/>
          </a:p>
        </p:txBody>
      </p:sp>
      <p:sp>
        <p:nvSpPr>
          <p:cNvPr id="3" name="矩形 2"/>
          <p:cNvSpPr/>
          <p:nvPr/>
        </p:nvSpPr>
        <p:spPr>
          <a:xfrm>
            <a:off x="1427870" y="1388363"/>
            <a:ext cx="72448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I-Présentation du sujet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II-Présentation de notre programme</a:t>
            </a:r>
          </a:p>
          <a:p>
            <a:pPr algn="just"/>
            <a:r>
              <a:rPr lang="fr-FR" altLang="zh-CN" sz="2400" dirty="0">
                <a:solidFill>
                  <a:srgbClr val="404040"/>
                </a:solidFill>
              </a:rPr>
              <a:t>	</a:t>
            </a:r>
            <a:r>
              <a:rPr lang="fr-FR" altLang="zh-CN" sz="2000" dirty="0">
                <a:solidFill>
                  <a:srgbClr val="404040"/>
                </a:solidFill>
              </a:rPr>
              <a:t>1</a:t>
            </a:r>
            <a:r>
              <a:rPr lang="fr-FR" altLang="zh-CN" sz="2400" dirty="0">
                <a:solidFill>
                  <a:srgbClr val="404040"/>
                </a:solidFill>
              </a:rPr>
              <a:t>. L’algorithme </a:t>
            </a:r>
            <a:r>
              <a:rPr lang="fr-FR" altLang="zh-CN" sz="2000" dirty="0">
                <a:solidFill>
                  <a:srgbClr val="404040"/>
                </a:solidFill>
              </a:rPr>
              <a:t>Branch </a:t>
            </a:r>
            <a:r>
              <a:rPr lang="en-US" altLang="zh-CN" sz="2000" dirty="0">
                <a:solidFill>
                  <a:srgbClr val="404040"/>
                </a:solidFill>
              </a:rPr>
              <a:t>and </a:t>
            </a:r>
            <a:r>
              <a:rPr lang="fr-FR" altLang="zh-CN" sz="2000" dirty="0" err="1">
                <a:solidFill>
                  <a:srgbClr val="404040"/>
                </a:solidFill>
              </a:rPr>
              <a:t>Bound</a:t>
            </a:r>
            <a:endParaRPr lang="fr-FR" altLang="zh-CN" sz="2000" dirty="0">
              <a:solidFill>
                <a:srgbClr val="404040"/>
              </a:solidFill>
            </a:endParaRP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2. Différents modules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3. Différents filtres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4.Différentes bornes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III-Evaluation des performances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IV-Conclusion et </a:t>
            </a:r>
            <a:r>
              <a:rPr lang="en-US" altLang="zh-CN" sz="2400" dirty="0" err="1"/>
              <a:t>ouverture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7877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5" name="矩形 4"/>
          <p:cNvSpPr/>
          <p:nvPr/>
        </p:nvSpPr>
        <p:spPr>
          <a:xfrm>
            <a:off x="1427870" y="1388363"/>
            <a:ext cx="7244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Situation </a:t>
            </a:r>
          </a:p>
          <a:p>
            <a:pPr lvl="1" algn="just"/>
            <a:r>
              <a:rPr lang="en-US" altLang="zh-CN" dirty="0"/>
              <a:t>P</a:t>
            </a:r>
            <a:r>
              <a:rPr lang="fr-FR" altLang="zh-CN" dirty="0" err="1"/>
              <a:t>lusieurs</a:t>
            </a:r>
            <a:r>
              <a:rPr lang="fr-FR" altLang="zh-CN" dirty="0"/>
              <a:t> avions passent dans une zone de contrôle </a:t>
            </a:r>
            <a:r>
              <a:rPr lang="en-US" altLang="zh-CN" noProof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même</a:t>
            </a:r>
            <a:r>
              <a:rPr lang="en-US" altLang="zh-CN" dirty="0"/>
              <a:t> temps</a:t>
            </a:r>
            <a:r>
              <a:rPr lang="fr-FR" altLang="zh-CN" dirty="0"/>
              <a:t>. </a:t>
            </a:r>
          </a:p>
          <a:p>
            <a:pPr lvl="1" algn="just"/>
            <a:r>
              <a:rPr lang="en-US" altLang="zh-CN" dirty="0"/>
              <a:t>C</a:t>
            </a:r>
            <a:r>
              <a:rPr lang="fr-FR" altLang="zh-CN" dirty="0" err="1"/>
              <a:t>haque</a:t>
            </a:r>
            <a:r>
              <a:rPr lang="fr-FR" altLang="zh-CN" dirty="0"/>
              <a:t> avion </a:t>
            </a:r>
            <a:r>
              <a:rPr lang="en-US" altLang="zh-CN" dirty="0"/>
              <a:t>a </a:t>
            </a:r>
            <a:r>
              <a:rPr lang="en-US" altLang="zh-CN" dirty="0" err="1"/>
              <a:t>plusieurs</a:t>
            </a:r>
            <a:r>
              <a:rPr lang="en-US" altLang="zh-CN" dirty="0"/>
              <a:t> m</a:t>
            </a:r>
            <a:r>
              <a:rPr lang="fr-FR" altLang="zh-CN" dirty="0" err="1"/>
              <a:t>anoeuvres</a:t>
            </a:r>
            <a:r>
              <a:rPr lang="fr-FR" altLang="zh-CN" dirty="0"/>
              <a:t> </a:t>
            </a:r>
            <a:r>
              <a:rPr lang="en-US" altLang="zh-CN" dirty="0"/>
              <a:t>à </a:t>
            </a:r>
            <a:r>
              <a:rPr lang="en-US" altLang="zh-CN" dirty="0" err="1"/>
              <a:t>choisir</a:t>
            </a:r>
            <a:r>
              <a:rPr lang="en-US" altLang="zh-CN" dirty="0"/>
              <a:t>. 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Objectif</a:t>
            </a:r>
            <a:endParaRPr lang="fr-FR" altLang="zh-CN" sz="2400" dirty="0"/>
          </a:p>
          <a:p>
            <a:pPr lvl="1" algn="just"/>
            <a:r>
              <a:rPr lang="en-US" altLang="zh-CN" dirty="0" err="1"/>
              <a:t>Cherche</a:t>
            </a:r>
            <a:r>
              <a:rPr lang="en-US" altLang="zh-CN" dirty="0"/>
              <a:t> </a:t>
            </a:r>
            <a:r>
              <a:rPr lang="fr-FR" altLang="zh-CN" dirty="0"/>
              <a:t>la meilleure combinaison des </a:t>
            </a:r>
            <a:r>
              <a:rPr lang="en-US" altLang="zh-CN" dirty="0"/>
              <a:t>m</a:t>
            </a:r>
            <a:r>
              <a:rPr lang="fr-FR" altLang="zh-CN" dirty="0" err="1"/>
              <a:t>anoeuvres</a:t>
            </a:r>
            <a:r>
              <a:rPr lang="fr-FR" altLang="zh-CN" dirty="0"/>
              <a:t> de chaque avion 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Contraintes</a:t>
            </a:r>
          </a:p>
          <a:p>
            <a:pPr lvl="1" algn="just"/>
            <a:r>
              <a:rPr lang="en-US" altLang="zh-CN" dirty="0"/>
              <a:t>1. </a:t>
            </a:r>
            <a:r>
              <a:rPr lang="en-US" altLang="zh-CN" dirty="0" err="1"/>
              <a:t>Minimiser</a:t>
            </a:r>
            <a:r>
              <a:rPr lang="en-US" altLang="zh-CN" dirty="0"/>
              <a:t> le </a:t>
            </a:r>
            <a:r>
              <a:rPr lang="en-US" altLang="zh-CN" dirty="0" err="1"/>
              <a:t>coût</a:t>
            </a:r>
            <a:r>
              <a:rPr lang="en-US" altLang="zh-CN" dirty="0"/>
              <a:t> total </a:t>
            </a:r>
          </a:p>
          <a:p>
            <a:pPr lvl="1" algn="just"/>
            <a:r>
              <a:rPr lang="fr-FR" altLang="zh-CN" dirty="0"/>
              <a:t>2. </a:t>
            </a:r>
            <a:r>
              <a:rPr lang="en-US" altLang="zh-CN" dirty="0"/>
              <a:t>Les </a:t>
            </a:r>
            <a:r>
              <a:rPr lang="en-US" altLang="zh-CN" dirty="0" err="1"/>
              <a:t>avions</a:t>
            </a:r>
            <a:r>
              <a:rPr lang="en-US" altLang="zh-CN" dirty="0"/>
              <a:t> </a:t>
            </a:r>
            <a:r>
              <a:rPr lang="fr-FR" altLang="zh-CN" dirty="0"/>
              <a:t>doivent s’éviter entre eux</a:t>
            </a:r>
          </a:p>
          <a:p>
            <a:pPr marL="0" indent="0" algn="just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2631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3" name="椭圆 2"/>
          <p:cNvSpPr/>
          <p:nvPr/>
        </p:nvSpPr>
        <p:spPr>
          <a:xfrm>
            <a:off x="809878" y="180726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9878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1065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10652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6"/>
            <a:endCxn id="8" idx="2"/>
          </p:cNvCxnSpPr>
          <p:nvPr/>
        </p:nvCxnSpPr>
        <p:spPr>
          <a:xfrm>
            <a:off x="1006825" y="1905738"/>
            <a:ext cx="1903827" cy="903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3"/>
          </p:cNvCxnSpPr>
          <p:nvPr/>
        </p:nvCxnSpPr>
        <p:spPr>
          <a:xfrm flipV="1">
            <a:off x="1006825" y="1976078"/>
            <a:ext cx="1932670" cy="83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357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03573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04348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4347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  <a:endCxn id="24" idx="2"/>
          </p:cNvCxnSpPr>
          <p:nvPr/>
        </p:nvCxnSpPr>
        <p:spPr>
          <a:xfrm>
            <a:off x="5300520" y="1906447"/>
            <a:ext cx="1903827" cy="90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</p:cNvCxnSpPr>
          <p:nvPr/>
        </p:nvCxnSpPr>
        <p:spPr>
          <a:xfrm flipH="1" flipV="1">
            <a:off x="4811316" y="1666782"/>
            <a:ext cx="390731" cy="104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11316" y="1666782"/>
            <a:ext cx="2407453" cy="22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64302" y="332395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64302" y="422968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065077" y="3324660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065076" y="4227335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3161249" y="3422424"/>
            <a:ext cx="325372" cy="29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4" idx="2"/>
          </p:cNvCxnSpPr>
          <p:nvPr/>
        </p:nvCxnSpPr>
        <p:spPr>
          <a:xfrm>
            <a:off x="3463353" y="3705306"/>
            <a:ext cx="1601723" cy="62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106149" y="3532036"/>
            <a:ext cx="316260" cy="778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3422409" y="3423134"/>
            <a:ext cx="1642668" cy="8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70628" y="2907595"/>
            <a:ext cx="776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conflit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592777" y="2909941"/>
            <a:ext cx="154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Perd</a:t>
            </a:r>
            <a:r>
              <a:rPr lang="en-US" altLang="zh-CN" dirty="0"/>
              <a:t> du temps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460187" y="442428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meilleur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9878" y="1143415"/>
            <a:ext cx="350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Prend</a:t>
            </a:r>
            <a:r>
              <a:rPr lang="en-US" altLang="zh-CN" dirty="0"/>
              <a:t>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err="1"/>
              <a:t>avions</a:t>
            </a:r>
            <a:r>
              <a:rPr lang="en-US" altLang="zh-CN" dirty="0"/>
              <a:t> </a:t>
            </a:r>
            <a:r>
              <a:rPr lang="en-US" altLang="zh-CN" dirty="0" err="1"/>
              <a:t>comme</a:t>
            </a:r>
            <a:r>
              <a:rPr lang="en-US" altLang="zh-CN" dirty="0"/>
              <a:t>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Séparation</a:t>
            </a:r>
          </a:p>
          <a:p>
            <a:r>
              <a:rPr lang="fr-FR" dirty="0">
                <a:solidFill>
                  <a:srgbClr val="40404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8670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0F5C581-1E8E-4074-AEB8-B66CB39F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12" y="1676149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II-2.Différents modules</a:t>
            </a:r>
          </a:p>
        </p:txBody>
      </p:sp>
      <p:sp>
        <p:nvSpPr>
          <p:cNvPr id="6" name="矩形 5"/>
          <p:cNvSpPr/>
          <p:nvPr/>
        </p:nvSpPr>
        <p:spPr>
          <a:xfrm>
            <a:off x="1937160" y="1990580"/>
            <a:ext cx="90922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1" y="2803543"/>
            <a:ext cx="87235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5153" y="3689242"/>
            <a:ext cx="68255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395" y="2003133"/>
            <a:ext cx="89575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Pqueue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181" y="3691006"/>
            <a:ext cx="116717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Load_data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250569" y="2359912"/>
            <a:ext cx="1141203" cy="44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1"/>
          </p:cNvCxnSpPr>
          <p:nvPr/>
        </p:nvCxnSpPr>
        <p:spPr>
          <a:xfrm>
            <a:off x="1250569" y="3172875"/>
            <a:ext cx="557612" cy="70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2391771" y="2359912"/>
            <a:ext cx="1" cy="133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3467274" y="2372465"/>
            <a:ext cx="789159" cy="1316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8" idx="1"/>
          </p:cNvCxnSpPr>
          <p:nvPr/>
        </p:nvCxnSpPr>
        <p:spPr>
          <a:xfrm flipV="1">
            <a:off x="2975360" y="3873908"/>
            <a:ext cx="939793" cy="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12213" y="2033363"/>
            <a:ext cx="9723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cript.sh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91928" y="2029232"/>
            <a:ext cx="1025410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esult.txt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cxnSpLocks/>
            <a:stCxn id="28" idx="0"/>
            <a:endCxn id="26" idx="2"/>
          </p:cNvCxnSpPr>
          <p:nvPr/>
        </p:nvCxnSpPr>
        <p:spPr>
          <a:xfrm flipV="1">
            <a:off x="5873031" y="2402695"/>
            <a:ext cx="925341" cy="128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7284530" y="2213898"/>
            <a:ext cx="707398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40" idx="2"/>
            <a:endCxn id="8" idx="0"/>
          </p:cNvCxnSpPr>
          <p:nvPr/>
        </p:nvCxnSpPr>
        <p:spPr>
          <a:xfrm flipH="1">
            <a:off x="4256433" y="1734741"/>
            <a:ext cx="1277842" cy="195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71731" y="1396187"/>
            <a:ext cx="1725088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Fichiers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conflits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369" y="1871005"/>
            <a:ext cx="4375053" cy="253921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 txBox="1">
            <a:spLocks/>
          </p:cNvSpPr>
          <p:nvPr/>
        </p:nvSpPr>
        <p:spPr bwMode="auto">
          <a:xfrm>
            <a:off x="1937160" y="4414479"/>
            <a:ext cx="1229298" cy="3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200" dirty="0" err="1">
                <a:solidFill>
                  <a:srgbClr val="404040"/>
                </a:solidFill>
              </a:rPr>
              <a:t>Ocaml</a:t>
            </a:r>
            <a:r>
              <a:rPr lang="en-US" altLang="zh-CN" sz="1200" dirty="0">
                <a:solidFill>
                  <a:srgbClr val="404040"/>
                </a:solidFill>
              </a:rPr>
              <a:t> Modules</a:t>
            </a:r>
            <a:endParaRPr lang="fr-FR" sz="1200" dirty="0">
              <a:solidFill>
                <a:srgbClr val="404040"/>
              </a:solidFill>
            </a:endParaRPr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028E546F-8B9A-5C48-810C-C01835D33CB4}"/>
              </a:ext>
            </a:extLst>
          </p:cNvPr>
          <p:cNvSpPr/>
          <p:nvPr/>
        </p:nvSpPr>
        <p:spPr>
          <a:xfrm>
            <a:off x="5272995" y="3689242"/>
            <a:ext cx="120007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Executable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AEE54C1A-F9FE-F149-8EE0-06CBCF5E13C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07911" y="3873908"/>
            <a:ext cx="665084" cy="4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287104"/>
            <a:ext cx="5797296" cy="891540"/>
          </a:xfrm>
        </p:spPr>
        <p:txBody>
          <a:bodyPr>
            <a:noAutofit/>
          </a:bodyPr>
          <a:lstStyle/>
          <a:p>
            <a:r>
              <a:rPr lang="fr-FR" sz="4000" dirty="0"/>
              <a:t>II-3.Différents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69986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46</TotalTime>
  <Words>364</Words>
  <Application>Microsoft Macintosh PowerPoint</Application>
  <PresentationFormat>Affichage à l'écran (16:9)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PrésentationENAC</vt:lpstr>
      <vt:lpstr>Résolution de conflits aérien par Branch&amp;Bound</vt:lpstr>
      <vt:lpstr>Plan</vt:lpstr>
      <vt:lpstr>I-Présentation du sujet</vt:lpstr>
      <vt:lpstr>I-Présentation du sujet</vt:lpstr>
      <vt:lpstr>II-1.L’algorithme Branch and Bound</vt:lpstr>
      <vt:lpstr>II-1.L’algorithme Branch and Bound</vt:lpstr>
      <vt:lpstr>II-2.Différents modules</vt:lpstr>
      <vt:lpstr>II-3.Différents filtres</vt:lpstr>
      <vt:lpstr>Filtre naïf</vt:lpstr>
      <vt:lpstr>Filtre utilisant AC3</vt:lpstr>
      <vt:lpstr>II-4.Différentes bornes</vt:lpstr>
      <vt:lpstr>II-4.Différentes bornes</vt:lpstr>
      <vt:lpstr>II-4.Différentes bornes</vt:lpstr>
      <vt:lpstr>III-Evaluation des performances  </vt:lpstr>
      <vt:lpstr>III-Evaluation des performances </vt:lpstr>
      <vt:lpstr>Evaluation des performances</vt:lpstr>
      <vt:lpstr>IV-Conclusion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dorian Coste</cp:lastModifiedBy>
  <cp:revision>10</cp:revision>
  <dcterms:created xsi:type="dcterms:W3CDTF">2016-01-28T09:10:34Z</dcterms:created>
  <dcterms:modified xsi:type="dcterms:W3CDTF">2019-01-09T07:47:28Z</dcterms:modified>
</cp:coreProperties>
</file>