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5" r:id="rId8"/>
    <p:sldId id="262" r:id="rId9"/>
    <p:sldId id="263" r:id="rId10"/>
    <p:sldId id="268" r:id="rId11"/>
    <p:sldId id="264" r:id="rId12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aériens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Costes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Pouget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91612-AC61-FE4E-9715-E07DD2FC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98" y="1936375"/>
            <a:ext cx="3942603" cy="2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Conclusion et ouverture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</p:spTree>
    <p:extLst>
      <p:ext uri="{BB962C8B-B14F-4D97-AF65-F5344CB8AC3E}">
        <p14:creationId xmlns:p14="http://schemas.microsoft.com/office/powerpoint/2010/main" val="41545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Présentation du sujet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80B-6145-B04A-8FB3-1AC1621E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404040"/>
                </a:solidFill>
              </a:rPr>
              <a:t>Branch&amp;Bound</a:t>
            </a: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modules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(Appel au programme ?)</a:t>
            </a:r>
          </a:p>
        </p:txBody>
      </p:sp>
    </p:spTree>
    <p:extLst>
      <p:ext uri="{BB962C8B-B14F-4D97-AF65-F5344CB8AC3E}">
        <p14:creationId xmlns:p14="http://schemas.microsoft.com/office/powerpoint/2010/main" val="131770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819841"/>
            <a:ext cx="5797296" cy="891540"/>
          </a:xfrm>
        </p:spPr>
        <p:txBody>
          <a:bodyPr>
            <a:noAutofit/>
          </a:bodyPr>
          <a:lstStyle/>
          <a:p>
            <a:r>
              <a:rPr lang="fr-FR" sz="3200" dirty="0"/>
              <a:t>Présentation de notre programme 3 : Les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7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Différentes bornes</a:t>
            </a:r>
          </a:p>
        </p:txBody>
      </p:sp>
    </p:spTree>
    <p:extLst>
      <p:ext uri="{BB962C8B-B14F-4D97-AF65-F5344CB8AC3E}">
        <p14:creationId xmlns:p14="http://schemas.microsoft.com/office/powerpoint/2010/main" val="102394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1" y="350564"/>
            <a:ext cx="64397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Choix de l’avion initial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98807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244</TotalTime>
  <Words>238</Words>
  <Application>Microsoft Macintosh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PrésentationENAC</vt:lpstr>
      <vt:lpstr>Résolution de conflits aériens par Branch&amp;Bound</vt:lpstr>
      <vt:lpstr>Présentation du sujet</vt:lpstr>
      <vt:lpstr>Présentation de notre programme 1</vt:lpstr>
      <vt:lpstr>Présentation de notre progamme 2</vt:lpstr>
      <vt:lpstr>Présentation de notre programme 3 : Les filtres</vt:lpstr>
      <vt:lpstr>Filtre naïf</vt:lpstr>
      <vt:lpstr>Filtre utilisant AC3</vt:lpstr>
      <vt:lpstr>Présentation de notre programme 4</vt:lpstr>
      <vt:lpstr>Evaluation des performances  </vt:lpstr>
      <vt:lpstr>Evaluation des performances</vt:lpstr>
      <vt:lpstr>Conclusion et ouverture</vt:lpstr>
    </vt:vector>
  </TitlesOfParts>
  <Company>ENAC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Lilian Pouget</cp:lastModifiedBy>
  <cp:revision>12</cp:revision>
  <dcterms:created xsi:type="dcterms:W3CDTF">2016-01-28T09:10:34Z</dcterms:created>
  <dcterms:modified xsi:type="dcterms:W3CDTF">2019-01-08T17:33:54Z</dcterms:modified>
</cp:coreProperties>
</file>