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9" d="100"/>
          <a:sy n="109" d="100"/>
        </p:scale>
        <p:origin x="706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Costes Dorian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Tobelem sam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Pouget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Benchmark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Il faudra certainement plusieurs diapos</a:t>
            </a:r>
          </a:p>
        </p:txBody>
      </p:sp>
    </p:spTree>
    <p:extLst>
      <p:ext uri="{BB962C8B-B14F-4D97-AF65-F5344CB8AC3E}">
        <p14:creationId xmlns:p14="http://schemas.microsoft.com/office/powerpoint/2010/main" val="33685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Conclusion et ouverture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Impact du filtre AC3 vs impact de la borne mij </a:t>
            </a:r>
            <a:r>
              <a:rPr lang="fr-FR">
                <a:solidFill>
                  <a:srgbClr val="404040"/>
                </a:solidFill>
                <a:sym typeface="Wingdings" pitchFamily="2" charset="2"/>
              </a:rPr>
              <a:t> indique la direction à suivre pour améliorer efficacement notre algorithme</a:t>
            </a:r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Plan</a:t>
            </a:r>
            <a:endParaRPr lang="fr-FR" dirty="0"/>
          </a:p>
        </p:txBody>
      </p:sp>
      <p:sp>
        <p:nvSpPr>
          <p:cNvPr id="3" name="矩形 2"/>
          <p:cNvSpPr/>
          <p:nvPr/>
        </p:nvSpPr>
        <p:spPr>
          <a:xfrm>
            <a:off x="1427870" y="1388363"/>
            <a:ext cx="72448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Présentation du </a:t>
            </a:r>
            <a:r>
              <a:rPr lang="fr-FR" altLang="zh-CN" sz="2400" dirty="0" smtClean="0"/>
              <a:t>sujet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Présentation de notre </a:t>
            </a:r>
            <a:r>
              <a:rPr lang="fr-FR" altLang="zh-CN" sz="2400" dirty="0" smtClean="0"/>
              <a:t>programme</a:t>
            </a:r>
          </a:p>
          <a:p>
            <a:pPr algn="just"/>
            <a:r>
              <a:rPr lang="fr-FR" altLang="zh-CN" sz="2400" dirty="0" smtClean="0">
                <a:solidFill>
                  <a:srgbClr val="404040"/>
                </a:solidFill>
              </a:rPr>
              <a:t>	</a:t>
            </a:r>
            <a:r>
              <a:rPr lang="fr-FR" altLang="zh-CN" sz="2000" dirty="0" smtClean="0">
                <a:solidFill>
                  <a:srgbClr val="404040"/>
                </a:solidFill>
              </a:rPr>
              <a:t>1</a:t>
            </a:r>
            <a:r>
              <a:rPr lang="fr-FR" altLang="zh-CN" sz="2400" dirty="0" smtClean="0">
                <a:solidFill>
                  <a:srgbClr val="404040"/>
                </a:solidFill>
              </a:rPr>
              <a:t>. </a:t>
            </a:r>
            <a:r>
              <a:rPr lang="fr-FR" altLang="zh-CN" sz="2000" dirty="0" smtClean="0">
                <a:solidFill>
                  <a:srgbClr val="404040"/>
                </a:solidFill>
              </a:rPr>
              <a:t>Branch </a:t>
            </a:r>
            <a:r>
              <a:rPr lang="en-US" altLang="zh-CN" sz="2000" dirty="0" smtClean="0">
                <a:solidFill>
                  <a:srgbClr val="404040"/>
                </a:solidFill>
              </a:rPr>
              <a:t>and </a:t>
            </a:r>
            <a:r>
              <a:rPr lang="fr-FR" altLang="zh-CN" sz="2000" dirty="0" err="1" smtClean="0">
                <a:solidFill>
                  <a:srgbClr val="404040"/>
                </a:solidFill>
              </a:rPr>
              <a:t>Bound</a:t>
            </a:r>
            <a:endParaRPr lang="fr-FR" altLang="zh-CN" sz="2000" dirty="0" smtClean="0">
              <a:solidFill>
                <a:srgbClr val="404040"/>
              </a:solidFill>
            </a:endParaRPr>
          </a:p>
          <a:p>
            <a:pPr algn="just"/>
            <a:r>
              <a:rPr lang="fr-FR" altLang="zh-CN" sz="2000" dirty="0" smtClean="0">
                <a:solidFill>
                  <a:srgbClr val="404040"/>
                </a:solidFill>
              </a:rPr>
              <a:t>	2. Différents modules</a:t>
            </a:r>
          </a:p>
          <a:p>
            <a:pPr algn="just"/>
            <a:r>
              <a:rPr lang="fr-FR" altLang="zh-CN" sz="2000" dirty="0" smtClean="0">
                <a:solidFill>
                  <a:srgbClr val="404040"/>
                </a:solidFill>
              </a:rPr>
              <a:t>	3. Différents filtres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 smtClean="0"/>
              <a:t>Benchmark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04040"/>
                </a:solidFill>
              </a:rPr>
              <a:t>Conclusion </a:t>
            </a: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01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Présentation du sujet</a:t>
            </a:r>
          </a:p>
        </p:txBody>
      </p:sp>
      <p:sp>
        <p:nvSpPr>
          <p:cNvPr id="5" name="矩形 4"/>
          <p:cNvSpPr/>
          <p:nvPr/>
        </p:nvSpPr>
        <p:spPr>
          <a:xfrm>
            <a:off x="1427870" y="1388363"/>
            <a:ext cx="7244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Circulation</a:t>
            </a:r>
            <a:r>
              <a:rPr lang="en-US" altLang="zh-CN" sz="2400" dirty="0" smtClean="0"/>
              <a:t> </a:t>
            </a:r>
          </a:p>
          <a:p>
            <a:pPr lvl="1" algn="just"/>
            <a:r>
              <a:rPr lang="en-US" altLang="zh-CN" dirty="0"/>
              <a:t>P</a:t>
            </a:r>
            <a:r>
              <a:rPr lang="fr-FR" altLang="zh-CN" dirty="0" err="1"/>
              <a:t>lusieurs</a:t>
            </a:r>
            <a:r>
              <a:rPr lang="fr-FR" altLang="zh-CN" dirty="0"/>
              <a:t> avions passent dans une zone de contrôle </a:t>
            </a:r>
            <a:r>
              <a:rPr lang="en-US" altLang="zh-CN" noProof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même</a:t>
            </a:r>
            <a:r>
              <a:rPr lang="en-US" altLang="zh-CN" dirty="0"/>
              <a:t> temps</a:t>
            </a:r>
            <a:r>
              <a:rPr lang="fr-FR" altLang="zh-CN" dirty="0"/>
              <a:t>. </a:t>
            </a:r>
          </a:p>
          <a:p>
            <a:pPr lvl="1" algn="just"/>
            <a:r>
              <a:rPr lang="en-US" altLang="zh-CN" dirty="0"/>
              <a:t>C</a:t>
            </a:r>
            <a:r>
              <a:rPr lang="fr-FR" altLang="zh-CN" dirty="0" err="1"/>
              <a:t>haque</a:t>
            </a:r>
            <a:r>
              <a:rPr lang="fr-FR" altLang="zh-CN" dirty="0"/>
              <a:t> avion </a:t>
            </a:r>
            <a:r>
              <a:rPr lang="en-US" altLang="zh-CN" dirty="0"/>
              <a:t>a </a:t>
            </a:r>
            <a:r>
              <a:rPr lang="en-US" altLang="zh-CN" dirty="0" err="1"/>
              <a:t>plusieurs</a:t>
            </a:r>
            <a:r>
              <a:rPr lang="en-US" altLang="zh-CN" dirty="0"/>
              <a:t> m</a:t>
            </a:r>
            <a:r>
              <a:rPr lang="fr-FR" altLang="zh-CN" dirty="0" err="1"/>
              <a:t>anoeuvres</a:t>
            </a:r>
            <a:r>
              <a:rPr lang="fr-FR" altLang="zh-CN" dirty="0"/>
              <a:t> </a:t>
            </a:r>
            <a:r>
              <a:rPr lang="en-US" altLang="zh-CN" dirty="0"/>
              <a:t>à </a:t>
            </a:r>
            <a:r>
              <a:rPr lang="en-US" altLang="zh-CN" dirty="0" err="1"/>
              <a:t>choisir</a:t>
            </a:r>
            <a:r>
              <a:rPr lang="en-US" altLang="zh-CN" dirty="0"/>
              <a:t>. </a:t>
            </a:r>
            <a:endParaRPr lang="fr-FR" altLang="zh-CN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Objectif</a:t>
            </a:r>
            <a:endParaRPr lang="fr-FR" altLang="zh-CN" sz="2400" dirty="0" smtClean="0"/>
          </a:p>
          <a:p>
            <a:pPr lvl="1" algn="just"/>
            <a:r>
              <a:rPr lang="en-US" altLang="zh-CN" dirty="0" err="1" smtClean="0"/>
              <a:t>Cherche</a:t>
            </a:r>
            <a:r>
              <a:rPr lang="en-US" altLang="zh-CN" dirty="0" smtClean="0"/>
              <a:t> </a:t>
            </a:r>
            <a:r>
              <a:rPr lang="fr-FR" altLang="zh-CN" dirty="0"/>
              <a:t>la meilleure combinaison des </a:t>
            </a:r>
            <a:r>
              <a:rPr lang="en-US" altLang="zh-CN" dirty="0"/>
              <a:t>m</a:t>
            </a:r>
            <a:r>
              <a:rPr lang="fr-FR" altLang="zh-CN" dirty="0" err="1"/>
              <a:t>anoeuvres</a:t>
            </a:r>
            <a:r>
              <a:rPr lang="fr-FR" altLang="zh-CN" dirty="0"/>
              <a:t> de </a:t>
            </a:r>
            <a:r>
              <a:rPr lang="fr-FR" altLang="zh-CN" dirty="0" smtClean="0"/>
              <a:t>chaque avion </a:t>
            </a:r>
            <a:endParaRPr lang="fr-FR" altLang="zh-CN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 smtClean="0"/>
              <a:t>Contraintes</a:t>
            </a:r>
          </a:p>
          <a:p>
            <a:pPr lvl="1" algn="just"/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/>
              <a:t>minimizer  le </a:t>
            </a:r>
            <a:r>
              <a:rPr lang="en-US" altLang="zh-CN" dirty="0" err="1"/>
              <a:t>coût</a:t>
            </a:r>
            <a:r>
              <a:rPr lang="en-US" altLang="zh-CN" dirty="0"/>
              <a:t> total </a:t>
            </a:r>
          </a:p>
          <a:p>
            <a:pPr lvl="1" algn="just"/>
            <a:r>
              <a:rPr lang="fr-FR" altLang="zh-CN" dirty="0"/>
              <a:t>2. </a:t>
            </a:r>
            <a:r>
              <a:rPr lang="en-US" altLang="zh-CN" dirty="0"/>
              <a:t>Les </a:t>
            </a:r>
            <a:r>
              <a:rPr lang="en-US" altLang="zh-CN" dirty="0" err="1"/>
              <a:t>avions</a:t>
            </a:r>
            <a:r>
              <a:rPr lang="en-US" altLang="zh-CN" dirty="0"/>
              <a:t> </a:t>
            </a:r>
            <a:r>
              <a:rPr lang="fr-FR" altLang="zh-CN" dirty="0"/>
              <a:t>doivent </a:t>
            </a:r>
            <a:r>
              <a:rPr lang="fr-FR" altLang="zh-CN" dirty="0" smtClean="0"/>
              <a:t>s’éviter </a:t>
            </a:r>
            <a:r>
              <a:rPr lang="fr-FR" altLang="zh-CN" dirty="0"/>
              <a:t>entre eux</a:t>
            </a:r>
          </a:p>
          <a:p>
            <a:pPr marL="0" indent="0" algn="just">
              <a:buNone/>
            </a:pPr>
            <a:endParaRPr lang="fr-F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3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" name="椭圆 2"/>
          <p:cNvSpPr/>
          <p:nvPr/>
        </p:nvSpPr>
        <p:spPr>
          <a:xfrm>
            <a:off x="809878" y="180726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9878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1065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10652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6"/>
            <a:endCxn id="8" idx="2"/>
          </p:cNvCxnSpPr>
          <p:nvPr/>
        </p:nvCxnSpPr>
        <p:spPr>
          <a:xfrm>
            <a:off x="1006825" y="1905738"/>
            <a:ext cx="1903827" cy="903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3"/>
          </p:cNvCxnSpPr>
          <p:nvPr/>
        </p:nvCxnSpPr>
        <p:spPr>
          <a:xfrm flipV="1">
            <a:off x="1006825" y="1976078"/>
            <a:ext cx="1932670" cy="83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357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03573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04348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4347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  <a:endCxn id="24" idx="2"/>
          </p:cNvCxnSpPr>
          <p:nvPr/>
        </p:nvCxnSpPr>
        <p:spPr>
          <a:xfrm>
            <a:off x="5300520" y="1906447"/>
            <a:ext cx="1903827" cy="90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</p:cNvCxnSpPr>
          <p:nvPr/>
        </p:nvCxnSpPr>
        <p:spPr>
          <a:xfrm flipH="1" flipV="1">
            <a:off x="4811316" y="1666782"/>
            <a:ext cx="390731" cy="104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11316" y="1666782"/>
            <a:ext cx="2407453" cy="22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64302" y="332395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64302" y="422968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065077" y="3324660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065076" y="4227335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3161249" y="3422424"/>
            <a:ext cx="325372" cy="29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4" idx="2"/>
          </p:cNvCxnSpPr>
          <p:nvPr/>
        </p:nvCxnSpPr>
        <p:spPr>
          <a:xfrm>
            <a:off x="3463353" y="3705306"/>
            <a:ext cx="1601723" cy="62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106149" y="3532036"/>
            <a:ext cx="316260" cy="778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3422409" y="3423134"/>
            <a:ext cx="1642668" cy="8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70628" y="2907595"/>
            <a:ext cx="776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conflit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592777" y="2909941"/>
            <a:ext cx="154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Perd</a:t>
            </a:r>
            <a:r>
              <a:rPr lang="en-US" altLang="zh-CN" dirty="0" smtClean="0"/>
              <a:t> du temps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460187" y="442428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 </a:t>
            </a:r>
            <a:r>
              <a:rPr lang="en-US" altLang="zh-CN" dirty="0" err="1" smtClean="0"/>
              <a:t>meilleur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9878" y="1143415"/>
            <a:ext cx="350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Prend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avions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comme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14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404040"/>
                </a:solidFill>
              </a:rPr>
              <a:t>Branch&amp;Bound</a:t>
            </a: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361679"/>
            <a:ext cx="6584634" cy="349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404040"/>
                </a:solidFill>
              </a:rPr>
              <a:t>Différents </a:t>
            </a:r>
            <a:r>
              <a:rPr lang="fr-FR" sz="2000" dirty="0" smtClean="0">
                <a:solidFill>
                  <a:srgbClr val="404040"/>
                </a:solidFill>
              </a:rPr>
              <a:t>modules</a:t>
            </a:r>
            <a:endParaRPr lang="fr-FR" sz="2000" dirty="0">
              <a:solidFill>
                <a:srgbClr val="40404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160" y="1990580"/>
            <a:ext cx="90922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1" y="2803543"/>
            <a:ext cx="87235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5153" y="3689242"/>
            <a:ext cx="68255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395" y="2003133"/>
            <a:ext cx="89575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Pqueue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181" y="3691006"/>
            <a:ext cx="116717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Load_data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250569" y="2359912"/>
            <a:ext cx="1141203" cy="44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1"/>
          </p:cNvCxnSpPr>
          <p:nvPr/>
        </p:nvCxnSpPr>
        <p:spPr>
          <a:xfrm>
            <a:off x="1250569" y="3172875"/>
            <a:ext cx="557612" cy="70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2391771" y="2359912"/>
            <a:ext cx="1" cy="133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3467274" y="2372465"/>
            <a:ext cx="789159" cy="1316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8" idx="1"/>
          </p:cNvCxnSpPr>
          <p:nvPr/>
        </p:nvCxnSpPr>
        <p:spPr>
          <a:xfrm flipV="1">
            <a:off x="2975360" y="3873908"/>
            <a:ext cx="939793" cy="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476536" y="2801779"/>
            <a:ext cx="9723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cript.sh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56251" y="2797648"/>
            <a:ext cx="1025410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esult.txt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endCxn id="26" idx="1"/>
          </p:cNvCxnSpPr>
          <p:nvPr/>
        </p:nvCxnSpPr>
        <p:spPr>
          <a:xfrm flipV="1">
            <a:off x="4597712" y="2986445"/>
            <a:ext cx="878824" cy="890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6448853" y="2982314"/>
            <a:ext cx="707398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0" idx="2"/>
            <a:endCxn id="8" idx="0"/>
          </p:cNvCxnSpPr>
          <p:nvPr/>
        </p:nvCxnSpPr>
        <p:spPr>
          <a:xfrm flipH="1">
            <a:off x="4256433" y="2359912"/>
            <a:ext cx="1057087" cy="1329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075314" y="1990580"/>
            <a:ext cx="47641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369" y="1871005"/>
            <a:ext cx="4375053" cy="253921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 txBox="1">
            <a:spLocks/>
          </p:cNvSpPr>
          <p:nvPr/>
        </p:nvSpPr>
        <p:spPr bwMode="auto">
          <a:xfrm>
            <a:off x="1937160" y="4414479"/>
            <a:ext cx="1229298" cy="3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200" dirty="0" err="1" smtClean="0">
                <a:solidFill>
                  <a:srgbClr val="404040"/>
                </a:solidFill>
              </a:rPr>
              <a:t>Ocaml</a:t>
            </a:r>
            <a:r>
              <a:rPr lang="en-US" altLang="zh-CN" sz="1200" dirty="0" smtClean="0">
                <a:solidFill>
                  <a:srgbClr val="404040"/>
                </a:solidFill>
              </a:rPr>
              <a:t> Modules</a:t>
            </a:r>
            <a:endParaRPr lang="fr-FR" sz="12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5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modules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(Appel au programme ?)</a:t>
            </a:r>
          </a:p>
        </p:txBody>
      </p:sp>
    </p:spTree>
    <p:extLst>
      <p:ext uri="{BB962C8B-B14F-4D97-AF65-F5344CB8AC3E}">
        <p14:creationId xmlns:p14="http://schemas.microsoft.com/office/powerpoint/2010/main" val="13177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filtres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 notre programme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Différentes bornes</a:t>
            </a:r>
          </a:p>
        </p:txBody>
      </p:sp>
    </p:spTree>
    <p:extLst>
      <p:ext uri="{BB962C8B-B14F-4D97-AF65-F5344CB8AC3E}">
        <p14:creationId xmlns:p14="http://schemas.microsoft.com/office/powerpoint/2010/main" val="1023945920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115</TotalTime>
  <Words>168</Words>
  <Application>Microsoft Office PowerPoint</Application>
  <PresentationFormat>全屏显示(16:9)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ＭＳ Ｐゴシック</vt:lpstr>
      <vt:lpstr>宋体</vt:lpstr>
      <vt:lpstr>Arial</vt:lpstr>
      <vt:lpstr>Calibri</vt:lpstr>
      <vt:lpstr>Wingdings</vt:lpstr>
      <vt:lpstr>PrésentationENAC</vt:lpstr>
      <vt:lpstr>Résolution de conflits aérien par Branch&amp;Bound</vt:lpstr>
      <vt:lpstr>Plan</vt:lpstr>
      <vt:lpstr>Présentation du sujet</vt:lpstr>
      <vt:lpstr>Présentation du sujet</vt:lpstr>
      <vt:lpstr>Présentation de notre programme 1</vt:lpstr>
      <vt:lpstr>Présentation de notre progamme 2</vt:lpstr>
      <vt:lpstr>Présentation de notre progamme 2</vt:lpstr>
      <vt:lpstr>Présentation de notre programme 3</vt:lpstr>
      <vt:lpstr>Présentation de notre programme 4</vt:lpstr>
      <vt:lpstr>Benchmark </vt:lpstr>
      <vt:lpstr>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LI ZHEN</cp:lastModifiedBy>
  <cp:revision>17</cp:revision>
  <dcterms:created xsi:type="dcterms:W3CDTF">2016-01-28T09:10:34Z</dcterms:created>
  <dcterms:modified xsi:type="dcterms:W3CDTF">2019-01-09T00:50:41Z</dcterms:modified>
</cp:coreProperties>
</file>