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9144000" cy="5143500" type="screen16x9"/>
  <p:notesSz cx="6858000" cy="9144000"/>
  <p:defaultTextStyle>
    <a:defPPr>
      <a:defRPr lang="fr-FR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24"/>
  </p:normalViewPr>
  <p:slideViewPr>
    <p:cSldViewPr snapToGrid="0" snapToObjects="1">
      <p:cViewPr varScale="1">
        <p:scale>
          <a:sx n="142" d="100"/>
          <a:sy n="142" d="100"/>
        </p:scale>
        <p:origin x="760" y="16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05A1D4-9DD3-6444-B978-94CB15CAD5AD}" type="datetimeFigureOut">
              <a:rPr lang="fr-FR"/>
              <a:pPr>
                <a:defRPr/>
              </a:pPr>
              <a:t>08/01/2019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C32D6A-3F9F-174E-83AF-4E7CB594DD0E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4106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DD454C-7F7E-1547-9E31-7AB183AF4498}" type="datetimeFigureOut">
              <a:rPr lang="fr-FR"/>
              <a:pPr>
                <a:defRPr/>
              </a:pPr>
              <a:t>08/01/2019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26DD18-CEAD-4F4E-B629-CA8505381A1B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7651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84E5E1-2D7F-A74D-B30E-2261BBD24BB8}" type="datetimeFigureOut">
              <a:rPr lang="fr-FR"/>
              <a:pPr>
                <a:defRPr/>
              </a:pPr>
              <a:t>08/01/2019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F58785-3DB1-4343-814C-602317499BD4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058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1E1EA2-0C69-874C-84A4-181587ACDC65}" type="datetimeFigureOut">
              <a:rPr lang="fr-FR"/>
              <a:pPr>
                <a:defRPr/>
              </a:pPr>
              <a:t>08/01/2019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EDAB28-6F4F-3F46-8345-72B53CB55CCC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2539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46AB9B-C871-414A-A89B-DD73B528940A}" type="datetimeFigureOut">
              <a:rPr lang="fr-FR"/>
              <a:pPr>
                <a:defRPr/>
              </a:pPr>
              <a:t>08/01/2019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968A3D-4CAA-D249-8EC7-427EE2A5DA7B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0079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7AFB57-788A-E040-82CC-BC4D0B3BDFBB}" type="datetimeFigureOut">
              <a:rPr lang="fr-FR"/>
              <a:pPr>
                <a:defRPr/>
              </a:pPr>
              <a:t>08/01/2019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9C5602-1848-C94F-968D-A50F635B5EDF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8427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787782-EBB7-B246-B359-43D2A825D9EC}" type="datetimeFigureOut">
              <a:rPr lang="fr-FR"/>
              <a:pPr>
                <a:defRPr/>
              </a:pPr>
              <a:t>08/01/2019</a:t>
            </a:fld>
            <a:endParaRPr lang="fr-FR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E09E83-F9D9-EA47-B127-24D824EE4B8C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1554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D66241-06E1-2A45-B8A3-3A4F95B26BF2}" type="datetimeFigureOut">
              <a:rPr lang="fr-FR"/>
              <a:pPr>
                <a:defRPr/>
              </a:pPr>
              <a:t>08/01/2019</a:t>
            </a:fld>
            <a:endParaRPr lang="fr-FR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4093DC-3916-BE4A-80AF-F2CEB4C79C82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6827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296401-2C90-4844-810A-0CEBB4621CC6}" type="datetimeFigureOut">
              <a:rPr lang="fr-FR"/>
              <a:pPr>
                <a:defRPr/>
              </a:pPr>
              <a:t>08/01/2019</a:t>
            </a:fld>
            <a:endParaRPr lang="fr-FR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1CCD5D-FA3C-6D4A-96A0-CAC1512B0410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105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D3C267-2648-B34F-9E3C-7AA7CC82AB33}" type="datetimeFigureOut">
              <a:rPr lang="fr-FR"/>
              <a:pPr>
                <a:defRPr/>
              </a:pPr>
              <a:t>08/01/2019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F9A04B-9B7E-8547-8568-A804CAB14861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842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fr-FR" noProof="0"/>
              <a:t>Faire glisser l'image vers l'espace réservé ou cliquer sur l'icône pour l'ajouter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C784E6-CEAF-1C4D-B2F3-3EB1E68BD6B3}" type="datetimeFigureOut">
              <a:rPr lang="fr-FR"/>
              <a:pPr>
                <a:defRPr/>
              </a:pPr>
              <a:t>08/01/2019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DB0840-028A-A040-AD89-EAE11F3DE7D6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6084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et modifiez le titre</a:t>
            </a:r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51BE3FA1-42FA-6543-B44B-ED58D0826433}" type="datetimeFigureOut">
              <a:rPr lang="fr-FR"/>
              <a:pPr>
                <a:defRPr/>
              </a:pPr>
              <a:t>08/01/2019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D378D7DE-3AF2-AC49-8DD6-371EA50A15DD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24270-E70B-4048-BE13-42018D65F5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3899" y="1856172"/>
            <a:ext cx="4659573" cy="1431161"/>
          </a:xfrm>
          <a:noFill/>
          <a:ln>
            <a:solidFill>
              <a:schemeClr val="tx1"/>
            </a:solidFill>
          </a:ln>
        </p:spPr>
        <p:txBody>
          <a:bodyPr vert="horz" wrap="square" lIns="137160" tIns="137160" rIns="137160" bIns="137160" numCol="1" rtlCol="0" anchor="ctr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en-US" sz="2775" cap="all" spc="150" dirty="0" err="1">
                <a:ea typeface="+mj-ea"/>
                <a:cs typeface="+mj-cs"/>
              </a:rPr>
              <a:t>Résolution</a:t>
            </a:r>
            <a:r>
              <a:rPr lang="en-US" sz="2775" cap="all" spc="150" dirty="0">
                <a:ea typeface="+mj-ea"/>
                <a:cs typeface="+mj-cs"/>
              </a:rPr>
              <a:t> de </a:t>
            </a:r>
            <a:r>
              <a:rPr lang="en-US" sz="2775" cap="all" spc="150" dirty="0" err="1">
                <a:ea typeface="+mj-ea"/>
                <a:cs typeface="+mj-cs"/>
              </a:rPr>
              <a:t>conflits</a:t>
            </a:r>
            <a:r>
              <a:rPr lang="en-US" sz="2775" cap="all" spc="150" dirty="0">
                <a:ea typeface="+mj-ea"/>
                <a:cs typeface="+mj-cs"/>
              </a:rPr>
              <a:t> </a:t>
            </a:r>
            <a:r>
              <a:rPr lang="en-US" sz="2775" cap="all" spc="150" dirty="0" err="1">
                <a:ea typeface="+mj-ea"/>
                <a:cs typeface="+mj-cs"/>
              </a:rPr>
              <a:t>aérien</a:t>
            </a:r>
            <a:r>
              <a:rPr lang="en-US" sz="2775" cap="all" spc="150" dirty="0">
                <a:ea typeface="+mj-ea"/>
                <a:cs typeface="+mj-cs"/>
              </a:rPr>
              <a:t> par </a:t>
            </a:r>
            <a:r>
              <a:rPr lang="en-US" sz="2775" cap="all" spc="150" dirty="0" err="1">
                <a:ea typeface="+mj-ea"/>
                <a:cs typeface="+mj-cs"/>
              </a:rPr>
              <a:t>Branch&amp;Bound</a:t>
            </a:r>
            <a:endParaRPr lang="en-US" sz="2775" cap="all" spc="150" dirty="0">
              <a:ea typeface="+mj-ea"/>
              <a:cs typeface="+mj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E76795-7A26-3940-9CAA-0999B61DC3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299" y="1629950"/>
            <a:ext cx="2440806" cy="1883601"/>
          </a:xfrm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  <a:normAutofit/>
          </a:bodyPr>
          <a:lstStyle/>
          <a:p>
            <a:pPr indent="-171450">
              <a:buFont typeface="Arial" panose="020B0604020202020204" pitchFamily="34" charset="0"/>
              <a:buChar char="•"/>
            </a:pPr>
            <a:r>
              <a:rPr lang="en-US" sz="1800">
                <a:solidFill>
                  <a:schemeClr val="tx2">
                    <a:lumMod val="90000"/>
                  </a:schemeClr>
                </a:solidFill>
              </a:rPr>
              <a:t>Costes Dorian</a:t>
            </a:r>
          </a:p>
          <a:p>
            <a:pPr indent="-171450">
              <a:buFont typeface="Arial" panose="020B0604020202020204" pitchFamily="34" charset="0"/>
              <a:buChar char="•"/>
            </a:pPr>
            <a:r>
              <a:rPr lang="en-US" sz="1800">
                <a:solidFill>
                  <a:schemeClr val="tx2">
                    <a:lumMod val="90000"/>
                  </a:schemeClr>
                </a:solidFill>
              </a:rPr>
              <a:t>Tobelem sam</a:t>
            </a:r>
          </a:p>
          <a:p>
            <a:pPr indent="-171450">
              <a:buFont typeface="Arial" panose="020B0604020202020204" pitchFamily="34" charset="0"/>
              <a:buChar char="•"/>
            </a:pPr>
            <a:r>
              <a:rPr lang="en-US" sz="1800">
                <a:solidFill>
                  <a:schemeClr val="tx2">
                    <a:lumMod val="90000"/>
                  </a:schemeClr>
                </a:solidFill>
              </a:rPr>
              <a:t>Li zhen</a:t>
            </a:r>
          </a:p>
          <a:p>
            <a:pPr indent="-171450">
              <a:buFont typeface="Arial" panose="020B0604020202020204" pitchFamily="34" charset="0"/>
              <a:buChar char="•"/>
            </a:pPr>
            <a:r>
              <a:rPr lang="en-US" sz="1800">
                <a:solidFill>
                  <a:schemeClr val="tx2">
                    <a:lumMod val="90000"/>
                  </a:schemeClr>
                </a:solidFill>
              </a:rPr>
              <a:t>Pouget lilian</a:t>
            </a:r>
          </a:p>
        </p:txBody>
      </p:sp>
    </p:spTree>
    <p:extLst>
      <p:ext uri="{BB962C8B-B14F-4D97-AF65-F5344CB8AC3E}">
        <p14:creationId xmlns:p14="http://schemas.microsoft.com/office/powerpoint/2010/main" val="1047792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CA886-2F96-E844-A0F6-9BA1726C3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3352" y="350564"/>
            <a:ext cx="5797296" cy="891540"/>
          </a:xfrm>
        </p:spPr>
        <p:txBody>
          <a:bodyPr>
            <a:normAutofit/>
          </a:bodyPr>
          <a:lstStyle/>
          <a:p>
            <a:r>
              <a:rPr lang="fr-FR"/>
              <a:t>Présentation du sujet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DB780B-6145-B04A-8FB3-1AC1621EA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9547" y="1718447"/>
            <a:ext cx="6584634" cy="2159442"/>
          </a:xfrm>
        </p:spPr>
        <p:txBody>
          <a:bodyPr>
            <a:normAutofit/>
          </a:bodyPr>
          <a:lstStyle/>
          <a:p>
            <a:endParaRPr lang="fr-FR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3801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1D7E9-B2DD-A74A-AB73-DF7FC9AB6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3352" y="350564"/>
            <a:ext cx="5797296" cy="891540"/>
          </a:xfrm>
        </p:spPr>
        <p:txBody>
          <a:bodyPr>
            <a:normAutofit fontScale="90000"/>
          </a:bodyPr>
          <a:lstStyle/>
          <a:p>
            <a:r>
              <a:rPr lang="fr-FR"/>
              <a:t>Présentation de notre programme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40CD1A-7F13-2842-8FD2-E8F0B64085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9547" y="1718447"/>
            <a:ext cx="6584634" cy="2159442"/>
          </a:xfrm>
        </p:spPr>
        <p:txBody>
          <a:bodyPr>
            <a:normAutofit/>
          </a:bodyPr>
          <a:lstStyle/>
          <a:p>
            <a:r>
              <a:rPr lang="fr-FR" dirty="0" err="1">
                <a:solidFill>
                  <a:srgbClr val="404040"/>
                </a:solidFill>
              </a:rPr>
              <a:t>Branch&amp;Bound</a:t>
            </a:r>
            <a:endParaRPr lang="fr-FR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4758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86B55-4033-D842-A463-B45A6BD25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3352" y="350564"/>
            <a:ext cx="5797296" cy="891540"/>
          </a:xfrm>
        </p:spPr>
        <p:txBody>
          <a:bodyPr>
            <a:normAutofit fontScale="90000"/>
          </a:bodyPr>
          <a:lstStyle/>
          <a:p>
            <a:r>
              <a:rPr lang="fr-FR"/>
              <a:t>Présentation de notre progamme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EA66C-DF35-5441-80CB-52513DF7AB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9547" y="1718447"/>
            <a:ext cx="6584634" cy="2159442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rgbClr val="404040"/>
                </a:solidFill>
              </a:rPr>
              <a:t>Différents modules</a:t>
            </a:r>
          </a:p>
          <a:p>
            <a:endParaRPr lang="fr-FR" dirty="0">
              <a:solidFill>
                <a:srgbClr val="404040"/>
              </a:solidFill>
            </a:endParaRPr>
          </a:p>
          <a:p>
            <a:r>
              <a:rPr lang="fr-FR" dirty="0">
                <a:solidFill>
                  <a:srgbClr val="404040"/>
                </a:solidFill>
              </a:rPr>
              <a:t>(Appel au programme ?)</a:t>
            </a:r>
          </a:p>
        </p:txBody>
      </p:sp>
    </p:spTree>
    <p:extLst>
      <p:ext uri="{BB962C8B-B14F-4D97-AF65-F5344CB8AC3E}">
        <p14:creationId xmlns:p14="http://schemas.microsoft.com/office/powerpoint/2010/main" val="1317700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AB30C-CCB4-B84C-AB50-33258E521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3352" y="350564"/>
            <a:ext cx="5797296" cy="891540"/>
          </a:xfrm>
        </p:spPr>
        <p:txBody>
          <a:bodyPr>
            <a:normAutofit fontScale="90000"/>
          </a:bodyPr>
          <a:lstStyle/>
          <a:p>
            <a:r>
              <a:rPr lang="fr-FR"/>
              <a:t>Présentation de notre programme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8CC9C8-0C8E-C441-AE32-6DC5051E8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9547" y="1718447"/>
            <a:ext cx="6584634" cy="2159442"/>
          </a:xfrm>
        </p:spPr>
        <p:txBody>
          <a:bodyPr>
            <a:normAutofit/>
          </a:bodyPr>
          <a:lstStyle/>
          <a:p>
            <a:r>
              <a:rPr lang="fr-FR">
                <a:solidFill>
                  <a:srgbClr val="404040"/>
                </a:solidFill>
              </a:rPr>
              <a:t>Différents filtres</a:t>
            </a:r>
          </a:p>
          <a:p>
            <a:pPr marL="0" indent="0">
              <a:buNone/>
            </a:pPr>
            <a:endParaRPr lang="fr-FR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2513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19C85-9D10-0142-9E6C-5699969E8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3352" y="350564"/>
            <a:ext cx="5797296" cy="891540"/>
          </a:xfrm>
        </p:spPr>
        <p:txBody>
          <a:bodyPr>
            <a:normAutofit fontScale="90000"/>
          </a:bodyPr>
          <a:lstStyle/>
          <a:p>
            <a:r>
              <a:rPr lang="fr-FR"/>
              <a:t>Présentation de notre programme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D5E77-F4DB-7348-9AC9-CDA027F290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9547" y="1718447"/>
            <a:ext cx="6584634" cy="2159442"/>
          </a:xfrm>
        </p:spPr>
        <p:txBody>
          <a:bodyPr>
            <a:normAutofit/>
          </a:bodyPr>
          <a:lstStyle/>
          <a:p>
            <a:r>
              <a:rPr lang="fr-FR">
                <a:solidFill>
                  <a:srgbClr val="404040"/>
                </a:solidFill>
              </a:rPr>
              <a:t>Différentes bornes</a:t>
            </a:r>
          </a:p>
        </p:txBody>
      </p:sp>
    </p:spTree>
    <p:extLst>
      <p:ext uri="{BB962C8B-B14F-4D97-AF65-F5344CB8AC3E}">
        <p14:creationId xmlns:p14="http://schemas.microsoft.com/office/powerpoint/2010/main" val="10239459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30DAD-1E74-7349-A5F1-455F3E186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3352" y="350564"/>
            <a:ext cx="5797296" cy="891540"/>
          </a:xfrm>
        </p:spPr>
        <p:txBody>
          <a:bodyPr>
            <a:normAutofit/>
          </a:bodyPr>
          <a:lstStyle/>
          <a:p>
            <a:r>
              <a:rPr lang="fr-FR"/>
              <a:t>Benchmark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75FF70-D5FF-6149-8B91-D6D4419658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9547" y="1718447"/>
            <a:ext cx="6584634" cy="2159442"/>
          </a:xfrm>
        </p:spPr>
        <p:txBody>
          <a:bodyPr>
            <a:normAutofit/>
          </a:bodyPr>
          <a:lstStyle/>
          <a:p>
            <a:r>
              <a:rPr lang="fr-FR">
                <a:solidFill>
                  <a:srgbClr val="404040"/>
                </a:solidFill>
              </a:rPr>
              <a:t>Il faudra certainement plusieurs diapos</a:t>
            </a:r>
          </a:p>
        </p:txBody>
      </p:sp>
    </p:spTree>
    <p:extLst>
      <p:ext uri="{BB962C8B-B14F-4D97-AF65-F5344CB8AC3E}">
        <p14:creationId xmlns:p14="http://schemas.microsoft.com/office/powerpoint/2010/main" val="33685988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A6965-7C27-9A4D-97D6-57DDA9195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3352" y="350564"/>
            <a:ext cx="5797296" cy="891540"/>
          </a:xfrm>
        </p:spPr>
        <p:txBody>
          <a:bodyPr>
            <a:normAutofit/>
          </a:bodyPr>
          <a:lstStyle/>
          <a:p>
            <a:r>
              <a:rPr lang="fr-FR"/>
              <a:t>Conclusion et ouverture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A1F5A7-46E0-D64E-A84F-CBBEFB1D9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9547" y="1718447"/>
            <a:ext cx="6584634" cy="2159442"/>
          </a:xfrm>
        </p:spPr>
        <p:txBody>
          <a:bodyPr>
            <a:normAutofit/>
          </a:bodyPr>
          <a:lstStyle/>
          <a:p>
            <a:r>
              <a:rPr lang="fr-FR">
                <a:solidFill>
                  <a:srgbClr val="404040"/>
                </a:solidFill>
              </a:rPr>
              <a:t>Impact du filtre AC3 vs impact de la borne mij </a:t>
            </a:r>
            <a:r>
              <a:rPr lang="fr-FR">
                <a:solidFill>
                  <a:srgbClr val="404040"/>
                </a:solidFill>
                <a:sym typeface="Wingdings" pitchFamily="2" charset="2"/>
              </a:rPr>
              <a:t> indique la direction à suivre pour améliorer efficacement notre algorithme</a:t>
            </a:r>
            <a:endParaRPr lang="fr-FR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4592623"/>
      </p:ext>
    </p:extLst>
  </p:cSld>
  <p:clrMapOvr>
    <a:masterClrMapping/>
  </p:clrMapOvr>
</p:sld>
</file>

<file path=ppt/theme/theme1.xml><?xml version="1.0" encoding="utf-8"?>
<a:theme xmlns:a="http://schemas.openxmlformats.org/drawingml/2006/main" name="PrésentationENAC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PrésentationENAC.pot</Template>
  <TotalTime>5</TotalTime>
  <Words>83</Words>
  <Application>Microsoft Macintosh PowerPoint</Application>
  <PresentationFormat>On-screen Show (16:9)</PresentationFormat>
  <Paragraphs>20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ＭＳ Ｐゴシック</vt:lpstr>
      <vt:lpstr>Arial</vt:lpstr>
      <vt:lpstr>Calibri</vt:lpstr>
      <vt:lpstr>Wingdings</vt:lpstr>
      <vt:lpstr>PrésentationENAC</vt:lpstr>
      <vt:lpstr>Résolution de conflits aérien par Branch&amp;Bound</vt:lpstr>
      <vt:lpstr>Présentation du sujet</vt:lpstr>
      <vt:lpstr>Présentation de notre programme 1</vt:lpstr>
      <vt:lpstr>Présentation de notre progamme 2</vt:lpstr>
      <vt:lpstr>Présentation de notre programme 3</vt:lpstr>
      <vt:lpstr>Présentation de notre programme 4</vt:lpstr>
      <vt:lpstr>Benchmark </vt:lpstr>
      <vt:lpstr>Conclusion et ouverture</vt:lpstr>
    </vt:vector>
  </TitlesOfParts>
  <Company>ENAC</Company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Jérôme ESPENAN</dc:creator>
  <cp:lastModifiedBy>Lilian Pouget</cp:lastModifiedBy>
  <cp:revision>4</cp:revision>
  <dcterms:created xsi:type="dcterms:W3CDTF">2016-01-28T09:10:34Z</dcterms:created>
  <dcterms:modified xsi:type="dcterms:W3CDTF">2019-01-08T12:34:58Z</dcterms:modified>
</cp:coreProperties>
</file>