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5" r:id="rId8"/>
    <p:sldId id="262" r:id="rId9"/>
    <p:sldId id="263" r:id="rId10"/>
    <p:sldId id="264" r:id="rId11"/>
  </p:sldIdLst>
  <p:sldSz cx="9144000" cy="5143500" type="screen16x9"/>
  <p:notesSz cx="6858000" cy="91440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48"/>
  </p:normalViewPr>
  <p:slideViewPr>
    <p:cSldViewPr snapToGrid="0" snapToObjects="1">
      <p:cViewPr>
        <p:scale>
          <a:sx n="149" d="100"/>
          <a:sy n="149" d="100"/>
        </p:scale>
        <p:origin x="-864" y="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5A1D4-9DD3-6444-B978-94CB15CAD5AD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32D6A-3F9F-174E-83AF-4E7CB594DD0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0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D454C-7F7E-1547-9E31-7AB183AF4498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6DD18-CEAD-4F4E-B629-CA8505381A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65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4E5E1-2D7F-A74D-B30E-2261BBD24BB8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58785-3DB1-4343-814C-602317499B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5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E1EA2-0C69-874C-84A4-181587ACDC65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DAB28-6F4F-3F46-8345-72B53CB55C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53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6AB9B-C871-414A-A89B-DD73B528940A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68A3D-4CAA-D249-8EC7-427EE2A5DA7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07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AFB57-788A-E040-82CC-BC4D0B3BDFBB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C5602-1848-C94F-968D-A50F635B5ED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4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87782-EBB7-B246-B359-43D2A825D9EC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09E83-F9D9-EA47-B127-24D824EE4B8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55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66241-06E1-2A45-B8A3-3A4F95B26BF2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093DC-3916-BE4A-80AF-F2CEB4C79C8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82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96401-2C90-4844-810A-0CEBB4621CC6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CCD5D-FA3C-6D4A-96A0-CAC1512B041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0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3C267-2648-B34F-9E3C-7AA7CC82AB33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9A04B-9B7E-8547-8568-A804CAB1486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Faire glisser l'image vers l'espace réservé ou cliquer sur l'icône pour l'ajouter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784E6-CEAF-1C4D-B2F3-3EB1E68BD6B3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B0840-028A-A040-AD89-EAE11F3DE7D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08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1BE3FA1-42FA-6543-B44B-ED58D0826433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78D7DE-3AF2-AC49-8DD6-371EA50A15D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4270-E70B-4048-BE13-42018D65F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899" y="1856172"/>
            <a:ext cx="4659573" cy="1431161"/>
          </a:xfrm>
          <a:noFill/>
          <a:ln>
            <a:solidFill>
              <a:schemeClr val="tx1"/>
            </a:solidFill>
          </a:ln>
        </p:spPr>
        <p:txBody>
          <a:bodyPr vert="horz" wrap="square" lIns="137160" tIns="137160" rIns="137160" bIns="13716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775" cap="all" spc="150" dirty="0" err="1">
                <a:ea typeface="+mj-ea"/>
                <a:cs typeface="+mj-cs"/>
              </a:rPr>
              <a:t>Résolution</a:t>
            </a:r>
            <a:r>
              <a:rPr lang="en-US" sz="2775" cap="all" spc="150" dirty="0">
                <a:ea typeface="+mj-ea"/>
                <a:cs typeface="+mj-cs"/>
              </a:rPr>
              <a:t> de </a:t>
            </a:r>
            <a:r>
              <a:rPr lang="en-US" sz="2775" cap="all" spc="150" dirty="0" err="1">
                <a:ea typeface="+mj-ea"/>
                <a:cs typeface="+mj-cs"/>
              </a:rPr>
              <a:t>conflits</a:t>
            </a:r>
            <a:r>
              <a:rPr lang="en-US" sz="2775" cap="all" spc="150" dirty="0">
                <a:ea typeface="+mj-ea"/>
                <a:cs typeface="+mj-cs"/>
              </a:rPr>
              <a:t> </a:t>
            </a:r>
            <a:r>
              <a:rPr lang="en-US" sz="2775" cap="all" spc="150" dirty="0" err="1">
                <a:ea typeface="+mj-ea"/>
                <a:cs typeface="+mj-cs"/>
              </a:rPr>
              <a:t>aérien</a:t>
            </a:r>
            <a:r>
              <a:rPr lang="en-US" sz="2775" cap="all" spc="150" dirty="0">
                <a:ea typeface="+mj-ea"/>
                <a:cs typeface="+mj-cs"/>
              </a:rPr>
              <a:t> par </a:t>
            </a:r>
            <a:r>
              <a:rPr lang="en-US" sz="2775" cap="all" spc="150" dirty="0" err="1">
                <a:ea typeface="+mj-ea"/>
                <a:cs typeface="+mj-cs"/>
              </a:rPr>
              <a:t>Branch&amp;Bound</a:t>
            </a:r>
            <a:endParaRPr lang="en-US" sz="2775" cap="all" spc="150" dirty="0"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6795-7A26-3940-9CAA-0999B61DC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299" y="1629950"/>
            <a:ext cx="2440806" cy="1883601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pPr indent="-1714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>
                    <a:lumMod val="90000"/>
                  </a:schemeClr>
                </a:solidFill>
              </a:rPr>
              <a:t>Costes Dorian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>
                    <a:lumMod val="90000"/>
                  </a:schemeClr>
                </a:solidFill>
              </a:rPr>
              <a:t>Tobelem sam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>
                    <a:lumMod val="90000"/>
                  </a:schemeClr>
                </a:solidFill>
              </a:rPr>
              <a:t>Li zhen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>
                    <a:lumMod val="90000"/>
                  </a:schemeClr>
                </a:solidFill>
              </a:rPr>
              <a:t>Pouget lilian</a:t>
            </a:r>
          </a:p>
        </p:txBody>
      </p:sp>
    </p:spTree>
    <p:extLst>
      <p:ext uri="{BB962C8B-B14F-4D97-AF65-F5344CB8AC3E}">
        <p14:creationId xmlns:p14="http://schemas.microsoft.com/office/powerpoint/2010/main" val="104779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6965-7C27-9A4D-97D6-57DDA919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/>
              <a:t>Conclusion et ouverture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F5A7-46E0-D64E-A84F-CBBEFB1D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404040"/>
                </a:solidFill>
              </a:rPr>
              <a:t>Impact du filtre AC3 vs impact de la borne mij </a:t>
            </a:r>
            <a:r>
              <a:rPr lang="fr-FR">
                <a:solidFill>
                  <a:srgbClr val="404040"/>
                </a:solidFill>
                <a:sym typeface="Wingdings" pitchFamily="2" charset="2"/>
              </a:rPr>
              <a:t> indique la direction à suivre pour améliorer efficacement notre algorithme</a:t>
            </a:r>
            <a:endParaRPr lang="fr-FR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59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A886-2F96-E844-A0F6-9BA1726C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/>
              <a:t>Présentation du sujet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B780B-6145-B04A-8FB3-1AC1621EA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endParaRPr lang="fr-FR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0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D7E9-B2DD-A74A-AB73-DF7FC9AB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/>
              <a:t>Présentation de notre programme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CD1A-7F13-2842-8FD2-E8F0B6408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rgbClr val="404040"/>
                </a:solidFill>
              </a:rPr>
              <a:t>Branch&amp;Bound</a:t>
            </a:r>
            <a:endParaRPr lang="fr-FR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75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6B55-4033-D842-A463-B45A6BD2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/>
              <a:t>Présentation de notre progamme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EA66C-DF35-5441-80CB-52513DF7A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404040"/>
                </a:solidFill>
              </a:rPr>
              <a:t>Différents modules</a:t>
            </a:r>
          </a:p>
          <a:p>
            <a:endParaRPr lang="fr-FR" dirty="0">
              <a:solidFill>
                <a:srgbClr val="404040"/>
              </a:solidFill>
            </a:endParaRPr>
          </a:p>
          <a:p>
            <a:r>
              <a:rPr lang="fr-FR" dirty="0">
                <a:solidFill>
                  <a:srgbClr val="404040"/>
                </a:solidFill>
              </a:rPr>
              <a:t>(Appel au programme ?)</a:t>
            </a:r>
          </a:p>
        </p:txBody>
      </p:sp>
    </p:spTree>
    <p:extLst>
      <p:ext uri="{BB962C8B-B14F-4D97-AF65-F5344CB8AC3E}">
        <p14:creationId xmlns:p14="http://schemas.microsoft.com/office/powerpoint/2010/main" val="131770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B30C-CCB4-B84C-AB50-33258E52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216" y="819841"/>
            <a:ext cx="5797296" cy="891540"/>
          </a:xfrm>
        </p:spPr>
        <p:txBody>
          <a:bodyPr>
            <a:noAutofit/>
          </a:bodyPr>
          <a:lstStyle/>
          <a:p>
            <a:r>
              <a:rPr lang="fr-FR" sz="3200" dirty="0"/>
              <a:t>Présentation de notre programme 3 : Les filtres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CC9C8-0C8E-C441-AE32-6DC5051E8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908185"/>
            <a:ext cx="6584634" cy="2159442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rgbClr val="404040"/>
                </a:solidFill>
              </a:rPr>
              <a:t>Le filtre permet de gérer les conflits entre les avions</a:t>
            </a:r>
          </a:p>
          <a:p>
            <a:r>
              <a:rPr lang="fr-FR" dirty="0">
                <a:solidFill>
                  <a:srgbClr val="404040"/>
                </a:solidFill>
              </a:rPr>
              <a:t>Filtre naïf et filtre utilisant AC3</a:t>
            </a:r>
          </a:p>
          <a:p>
            <a:r>
              <a:rPr lang="fr-FR" dirty="0">
                <a:solidFill>
                  <a:srgbClr val="404040"/>
                </a:solidFill>
              </a:rPr>
              <a:t>AC3 : ‘arc </a:t>
            </a:r>
            <a:r>
              <a:rPr lang="fr-FR" dirty="0" err="1">
                <a:solidFill>
                  <a:srgbClr val="404040"/>
                </a:solidFill>
              </a:rPr>
              <a:t>consistency</a:t>
            </a:r>
            <a:r>
              <a:rPr lang="fr-FR" dirty="0">
                <a:solidFill>
                  <a:srgbClr val="404040"/>
                </a:solidFill>
              </a:rPr>
              <a:t>’ algorithme #3</a:t>
            </a:r>
          </a:p>
          <a:p>
            <a:pPr marL="0" indent="0">
              <a:buNone/>
            </a:pPr>
            <a:endParaRPr lang="fr-FR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51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76778-818F-4843-8604-95BF169B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 naïf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6B4643-F3C2-4B41-97B5-076BB288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29"/>
            <a:ext cx="2734056" cy="3394472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Avion </a:t>
            </a:r>
            <a:r>
              <a:rPr lang="fr-FR" sz="2000" dirty="0">
                <a:sym typeface="Wingdings" pitchFamily="2" charset="2"/>
              </a:rPr>
              <a:t> manœuvres possibles</a:t>
            </a:r>
            <a:endParaRPr lang="fr-FR" sz="2000" dirty="0"/>
          </a:p>
          <a:p>
            <a:pPr marL="0" indent="0" algn="ctr">
              <a:buNone/>
            </a:pPr>
            <a:r>
              <a:rPr lang="fr-FR" sz="2800" dirty="0"/>
              <a:t>i</a:t>
            </a:r>
            <a:r>
              <a:rPr lang="fr-FR" sz="2800" dirty="0">
                <a:sym typeface="Wingdings" pitchFamily="2" charset="2"/>
              </a:rPr>
              <a:t> {1,2,3,4}</a:t>
            </a: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j </a:t>
            </a:r>
            <a:r>
              <a:rPr lang="fr-FR" sz="2800" dirty="0">
                <a:sym typeface="Wingdings" pitchFamily="2" charset="2"/>
              </a:rPr>
              <a:t> {1,2,3,4}</a:t>
            </a: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k</a:t>
            </a:r>
            <a:r>
              <a:rPr lang="fr-FR" sz="2800" dirty="0">
                <a:sym typeface="Wingdings" pitchFamily="2" charset="2"/>
              </a:rPr>
              <a:t> {1,2,3,4}</a:t>
            </a: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Avant filtrage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9271543-FE90-914B-AB98-8BD9810ED333}"/>
              </a:ext>
            </a:extLst>
          </p:cNvPr>
          <p:cNvSpPr txBox="1">
            <a:spLocks/>
          </p:cNvSpPr>
          <p:nvPr/>
        </p:nvSpPr>
        <p:spPr bwMode="auto">
          <a:xfrm>
            <a:off x="3204972" y="1063229"/>
            <a:ext cx="2734056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fr-FR" sz="2000" dirty="0"/>
              <a:t>Avion </a:t>
            </a:r>
            <a:r>
              <a:rPr lang="fr-FR" sz="2000" dirty="0">
                <a:sym typeface="Wingdings" pitchFamily="2" charset="2"/>
              </a:rPr>
              <a:t> manœuvres possibles</a:t>
            </a:r>
            <a:endParaRPr lang="fr-FR" sz="20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i</a:t>
            </a:r>
            <a:r>
              <a:rPr lang="fr-FR" sz="2800" dirty="0">
                <a:sym typeface="Wingdings" pitchFamily="2" charset="2"/>
              </a:rPr>
              <a:t> {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fr-FR" sz="2800" dirty="0">
                <a:sym typeface="Wingdings" pitchFamily="2" charset="2"/>
              </a:rPr>
              <a:t>,2,3,4}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j </a:t>
            </a:r>
            <a:r>
              <a:rPr lang="fr-FR" sz="2800" dirty="0">
                <a:sym typeface="Wingdings" pitchFamily="2" charset="2"/>
              </a:rPr>
              <a:t> {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strike="sngStrike" dirty="0">
                <a:solidFill>
                  <a:srgbClr val="FF0000"/>
                </a:solidFill>
                <a:sym typeface="Wingdings" pitchFamily="2" charset="2"/>
              </a:rPr>
              <a:t>2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3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strike="sngStrike" dirty="0">
                <a:solidFill>
                  <a:srgbClr val="FF0000"/>
                </a:solidFill>
                <a:sym typeface="Wingdings" pitchFamily="2" charset="2"/>
              </a:rPr>
              <a:t>4</a:t>
            </a:r>
            <a:r>
              <a:rPr lang="fr-FR" sz="2800" dirty="0">
                <a:sym typeface="Wingdings" pitchFamily="2" charset="2"/>
              </a:rPr>
              <a:t>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k</a:t>
            </a:r>
            <a:r>
              <a:rPr lang="fr-FR" sz="2800" dirty="0">
                <a:sym typeface="Wingdings" pitchFamily="2" charset="2"/>
              </a:rPr>
              <a:t> {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2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strike="sngStrike" dirty="0">
                <a:solidFill>
                  <a:srgbClr val="FF0000"/>
                </a:solidFill>
                <a:sym typeface="Wingdings" pitchFamily="2" charset="2"/>
              </a:rPr>
              <a:t>3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strike="sngStrike" dirty="0">
                <a:solidFill>
                  <a:srgbClr val="FF0000"/>
                </a:solidFill>
                <a:sym typeface="Wingdings" pitchFamily="2" charset="2"/>
              </a:rPr>
              <a:t>4</a:t>
            </a:r>
            <a:r>
              <a:rPr lang="fr-FR" sz="2800" dirty="0">
                <a:sym typeface="Wingdings" pitchFamily="2" charset="2"/>
              </a:rPr>
              <a:t>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Etude compatibilité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AC4366B-292E-CE43-A1A7-420E7636DD01}"/>
              </a:ext>
            </a:extLst>
          </p:cNvPr>
          <p:cNvSpPr txBox="1">
            <a:spLocks/>
          </p:cNvSpPr>
          <p:nvPr/>
        </p:nvSpPr>
        <p:spPr bwMode="auto">
          <a:xfrm>
            <a:off x="5939028" y="1063229"/>
            <a:ext cx="2734056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fr-FR" sz="2000" dirty="0"/>
              <a:t>Avion </a:t>
            </a:r>
            <a:r>
              <a:rPr lang="fr-FR" sz="2000" dirty="0">
                <a:sym typeface="Wingdings" pitchFamily="2" charset="2"/>
              </a:rPr>
              <a:t> manœuvres possibles</a:t>
            </a:r>
            <a:endParaRPr lang="fr-FR" sz="20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i</a:t>
            </a:r>
            <a:r>
              <a:rPr lang="fr-FR" sz="2800" dirty="0">
                <a:sym typeface="Wingdings" pitchFamily="2" charset="2"/>
              </a:rPr>
              <a:t> {1}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j </a:t>
            </a:r>
            <a:r>
              <a:rPr lang="fr-FR" sz="2800" dirty="0">
                <a:sym typeface="Wingdings" pitchFamily="2" charset="2"/>
              </a:rPr>
              <a:t> {1,3}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k</a:t>
            </a:r>
            <a:r>
              <a:rPr lang="fr-FR" sz="2800" dirty="0">
                <a:sym typeface="Wingdings" pitchFamily="2" charset="2"/>
              </a:rPr>
              <a:t> {1,2}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Après filtrage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DB0AC6-B8D3-F84F-A0E3-685F3810AC02}"/>
              </a:ext>
            </a:extLst>
          </p:cNvPr>
          <p:cNvCxnSpPr/>
          <p:nvPr/>
        </p:nvCxnSpPr>
        <p:spPr>
          <a:xfrm>
            <a:off x="3090672" y="1063229"/>
            <a:ext cx="0" cy="3280171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DD33AB1-C84C-8C45-B8AF-27BEBC7C57FF}"/>
              </a:ext>
            </a:extLst>
          </p:cNvPr>
          <p:cNvCxnSpPr/>
          <p:nvPr/>
        </p:nvCxnSpPr>
        <p:spPr>
          <a:xfrm>
            <a:off x="5775960" y="1063229"/>
            <a:ext cx="0" cy="3280171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1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E7732-A98F-324A-B564-9F44EE03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 utilisant AC3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56809A-725D-A145-92ED-3BFC24225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427" y="1203695"/>
            <a:ext cx="861237" cy="3394472"/>
          </a:xfrm>
        </p:spPr>
        <p:txBody>
          <a:bodyPr/>
          <a:lstStyle/>
          <a:p>
            <a:pPr marL="0" indent="0" algn="ctr">
              <a:buNone/>
            </a:pPr>
            <a:r>
              <a:rPr lang="fr-FR" sz="2000" dirty="0"/>
              <a:t>Avion i</a:t>
            </a:r>
          </a:p>
          <a:p>
            <a:pPr marL="0" indent="0" algn="ctr">
              <a:buNone/>
            </a:pPr>
            <a:r>
              <a:rPr lang="fr-FR" dirty="0"/>
              <a:t>1</a:t>
            </a:r>
          </a:p>
          <a:p>
            <a:pPr marL="0" indent="0" algn="ctr">
              <a:buNone/>
            </a:pPr>
            <a:r>
              <a:rPr lang="fr-FR" dirty="0"/>
              <a:t>2</a:t>
            </a:r>
          </a:p>
          <a:p>
            <a:pPr marL="0" indent="0" algn="ctr">
              <a:buNone/>
            </a:pPr>
            <a:r>
              <a:rPr lang="fr-FR" dirty="0"/>
              <a:t>3</a:t>
            </a:r>
          </a:p>
          <a:p>
            <a:pPr marL="0" indent="0" algn="ctr">
              <a:buNone/>
            </a:pPr>
            <a:r>
              <a:rPr lang="fr-FR" dirty="0"/>
              <a:t>4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ED65A30-2E36-FA4C-9821-AD1BBA1BA743}"/>
              </a:ext>
            </a:extLst>
          </p:cNvPr>
          <p:cNvSpPr txBox="1">
            <a:spLocks/>
          </p:cNvSpPr>
          <p:nvPr/>
        </p:nvSpPr>
        <p:spPr bwMode="auto">
          <a:xfrm>
            <a:off x="1850064" y="1220088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j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4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EEB99B9-E953-3C44-8393-596A28713B9A}"/>
              </a:ext>
            </a:extLst>
          </p:cNvPr>
          <p:cNvSpPr txBox="1">
            <a:spLocks/>
          </p:cNvSpPr>
          <p:nvPr/>
        </p:nvSpPr>
        <p:spPr bwMode="auto">
          <a:xfrm>
            <a:off x="2863701" y="1220088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k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4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2C1CFB6-F854-0E4F-82A0-5EA488F74910}"/>
              </a:ext>
            </a:extLst>
          </p:cNvPr>
          <p:cNvCxnSpPr/>
          <p:nvPr/>
        </p:nvCxnSpPr>
        <p:spPr>
          <a:xfrm>
            <a:off x="4136065" y="2667445"/>
            <a:ext cx="871870" cy="0"/>
          </a:xfrm>
          <a:prstGeom prst="straightConnector1">
            <a:avLst/>
          </a:prstGeom>
          <a:ln w="50800">
            <a:solidFill>
              <a:srgbClr val="CBCCC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AE41D60-5DB5-814B-B1BC-ED73FAD22808}"/>
              </a:ext>
            </a:extLst>
          </p:cNvPr>
          <p:cNvSpPr txBox="1">
            <a:spLocks/>
          </p:cNvSpPr>
          <p:nvPr/>
        </p:nvSpPr>
        <p:spPr bwMode="auto">
          <a:xfrm>
            <a:off x="7394946" y="1236481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k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A7631E4-BB85-4642-8EB7-F807523FEA63}"/>
              </a:ext>
            </a:extLst>
          </p:cNvPr>
          <p:cNvSpPr txBox="1">
            <a:spLocks/>
          </p:cNvSpPr>
          <p:nvPr/>
        </p:nvSpPr>
        <p:spPr bwMode="auto">
          <a:xfrm>
            <a:off x="6381309" y="1220088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j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4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3274E79-A589-8342-BFCE-5CFB27352DCE}"/>
              </a:ext>
            </a:extLst>
          </p:cNvPr>
          <p:cNvSpPr txBox="1">
            <a:spLocks/>
          </p:cNvSpPr>
          <p:nvPr/>
        </p:nvSpPr>
        <p:spPr bwMode="auto">
          <a:xfrm>
            <a:off x="5419063" y="1220088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i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7F3E1DD-0556-8543-999D-0F12718585E7}"/>
              </a:ext>
            </a:extLst>
          </p:cNvPr>
          <p:cNvSpPr txBox="1"/>
          <p:nvPr/>
        </p:nvSpPr>
        <p:spPr>
          <a:xfrm>
            <a:off x="3756449" y="2900931"/>
            <a:ext cx="16112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AC3</a:t>
            </a:r>
          </a:p>
          <a:p>
            <a:pPr algn="ctr"/>
            <a:r>
              <a:rPr lang="fr-FR" dirty="0"/>
              <a:t>On considère que i effectue la manœuvre 1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FAD4832-FBD4-5143-93DE-E69F039B5D6F}"/>
              </a:ext>
            </a:extLst>
          </p:cNvPr>
          <p:cNvCxnSpPr/>
          <p:nvPr/>
        </p:nvCxnSpPr>
        <p:spPr>
          <a:xfrm>
            <a:off x="1499561" y="2232837"/>
            <a:ext cx="598144" cy="0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0061684-732C-0143-8A6A-31C16DD61359}"/>
              </a:ext>
            </a:extLst>
          </p:cNvPr>
          <p:cNvCxnSpPr>
            <a:cxnSpLocks/>
          </p:cNvCxnSpPr>
          <p:nvPr/>
        </p:nvCxnSpPr>
        <p:spPr>
          <a:xfrm>
            <a:off x="1499561" y="2232837"/>
            <a:ext cx="598144" cy="1714771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BE26498-1183-AF4C-B9D0-C0D6C75DB23B}"/>
              </a:ext>
            </a:extLst>
          </p:cNvPr>
          <p:cNvCxnSpPr>
            <a:cxnSpLocks/>
          </p:cNvCxnSpPr>
          <p:nvPr/>
        </p:nvCxnSpPr>
        <p:spPr>
          <a:xfrm flipV="1">
            <a:off x="1398592" y="2240634"/>
            <a:ext cx="699113" cy="55971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1B8CF24-60A7-1740-B9EA-25E535A4873F}"/>
              </a:ext>
            </a:extLst>
          </p:cNvPr>
          <p:cNvCxnSpPr>
            <a:cxnSpLocks/>
          </p:cNvCxnSpPr>
          <p:nvPr/>
        </p:nvCxnSpPr>
        <p:spPr>
          <a:xfrm flipV="1">
            <a:off x="1398592" y="2800350"/>
            <a:ext cx="699113" cy="56224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2BF6215-BCF9-7A46-BA0A-B30A1B227375}"/>
              </a:ext>
            </a:extLst>
          </p:cNvPr>
          <p:cNvCxnSpPr/>
          <p:nvPr/>
        </p:nvCxnSpPr>
        <p:spPr>
          <a:xfrm>
            <a:off x="1398592" y="3374203"/>
            <a:ext cx="598144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2954A35-F2A6-B84C-8CDC-FFD503E4B1D2}"/>
              </a:ext>
            </a:extLst>
          </p:cNvPr>
          <p:cNvCxnSpPr>
            <a:cxnSpLocks/>
          </p:cNvCxnSpPr>
          <p:nvPr/>
        </p:nvCxnSpPr>
        <p:spPr>
          <a:xfrm>
            <a:off x="1449076" y="3947608"/>
            <a:ext cx="64862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867EE61-1FF8-F643-856B-283E6D2BA0F6}"/>
              </a:ext>
            </a:extLst>
          </p:cNvPr>
          <p:cNvCxnSpPr>
            <a:cxnSpLocks/>
          </p:cNvCxnSpPr>
          <p:nvPr/>
        </p:nvCxnSpPr>
        <p:spPr>
          <a:xfrm>
            <a:off x="2412229" y="2232837"/>
            <a:ext cx="719278" cy="599647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D0F0364-F4CF-1C45-A7F6-3F85B9254D55}"/>
              </a:ext>
            </a:extLst>
          </p:cNvPr>
          <p:cNvCxnSpPr>
            <a:cxnSpLocks/>
          </p:cNvCxnSpPr>
          <p:nvPr/>
        </p:nvCxnSpPr>
        <p:spPr>
          <a:xfrm>
            <a:off x="2395201" y="2832484"/>
            <a:ext cx="73630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458063D-C0CD-134E-B973-74271A229417}"/>
              </a:ext>
            </a:extLst>
          </p:cNvPr>
          <p:cNvCxnSpPr>
            <a:cxnSpLocks/>
          </p:cNvCxnSpPr>
          <p:nvPr/>
        </p:nvCxnSpPr>
        <p:spPr>
          <a:xfrm flipV="1">
            <a:off x="2422311" y="2232837"/>
            <a:ext cx="754021" cy="116436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9DD1AEE-8A14-964C-B9AB-919E62774134}"/>
              </a:ext>
            </a:extLst>
          </p:cNvPr>
          <p:cNvCxnSpPr>
            <a:cxnSpLocks/>
          </p:cNvCxnSpPr>
          <p:nvPr/>
        </p:nvCxnSpPr>
        <p:spPr>
          <a:xfrm flipV="1">
            <a:off x="2475006" y="3432132"/>
            <a:ext cx="656501" cy="5257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69B8FB6-D8F7-0545-9CE6-1F07E79FF051}"/>
              </a:ext>
            </a:extLst>
          </p:cNvPr>
          <p:cNvCxnSpPr/>
          <p:nvPr/>
        </p:nvCxnSpPr>
        <p:spPr>
          <a:xfrm>
            <a:off x="6032619" y="2218147"/>
            <a:ext cx="598144" cy="0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6D6678B-1FCF-0E45-A9D9-8640792AE1EC}"/>
              </a:ext>
            </a:extLst>
          </p:cNvPr>
          <p:cNvCxnSpPr>
            <a:cxnSpLocks/>
          </p:cNvCxnSpPr>
          <p:nvPr/>
        </p:nvCxnSpPr>
        <p:spPr>
          <a:xfrm>
            <a:off x="6032619" y="2218147"/>
            <a:ext cx="598144" cy="1714771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8DEF0E4-49FB-314E-83A5-C99DAB64B197}"/>
              </a:ext>
            </a:extLst>
          </p:cNvPr>
          <p:cNvCxnSpPr>
            <a:cxnSpLocks/>
          </p:cNvCxnSpPr>
          <p:nvPr/>
        </p:nvCxnSpPr>
        <p:spPr>
          <a:xfrm>
            <a:off x="6959107" y="2223006"/>
            <a:ext cx="685332" cy="609478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C6231BDC-5CEC-7541-904C-E4B4423008F3}"/>
              </a:ext>
            </a:extLst>
          </p:cNvPr>
          <p:cNvCxnSpPr>
            <a:cxnSpLocks/>
          </p:cNvCxnSpPr>
          <p:nvPr/>
        </p:nvCxnSpPr>
        <p:spPr>
          <a:xfrm flipV="1">
            <a:off x="7021884" y="3432132"/>
            <a:ext cx="656501" cy="5257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77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9C85-9D10-0142-9E6C-5699969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/>
              <a:t>Présentation de notre programme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5E77-F4DB-7348-9AC9-CDA027F29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404040"/>
                </a:solidFill>
              </a:rPr>
              <a:t>Différentes bornes</a:t>
            </a:r>
          </a:p>
        </p:txBody>
      </p:sp>
    </p:spTree>
    <p:extLst>
      <p:ext uri="{BB962C8B-B14F-4D97-AF65-F5344CB8AC3E}">
        <p14:creationId xmlns:p14="http://schemas.microsoft.com/office/powerpoint/2010/main" val="102394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0DAD-1E74-7349-A5F1-455F3E18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/>
              <a:t>Benchmark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5FF70-D5FF-6149-8B91-D6D441965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404040"/>
                </a:solidFill>
              </a:rPr>
              <a:t>Il faudra certainement plusieurs diapos</a:t>
            </a:r>
          </a:p>
        </p:txBody>
      </p:sp>
    </p:spTree>
    <p:extLst>
      <p:ext uri="{BB962C8B-B14F-4D97-AF65-F5344CB8AC3E}">
        <p14:creationId xmlns:p14="http://schemas.microsoft.com/office/powerpoint/2010/main" val="3368598807"/>
      </p:ext>
    </p:extLst>
  </p:cSld>
  <p:clrMapOvr>
    <a:masterClrMapping/>
  </p:clrMapOvr>
</p:sld>
</file>

<file path=ppt/theme/theme1.xml><?xml version="1.0" encoding="utf-8"?>
<a:theme xmlns:a="http://schemas.openxmlformats.org/drawingml/2006/main" name="PrésentationENAC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PrésentationENAC.pot</Template>
  <TotalTime>29</TotalTime>
  <Words>222</Words>
  <Application>Microsoft Macintosh PowerPoint</Application>
  <PresentationFormat>Affichage à l'écran (16:9)</PresentationFormat>
  <Paragraphs>71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Calibri</vt:lpstr>
      <vt:lpstr>PrésentationENAC</vt:lpstr>
      <vt:lpstr>Résolution de conflits aérien par Branch&amp;Bound</vt:lpstr>
      <vt:lpstr>Présentation du sujet</vt:lpstr>
      <vt:lpstr>Présentation de notre programme 1</vt:lpstr>
      <vt:lpstr>Présentation de notre progamme 2</vt:lpstr>
      <vt:lpstr>Présentation de notre programme 3 : Les filtres</vt:lpstr>
      <vt:lpstr>Filtre naïf</vt:lpstr>
      <vt:lpstr>Filtre utilisant AC3</vt:lpstr>
      <vt:lpstr>Présentation de notre programme 4</vt:lpstr>
      <vt:lpstr>Benchmark </vt:lpstr>
      <vt:lpstr>Conclusion et ouverture</vt:lpstr>
    </vt:vector>
  </TitlesOfParts>
  <Company>ENAC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Jérôme ESPENAN</dc:creator>
  <cp:lastModifiedBy>dorian Coste</cp:lastModifiedBy>
  <cp:revision>7</cp:revision>
  <dcterms:created xsi:type="dcterms:W3CDTF">2016-01-28T09:10:34Z</dcterms:created>
  <dcterms:modified xsi:type="dcterms:W3CDTF">2019-01-08T13:39:21Z</dcterms:modified>
</cp:coreProperties>
</file>