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7" r:id="rId10"/>
    <p:sldId id="263" r:id="rId11"/>
    <p:sldId id="264" r:id="rId12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63" d="100"/>
          <a:sy n="63" d="100"/>
        </p:scale>
        <p:origin x="77" y="91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Costes Dorian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Tobelem sam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>
                    <a:lumMod val="90000"/>
                  </a:schemeClr>
                </a:solidFill>
              </a:rPr>
              <a:t>Pouget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Benchmark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Il faudra certainement plusieurs diapos</a:t>
            </a:r>
          </a:p>
        </p:txBody>
      </p:sp>
    </p:spTree>
    <p:extLst>
      <p:ext uri="{BB962C8B-B14F-4D97-AF65-F5344CB8AC3E}">
        <p14:creationId xmlns:p14="http://schemas.microsoft.com/office/powerpoint/2010/main" val="33685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Conclusion et ouverture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Impact du filtre AC3 vs impact de la borne mij </a:t>
            </a:r>
            <a:r>
              <a:rPr lang="fr-FR">
                <a:solidFill>
                  <a:srgbClr val="404040"/>
                </a:solidFill>
                <a:sym typeface="Wingdings" pitchFamily="2" charset="2"/>
              </a:rPr>
              <a:t> indique la direction à suivre pour améliorer efficacement notre algorithme</a:t>
            </a:r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9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/>
              <a:t>Présentation du sujet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780B-6145-B04A-8FB3-1AC1621E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0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Séparation</a:t>
            </a:r>
          </a:p>
          <a:p>
            <a:r>
              <a:rPr lang="fr-FR" dirty="0">
                <a:solidFill>
                  <a:srgbClr val="40404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4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0F5C581-1E8E-4074-AEB8-B66CB39F2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12" y="1676149"/>
            <a:ext cx="504067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progamme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Différents modules</a:t>
            </a:r>
          </a:p>
          <a:p>
            <a:endParaRPr lang="fr-FR" dirty="0">
              <a:solidFill>
                <a:srgbClr val="404040"/>
              </a:solidFill>
            </a:endParaRPr>
          </a:p>
          <a:p>
            <a:r>
              <a:rPr lang="fr-FR" dirty="0">
                <a:solidFill>
                  <a:srgbClr val="404040"/>
                </a:solidFill>
              </a:rPr>
              <a:t>(Appel au programme ?)</a:t>
            </a:r>
          </a:p>
        </p:txBody>
      </p:sp>
    </p:spTree>
    <p:extLst>
      <p:ext uri="{BB962C8B-B14F-4D97-AF65-F5344CB8AC3E}">
        <p14:creationId xmlns:p14="http://schemas.microsoft.com/office/powerpoint/2010/main" val="131770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404040"/>
                </a:solidFill>
              </a:rPr>
              <a:t>Différents filtres</a:t>
            </a:r>
          </a:p>
          <a:p>
            <a:pPr marL="0" indent="0">
              <a:buNone/>
            </a:pPr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La Borne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Importance du choix de l’heuristique : la borne.</a:t>
            </a:r>
          </a:p>
        </p:txBody>
      </p:sp>
    </p:spTree>
    <p:extLst>
      <p:ext uri="{BB962C8B-B14F-4D97-AF65-F5344CB8AC3E}">
        <p14:creationId xmlns:p14="http://schemas.microsoft.com/office/powerpoint/2010/main" val="102394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La Borne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E4F67-0303-4B57-9C7A-F2A720A7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4" y="1526055"/>
            <a:ext cx="5154412" cy="3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7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/>
              <a:t>Présentation de notre programme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B742C-BC41-4028-8613-819EBB9D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31571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89</TotalTime>
  <Words>96</Words>
  <Application>Microsoft Office PowerPoint</Application>
  <PresentationFormat>On-screen Show (16:9)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PrésentationENAC</vt:lpstr>
      <vt:lpstr>Résolution de conflits aérien par Branch&amp;Bound</vt:lpstr>
      <vt:lpstr>Présentation du sujet</vt:lpstr>
      <vt:lpstr>L’algorithme Branch and Bound</vt:lpstr>
      <vt:lpstr>L’algorithme Branch and Bound</vt:lpstr>
      <vt:lpstr>Présentation de notre progamme 2</vt:lpstr>
      <vt:lpstr>Présentation de notre programme 3</vt:lpstr>
      <vt:lpstr>La Borne</vt:lpstr>
      <vt:lpstr>La Borne</vt:lpstr>
      <vt:lpstr>Présentation de notre programme 4</vt:lpstr>
      <vt:lpstr>Benchmark </vt:lpstr>
      <vt:lpstr>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PC01</cp:lastModifiedBy>
  <cp:revision>9</cp:revision>
  <dcterms:created xsi:type="dcterms:W3CDTF">2016-01-28T09:10:34Z</dcterms:created>
  <dcterms:modified xsi:type="dcterms:W3CDTF">2019-01-08T20:38:10Z</dcterms:modified>
</cp:coreProperties>
</file>