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4" r:id="rId3"/>
    <p:sldId id="257" r:id="rId4"/>
    <p:sldId id="258" r:id="rId5"/>
    <p:sldId id="259" r:id="rId6"/>
    <p:sldId id="260" r:id="rId7"/>
    <p:sldId id="263" r:id="rId8"/>
    <p:sldId id="262" r:id="rId9"/>
    <p:sldId id="261"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14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6086F-AE1A-4C8F-9151-1C35C29D717D}" type="datetimeFigureOut">
              <a:rPr lang="en-US" smtClean="0"/>
              <a:t>7/30/2013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0555D3-3D8F-45C0-A034-5C9450B97AC5}" type="slidenum">
              <a:rPr lang="en-US" smtClean="0"/>
              <a:t>‹#›</a:t>
            </a:fld>
            <a:endParaRPr lang="en-US"/>
          </a:p>
        </p:txBody>
      </p:sp>
    </p:spTree>
    <p:extLst>
      <p:ext uri="{BB962C8B-B14F-4D97-AF65-F5344CB8AC3E}">
        <p14:creationId xmlns:p14="http://schemas.microsoft.com/office/powerpoint/2010/main" val="947553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334" eaLnBrk="0" hangingPunct="0">
              <a:defRPr>
                <a:solidFill>
                  <a:schemeClr val="tx1"/>
                </a:solidFill>
                <a:latin typeface="Arial" charset="0"/>
                <a:ea typeface="ＭＳ Ｐゴシック" pitchFamily="32" charset="-128"/>
              </a:defRPr>
            </a:lvl1pPr>
            <a:lvl2pPr marL="703797" indent="-270691" defTabSz="914334" eaLnBrk="0" hangingPunct="0">
              <a:defRPr>
                <a:solidFill>
                  <a:schemeClr val="tx1"/>
                </a:solidFill>
                <a:latin typeface="Arial" charset="0"/>
                <a:ea typeface="ＭＳ Ｐゴシック" pitchFamily="32" charset="-128"/>
              </a:defRPr>
            </a:lvl2pPr>
            <a:lvl3pPr marL="1082764" indent="-216553" defTabSz="914334" eaLnBrk="0" hangingPunct="0">
              <a:defRPr>
                <a:solidFill>
                  <a:schemeClr val="tx1"/>
                </a:solidFill>
                <a:latin typeface="Arial" charset="0"/>
                <a:ea typeface="ＭＳ Ｐゴシック" pitchFamily="32" charset="-128"/>
              </a:defRPr>
            </a:lvl3pPr>
            <a:lvl4pPr marL="1515869" indent="-216553" defTabSz="914334" eaLnBrk="0" hangingPunct="0">
              <a:defRPr>
                <a:solidFill>
                  <a:schemeClr val="tx1"/>
                </a:solidFill>
                <a:latin typeface="Arial" charset="0"/>
                <a:ea typeface="ＭＳ Ｐゴシック" pitchFamily="32" charset="-128"/>
              </a:defRPr>
            </a:lvl4pPr>
            <a:lvl5pPr marL="1948975" indent="-216553" defTabSz="914334" eaLnBrk="0" hangingPunct="0">
              <a:defRPr>
                <a:solidFill>
                  <a:schemeClr val="tx1"/>
                </a:solidFill>
                <a:latin typeface="Arial" charset="0"/>
                <a:ea typeface="ＭＳ Ｐゴシック" pitchFamily="32" charset="-128"/>
              </a:defRPr>
            </a:lvl5pPr>
            <a:lvl6pPr marL="2382081"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6pPr>
            <a:lvl7pPr marL="2815186"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7pPr>
            <a:lvl8pPr marL="3248292"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8pPr>
            <a:lvl9pPr marL="3681397"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9pPr>
          </a:lstStyle>
          <a:p>
            <a:pPr eaLnBrk="1" hangingPunct="1"/>
            <a:fld id="{364B0A3D-612D-4882-8F0A-A47918DE32AF}" type="slidenum">
              <a:rPr lang="en-US" smtClean="0">
                <a:solidFill>
                  <a:srgbClr val="000000"/>
                </a:solidFill>
              </a:rPr>
              <a:pPr eaLnBrk="1" hangingPunct="1"/>
              <a:t>2</a:t>
            </a:fld>
            <a:endParaRPr lang="en-US" smtClean="0">
              <a:solidFill>
                <a:srgbClr val="000000"/>
              </a:solidFill>
            </a:endParaRPr>
          </a:p>
        </p:txBody>
      </p:sp>
      <p:sp>
        <p:nvSpPr>
          <p:cNvPr id="36867" name="Rectangle 2"/>
          <p:cNvSpPr>
            <a:spLocks noGrp="1" noRot="1" noChangeAspect="1" noChangeArrowheads="1" noTextEdit="1"/>
          </p:cNvSpPr>
          <p:nvPr>
            <p:ph type="sldImg"/>
          </p:nvPr>
        </p:nvSpPr>
        <p:spPr>
          <a:xfrm>
            <a:off x="1146175" y="685800"/>
            <a:ext cx="4567238" cy="3427413"/>
          </a:xfrm>
          <a:ln/>
        </p:spPr>
      </p:sp>
      <p:sp>
        <p:nvSpPr>
          <p:cNvPr id="36868" name="Rectangle 3"/>
          <p:cNvSpPr>
            <a:spLocks noGrp="1" noChangeArrowheads="1"/>
          </p:cNvSpPr>
          <p:nvPr>
            <p:ph type="body" idx="1"/>
          </p:nvPr>
        </p:nvSpPr>
        <p:spPr>
          <a:xfrm>
            <a:off x="684310" y="4343401"/>
            <a:ext cx="548938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smtClean="0">
              <a:ea typeface="ＭＳ Ｐゴシック" pitchFamily="32"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334" eaLnBrk="0" hangingPunct="0">
              <a:defRPr>
                <a:solidFill>
                  <a:schemeClr val="tx1"/>
                </a:solidFill>
                <a:latin typeface="Arial" charset="0"/>
                <a:ea typeface="ＭＳ Ｐゴシック" pitchFamily="32" charset="-128"/>
              </a:defRPr>
            </a:lvl1pPr>
            <a:lvl2pPr marL="703797" indent="-270691" defTabSz="914334" eaLnBrk="0" hangingPunct="0">
              <a:defRPr>
                <a:solidFill>
                  <a:schemeClr val="tx1"/>
                </a:solidFill>
                <a:latin typeface="Arial" charset="0"/>
                <a:ea typeface="ＭＳ Ｐゴシック" pitchFamily="32" charset="-128"/>
              </a:defRPr>
            </a:lvl2pPr>
            <a:lvl3pPr marL="1082764" indent="-216553" defTabSz="914334" eaLnBrk="0" hangingPunct="0">
              <a:defRPr>
                <a:solidFill>
                  <a:schemeClr val="tx1"/>
                </a:solidFill>
                <a:latin typeface="Arial" charset="0"/>
                <a:ea typeface="ＭＳ Ｐゴシック" pitchFamily="32" charset="-128"/>
              </a:defRPr>
            </a:lvl3pPr>
            <a:lvl4pPr marL="1515869" indent="-216553" defTabSz="914334" eaLnBrk="0" hangingPunct="0">
              <a:defRPr>
                <a:solidFill>
                  <a:schemeClr val="tx1"/>
                </a:solidFill>
                <a:latin typeface="Arial" charset="0"/>
                <a:ea typeface="ＭＳ Ｐゴシック" pitchFamily="32" charset="-128"/>
              </a:defRPr>
            </a:lvl4pPr>
            <a:lvl5pPr marL="1948975" indent="-216553" defTabSz="914334" eaLnBrk="0" hangingPunct="0">
              <a:defRPr>
                <a:solidFill>
                  <a:schemeClr val="tx1"/>
                </a:solidFill>
                <a:latin typeface="Arial" charset="0"/>
                <a:ea typeface="ＭＳ Ｐゴシック" pitchFamily="32" charset="-128"/>
              </a:defRPr>
            </a:lvl5pPr>
            <a:lvl6pPr marL="2382081"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6pPr>
            <a:lvl7pPr marL="2815186"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7pPr>
            <a:lvl8pPr marL="3248292"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8pPr>
            <a:lvl9pPr marL="3681397"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9pPr>
          </a:lstStyle>
          <a:p>
            <a:pPr eaLnBrk="1" hangingPunct="1"/>
            <a:fld id="{364B0A3D-612D-4882-8F0A-A47918DE32AF}" type="slidenum">
              <a:rPr lang="en-US" smtClean="0">
                <a:solidFill>
                  <a:srgbClr val="000000"/>
                </a:solidFill>
              </a:rPr>
              <a:pPr eaLnBrk="1" hangingPunct="1"/>
              <a:t>3</a:t>
            </a:fld>
            <a:endParaRPr lang="en-US" smtClean="0">
              <a:solidFill>
                <a:srgbClr val="000000"/>
              </a:solidFill>
            </a:endParaRPr>
          </a:p>
        </p:txBody>
      </p:sp>
      <p:sp>
        <p:nvSpPr>
          <p:cNvPr id="36867" name="Rectangle 2"/>
          <p:cNvSpPr>
            <a:spLocks noGrp="1" noRot="1" noChangeAspect="1" noChangeArrowheads="1" noTextEdit="1"/>
          </p:cNvSpPr>
          <p:nvPr>
            <p:ph type="sldImg"/>
          </p:nvPr>
        </p:nvSpPr>
        <p:spPr>
          <a:xfrm>
            <a:off x="1146175" y="685800"/>
            <a:ext cx="4567238" cy="3427413"/>
          </a:xfrm>
          <a:ln/>
        </p:spPr>
      </p:sp>
      <p:sp>
        <p:nvSpPr>
          <p:cNvPr id="36868" name="Rectangle 3"/>
          <p:cNvSpPr>
            <a:spLocks noGrp="1" noChangeArrowheads="1"/>
          </p:cNvSpPr>
          <p:nvPr>
            <p:ph type="body" idx="1"/>
          </p:nvPr>
        </p:nvSpPr>
        <p:spPr>
          <a:xfrm>
            <a:off x="684310" y="4343401"/>
            <a:ext cx="548938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smtClean="0">
              <a:ea typeface="ＭＳ Ｐゴシック" pitchFamily="32"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334" eaLnBrk="0" hangingPunct="0">
              <a:defRPr>
                <a:solidFill>
                  <a:schemeClr val="tx1"/>
                </a:solidFill>
                <a:latin typeface="Arial" charset="0"/>
                <a:ea typeface="ＭＳ Ｐゴシック" pitchFamily="32" charset="-128"/>
              </a:defRPr>
            </a:lvl1pPr>
            <a:lvl2pPr marL="703797" indent="-270691" defTabSz="914334" eaLnBrk="0" hangingPunct="0">
              <a:defRPr>
                <a:solidFill>
                  <a:schemeClr val="tx1"/>
                </a:solidFill>
                <a:latin typeface="Arial" charset="0"/>
                <a:ea typeface="ＭＳ Ｐゴシック" pitchFamily="32" charset="-128"/>
              </a:defRPr>
            </a:lvl2pPr>
            <a:lvl3pPr marL="1082764" indent="-216553" defTabSz="914334" eaLnBrk="0" hangingPunct="0">
              <a:defRPr>
                <a:solidFill>
                  <a:schemeClr val="tx1"/>
                </a:solidFill>
                <a:latin typeface="Arial" charset="0"/>
                <a:ea typeface="ＭＳ Ｐゴシック" pitchFamily="32" charset="-128"/>
              </a:defRPr>
            </a:lvl3pPr>
            <a:lvl4pPr marL="1515869" indent="-216553" defTabSz="914334" eaLnBrk="0" hangingPunct="0">
              <a:defRPr>
                <a:solidFill>
                  <a:schemeClr val="tx1"/>
                </a:solidFill>
                <a:latin typeface="Arial" charset="0"/>
                <a:ea typeface="ＭＳ Ｐゴシック" pitchFamily="32" charset="-128"/>
              </a:defRPr>
            </a:lvl4pPr>
            <a:lvl5pPr marL="1948975" indent="-216553" defTabSz="914334" eaLnBrk="0" hangingPunct="0">
              <a:defRPr>
                <a:solidFill>
                  <a:schemeClr val="tx1"/>
                </a:solidFill>
                <a:latin typeface="Arial" charset="0"/>
                <a:ea typeface="ＭＳ Ｐゴシック" pitchFamily="32" charset="-128"/>
              </a:defRPr>
            </a:lvl5pPr>
            <a:lvl6pPr marL="2382081"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6pPr>
            <a:lvl7pPr marL="2815186"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7pPr>
            <a:lvl8pPr marL="3248292"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8pPr>
            <a:lvl9pPr marL="3681397"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9pPr>
          </a:lstStyle>
          <a:p>
            <a:pPr eaLnBrk="1" hangingPunct="1"/>
            <a:fld id="{364B0A3D-612D-4882-8F0A-A47918DE32AF}" type="slidenum">
              <a:rPr lang="en-US" smtClean="0">
                <a:solidFill>
                  <a:srgbClr val="000000"/>
                </a:solidFill>
              </a:rPr>
              <a:pPr eaLnBrk="1" hangingPunct="1"/>
              <a:t>4</a:t>
            </a:fld>
            <a:endParaRPr lang="en-US" smtClean="0">
              <a:solidFill>
                <a:srgbClr val="000000"/>
              </a:solidFill>
            </a:endParaRPr>
          </a:p>
        </p:txBody>
      </p:sp>
      <p:sp>
        <p:nvSpPr>
          <p:cNvPr id="36867" name="Rectangle 2"/>
          <p:cNvSpPr>
            <a:spLocks noGrp="1" noRot="1" noChangeAspect="1" noChangeArrowheads="1" noTextEdit="1"/>
          </p:cNvSpPr>
          <p:nvPr>
            <p:ph type="sldImg"/>
          </p:nvPr>
        </p:nvSpPr>
        <p:spPr>
          <a:xfrm>
            <a:off x="1146175" y="685800"/>
            <a:ext cx="4567238" cy="3427413"/>
          </a:xfrm>
          <a:ln/>
        </p:spPr>
      </p:sp>
      <p:sp>
        <p:nvSpPr>
          <p:cNvPr id="36868" name="Rectangle 3"/>
          <p:cNvSpPr>
            <a:spLocks noGrp="1" noChangeArrowheads="1"/>
          </p:cNvSpPr>
          <p:nvPr>
            <p:ph type="body" idx="1"/>
          </p:nvPr>
        </p:nvSpPr>
        <p:spPr>
          <a:xfrm>
            <a:off x="684310" y="4343401"/>
            <a:ext cx="548938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smtClean="0">
              <a:ea typeface="ＭＳ Ｐゴシック" pitchFamily="32"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334" eaLnBrk="0" hangingPunct="0">
              <a:defRPr>
                <a:solidFill>
                  <a:schemeClr val="tx1"/>
                </a:solidFill>
                <a:latin typeface="Arial" charset="0"/>
                <a:ea typeface="ＭＳ Ｐゴシック" pitchFamily="32" charset="-128"/>
              </a:defRPr>
            </a:lvl1pPr>
            <a:lvl2pPr marL="703797" indent="-270691" defTabSz="914334" eaLnBrk="0" hangingPunct="0">
              <a:defRPr>
                <a:solidFill>
                  <a:schemeClr val="tx1"/>
                </a:solidFill>
                <a:latin typeface="Arial" charset="0"/>
                <a:ea typeface="ＭＳ Ｐゴシック" pitchFamily="32" charset="-128"/>
              </a:defRPr>
            </a:lvl2pPr>
            <a:lvl3pPr marL="1082764" indent="-216553" defTabSz="914334" eaLnBrk="0" hangingPunct="0">
              <a:defRPr>
                <a:solidFill>
                  <a:schemeClr val="tx1"/>
                </a:solidFill>
                <a:latin typeface="Arial" charset="0"/>
                <a:ea typeface="ＭＳ Ｐゴシック" pitchFamily="32" charset="-128"/>
              </a:defRPr>
            </a:lvl3pPr>
            <a:lvl4pPr marL="1515869" indent="-216553" defTabSz="914334" eaLnBrk="0" hangingPunct="0">
              <a:defRPr>
                <a:solidFill>
                  <a:schemeClr val="tx1"/>
                </a:solidFill>
                <a:latin typeface="Arial" charset="0"/>
                <a:ea typeface="ＭＳ Ｐゴシック" pitchFamily="32" charset="-128"/>
              </a:defRPr>
            </a:lvl4pPr>
            <a:lvl5pPr marL="1948975" indent="-216553" defTabSz="914334" eaLnBrk="0" hangingPunct="0">
              <a:defRPr>
                <a:solidFill>
                  <a:schemeClr val="tx1"/>
                </a:solidFill>
                <a:latin typeface="Arial" charset="0"/>
                <a:ea typeface="ＭＳ Ｐゴシック" pitchFamily="32" charset="-128"/>
              </a:defRPr>
            </a:lvl5pPr>
            <a:lvl6pPr marL="2382081"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6pPr>
            <a:lvl7pPr marL="2815186"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7pPr>
            <a:lvl8pPr marL="3248292"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8pPr>
            <a:lvl9pPr marL="3681397"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9pPr>
          </a:lstStyle>
          <a:p>
            <a:pPr eaLnBrk="1" hangingPunct="1"/>
            <a:fld id="{364B0A3D-612D-4882-8F0A-A47918DE32AF}" type="slidenum">
              <a:rPr lang="en-US" smtClean="0">
                <a:solidFill>
                  <a:srgbClr val="000000"/>
                </a:solidFill>
              </a:rPr>
              <a:pPr eaLnBrk="1" hangingPunct="1"/>
              <a:t>5</a:t>
            </a:fld>
            <a:endParaRPr lang="en-US" smtClean="0">
              <a:solidFill>
                <a:srgbClr val="000000"/>
              </a:solidFill>
            </a:endParaRPr>
          </a:p>
        </p:txBody>
      </p:sp>
      <p:sp>
        <p:nvSpPr>
          <p:cNvPr id="36867" name="Rectangle 2"/>
          <p:cNvSpPr>
            <a:spLocks noGrp="1" noRot="1" noChangeAspect="1" noChangeArrowheads="1" noTextEdit="1"/>
          </p:cNvSpPr>
          <p:nvPr>
            <p:ph type="sldImg"/>
          </p:nvPr>
        </p:nvSpPr>
        <p:spPr>
          <a:xfrm>
            <a:off x="1146175" y="685800"/>
            <a:ext cx="4567238" cy="3427413"/>
          </a:xfrm>
          <a:ln/>
        </p:spPr>
      </p:sp>
      <p:sp>
        <p:nvSpPr>
          <p:cNvPr id="36868" name="Rectangle 3"/>
          <p:cNvSpPr>
            <a:spLocks noGrp="1" noChangeArrowheads="1"/>
          </p:cNvSpPr>
          <p:nvPr>
            <p:ph type="body" idx="1"/>
          </p:nvPr>
        </p:nvSpPr>
        <p:spPr>
          <a:xfrm>
            <a:off x="684310" y="4343401"/>
            <a:ext cx="548938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smtClean="0">
              <a:ea typeface="ＭＳ Ｐゴシック" pitchFamily="32"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334" eaLnBrk="0" hangingPunct="0">
              <a:defRPr>
                <a:solidFill>
                  <a:schemeClr val="tx1"/>
                </a:solidFill>
                <a:latin typeface="Arial" charset="0"/>
                <a:ea typeface="ＭＳ Ｐゴシック" pitchFamily="32" charset="-128"/>
              </a:defRPr>
            </a:lvl1pPr>
            <a:lvl2pPr marL="703797" indent="-270691" defTabSz="914334" eaLnBrk="0" hangingPunct="0">
              <a:defRPr>
                <a:solidFill>
                  <a:schemeClr val="tx1"/>
                </a:solidFill>
                <a:latin typeface="Arial" charset="0"/>
                <a:ea typeface="ＭＳ Ｐゴシック" pitchFamily="32" charset="-128"/>
              </a:defRPr>
            </a:lvl2pPr>
            <a:lvl3pPr marL="1082764" indent="-216553" defTabSz="914334" eaLnBrk="0" hangingPunct="0">
              <a:defRPr>
                <a:solidFill>
                  <a:schemeClr val="tx1"/>
                </a:solidFill>
                <a:latin typeface="Arial" charset="0"/>
                <a:ea typeface="ＭＳ Ｐゴシック" pitchFamily="32" charset="-128"/>
              </a:defRPr>
            </a:lvl3pPr>
            <a:lvl4pPr marL="1515869" indent="-216553" defTabSz="914334" eaLnBrk="0" hangingPunct="0">
              <a:defRPr>
                <a:solidFill>
                  <a:schemeClr val="tx1"/>
                </a:solidFill>
                <a:latin typeface="Arial" charset="0"/>
                <a:ea typeface="ＭＳ Ｐゴシック" pitchFamily="32" charset="-128"/>
              </a:defRPr>
            </a:lvl4pPr>
            <a:lvl5pPr marL="1948975" indent="-216553" defTabSz="914334" eaLnBrk="0" hangingPunct="0">
              <a:defRPr>
                <a:solidFill>
                  <a:schemeClr val="tx1"/>
                </a:solidFill>
                <a:latin typeface="Arial" charset="0"/>
                <a:ea typeface="ＭＳ Ｐゴシック" pitchFamily="32" charset="-128"/>
              </a:defRPr>
            </a:lvl5pPr>
            <a:lvl6pPr marL="2382081"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6pPr>
            <a:lvl7pPr marL="2815186"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7pPr>
            <a:lvl8pPr marL="3248292"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8pPr>
            <a:lvl9pPr marL="3681397"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9pPr>
          </a:lstStyle>
          <a:p>
            <a:pPr eaLnBrk="1" hangingPunct="1"/>
            <a:fld id="{364B0A3D-612D-4882-8F0A-A47918DE32AF}" type="slidenum">
              <a:rPr lang="en-US" smtClean="0">
                <a:solidFill>
                  <a:srgbClr val="000000"/>
                </a:solidFill>
              </a:rPr>
              <a:pPr eaLnBrk="1" hangingPunct="1"/>
              <a:t>6</a:t>
            </a:fld>
            <a:endParaRPr lang="en-US" smtClean="0">
              <a:solidFill>
                <a:srgbClr val="000000"/>
              </a:solidFill>
            </a:endParaRPr>
          </a:p>
        </p:txBody>
      </p:sp>
      <p:sp>
        <p:nvSpPr>
          <p:cNvPr id="36867" name="Rectangle 2"/>
          <p:cNvSpPr>
            <a:spLocks noGrp="1" noRot="1" noChangeAspect="1" noChangeArrowheads="1" noTextEdit="1"/>
          </p:cNvSpPr>
          <p:nvPr>
            <p:ph type="sldImg"/>
          </p:nvPr>
        </p:nvSpPr>
        <p:spPr>
          <a:xfrm>
            <a:off x="1146175" y="685800"/>
            <a:ext cx="4567238" cy="3427413"/>
          </a:xfrm>
          <a:ln/>
        </p:spPr>
      </p:sp>
      <p:sp>
        <p:nvSpPr>
          <p:cNvPr id="36868" name="Rectangle 3"/>
          <p:cNvSpPr>
            <a:spLocks noGrp="1" noChangeArrowheads="1"/>
          </p:cNvSpPr>
          <p:nvPr>
            <p:ph type="body" idx="1"/>
          </p:nvPr>
        </p:nvSpPr>
        <p:spPr>
          <a:xfrm>
            <a:off x="684310" y="4343401"/>
            <a:ext cx="548938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smtClean="0">
              <a:ea typeface="ＭＳ Ｐゴシック" pitchFamily="32"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334" eaLnBrk="0" hangingPunct="0">
              <a:defRPr>
                <a:solidFill>
                  <a:schemeClr val="tx1"/>
                </a:solidFill>
                <a:latin typeface="Arial" charset="0"/>
                <a:ea typeface="ＭＳ Ｐゴシック" pitchFamily="32" charset="-128"/>
              </a:defRPr>
            </a:lvl1pPr>
            <a:lvl2pPr marL="703797" indent="-270691" defTabSz="914334" eaLnBrk="0" hangingPunct="0">
              <a:defRPr>
                <a:solidFill>
                  <a:schemeClr val="tx1"/>
                </a:solidFill>
                <a:latin typeface="Arial" charset="0"/>
                <a:ea typeface="ＭＳ Ｐゴシック" pitchFamily="32" charset="-128"/>
              </a:defRPr>
            </a:lvl2pPr>
            <a:lvl3pPr marL="1082764" indent="-216553" defTabSz="914334" eaLnBrk="0" hangingPunct="0">
              <a:defRPr>
                <a:solidFill>
                  <a:schemeClr val="tx1"/>
                </a:solidFill>
                <a:latin typeface="Arial" charset="0"/>
                <a:ea typeface="ＭＳ Ｐゴシック" pitchFamily="32" charset="-128"/>
              </a:defRPr>
            </a:lvl3pPr>
            <a:lvl4pPr marL="1515869" indent="-216553" defTabSz="914334" eaLnBrk="0" hangingPunct="0">
              <a:defRPr>
                <a:solidFill>
                  <a:schemeClr val="tx1"/>
                </a:solidFill>
                <a:latin typeface="Arial" charset="0"/>
                <a:ea typeface="ＭＳ Ｐゴシック" pitchFamily="32" charset="-128"/>
              </a:defRPr>
            </a:lvl4pPr>
            <a:lvl5pPr marL="1948975" indent="-216553" defTabSz="914334" eaLnBrk="0" hangingPunct="0">
              <a:defRPr>
                <a:solidFill>
                  <a:schemeClr val="tx1"/>
                </a:solidFill>
                <a:latin typeface="Arial" charset="0"/>
                <a:ea typeface="ＭＳ Ｐゴシック" pitchFamily="32" charset="-128"/>
              </a:defRPr>
            </a:lvl5pPr>
            <a:lvl6pPr marL="2382081"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6pPr>
            <a:lvl7pPr marL="2815186"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7pPr>
            <a:lvl8pPr marL="3248292"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8pPr>
            <a:lvl9pPr marL="3681397"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9pPr>
          </a:lstStyle>
          <a:p>
            <a:pPr eaLnBrk="1" hangingPunct="1"/>
            <a:fld id="{364B0A3D-612D-4882-8F0A-A47918DE32AF}" type="slidenum">
              <a:rPr lang="en-US" smtClean="0">
                <a:solidFill>
                  <a:srgbClr val="000000"/>
                </a:solidFill>
              </a:rPr>
              <a:pPr eaLnBrk="1" hangingPunct="1"/>
              <a:t>7</a:t>
            </a:fld>
            <a:endParaRPr lang="en-US" smtClean="0">
              <a:solidFill>
                <a:srgbClr val="000000"/>
              </a:solidFill>
            </a:endParaRPr>
          </a:p>
        </p:txBody>
      </p:sp>
      <p:sp>
        <p:nvSpPr>
          <p:cNvPr id="36867" name="Rectangle 2"/>
          <p:cNvSpPr>
            <a:spLocks noGrp="1" noRot="1" noChangeAspect="1" noChangeArrowheads="1" noTextEdit="1"/>
          </p:cNvSpPr>
          <p:nvPr>
            <p:ph type="sldImg"/>
          </p:nvPr>
        </p:nvSpPr>
        <p:spPr>
          <a:xfrm>
            <a:off x="1146175" y="685800"/>
            <a:ext cx="4567238" cy="3427413"/>
          </a:xfrm>
          <a:ln/>
        </p:spPr>
      </p:sp>
      <p:sp>
        <p:nvSpPr>
          <p:cNvPr id="36868" name="Rectangle 3"/>
          <p:cNvSpPr>
            <a:spLocks noGrp="1" noChangeArrowheads="1"/>
          </p:cNvSpPr>
          <p:nvPr>
            <p:ph type="body" idx="1"/>
          </p:nvPr>
        </p:nvSpPr>
        <p:spPr>
          <a:xfrm>
            <a:off x="684310" y="4343401"/>
            <a:ext cx="548938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smtClean="0">
              <a:ea typeface="ＭＳ Ｐゴシック" pitchFamily="32"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334" eaLnBrk="0" hangingPunct="0">
              <a:defRPr>
                <a:solidFill>
                  <a:schemeClr val="tx1"/>
                </a:solidFill>
                <a:latin typeface="Arial" charset="0"/>
                <a:ea typeface="ＭＳ Ｐゴシック" pitchFamily="32" charset="-128"/>
              </a:defRPr>
            </a:lvl1pPr>
            <a:lvl2pPr marL="703797" indent="-270691" defTabSz="914334" eaLnBrk="0" hangingPunct="0">
              <a:defRPr>
                <a:solidFill>
                  <a:schemeClr val="tx1"/>
                </a:solidFill>
                <a:latin typeface="Arial" charset="0"/>
                <a:ea typeface="ＭＳ Ｐゴシック" pitchFamily="32" charset="-128"/>
              </a:defRPr>
            </a:lvl2pPr>
            <a:lvl3pPr marL="1082764" indent="-216553" defTabSz="914334" eaLnBrk="0" hangingPunct="0">
              <a:defRPr>
                <a:solidFill>
                  <a:schemeClr val="tx1"/>
                </a:solidFill>
                <a:latin typeface="Arial" charset="0"/>
                <a:ea typeface="ＭＳ Ｐゴシック" pitchFamily="32" charset="-128"/>
              </a:defRPr>
            </a:lvl3pPr>
            <a:lvl4pPr marL="1515869" indent="-216553" defTabSz="914334" eaLnBrk="0" hangingPunct="0">
              <a:defRPr>
                <a:solidFill>
                  <a:schemeClr val="tx1"/>
                </a:solidFill>
                <a:latin typeface="Arial" charset="0"/>
                <a:ea typeface="ＭＳ Ｐゴシック" pitchFamily="32" charset="-128"/>
              </a:defRPr>
            </a:lvl4pPr>
            <a:lvl5pPr marL="1948975" indent="-216553" defTabSz="914334" eaLnBrk="0" hangingPunct="0">
              <a:defRPr>
                <a:solidFill>
                  <a:schemeClr val="tx1"/>
                </a:solidFill>
                <a:latin typeface="Arial" charset="0"/>
                <a:ea typeface="ＭＳ Ｐゴシック" pitchFamily="32" charset="-128"/>
              </a:defRPr>
            </a:lvl5pPr>
            <a:lvl6pPr marL="2382081"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6pPr>
            <a:lvl7pPr marL="2815186"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7pPr>
            <a:lvl8pPr marL="3248292"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8pPr>
            <a:lvl9pPr marL="3681397"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9pPr>
          </a:lstStyle>
          <a:p>
            <a:pPr eaLnBrk="1" hangingPunct="1"/>
            <a:fld id="{364B0A3D-612D-4882-8F0A-A47918DE32AF}" type="slidenum">
              <a:rPr lang="en-US" smtClean="0">
                <a:solidFill>
                  <a:srgbClr val="000000"/>
                </a:solidFill>
              </a:rPr>
              <a:pPr eaLnBrk="1" hangingPunct="1"/>
              <a:t>8</a:t>
            </a:fld>
            <a:endParaRPr lang="en-US" smtClean="0">
              <a:solidFill>
                <a:srgbClr val="000000"/>
              </a:solidFill>
            </a:endParaRPr>
          </a:p>
        </p:txBody>
      </p:sp>
      <p:sp>
        <p:nvSpPr>
          <p:cNvPr id="36867" name="Rectangle 2"/>
          <p:cNvSpPr>
            <a:spLocks noGrp="1" noRot="1" noChangeAspect="1" noChangeArrowheads="1" noTextEdit="1"/>
          </p:cNvSpPr>
          <p:nvPr>
            <p:ph type="sldImg"/>
          </p:nvPr>
        </p:nvSpPr>
        <p:spPr>
          <a:xfrm>
            <a:off x="1146175" y="685800"/>
            <a:ext cx="4567238" cy="3427413"/>
          </a:xfrm>
          <a:ln/>
        </p:spPr>
      </p:sp>
      <p:sp>
        <p:nvSpPr>
          <p:cNvPr id="36868" name="Rectangle 3"/>
          <p:cNvSpPr>
            <a:spLocks noGrp="1" noChangeArrowheads="1"/>
          </p:cNvSpPr>
          <p:nvPr>
            <p:ph type="body" idx="1"/>
          </p:nvPr>
        </p:nvSpPr>
        <p:spPr>
          <a:xfrm>
            <a:off x="684310" y="4343401"/>
            <a:ext cx="548938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smtClean="0">
              <a:ea typeface="ＭＳ Ｐゴシック" pitchFamily="32"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334" eaLnBrk="0" hangingPunct="0">
              <a:defRPr>
                <a:solidFill>
                  <a:schemeClr val="tx1"/>
                </a:solidFill>
                <a:latin typeface="Arial" charset="0"/>
                <a:ea typeface="ＭＳ Ｐゴシック" pitchFamily="32" charset="-128"/>
              </a:defRPr>
            </a:lvl1pPr>
            <a:lvl2pPr marL="703797" indent="-270691" defTabSz="914334" eaLnBrk="0" hangingPunct="0">
              <a:defRPr>
                <a:solidFill>
                  <a:schemeClr val="tx1"/>
                </a:solidFill>
                <a:latin typeface="Arial" charset="0"/>
                <a:ea typeface="ＭＳ Ｐゴシック" pitchFamily="32" charset="-128"/>
              </a:defRPr>
            </a:lvl2pPr>
            <a:lvl3pPr marL="1082764" indent="-216553" defTabSz="914334" eaLnBrk="0" hangingPunct="0">
              <a:defRPr>
                <a:solidFill>
                  <a:schemeClr val="tx1"/>
                </a:solidFill>
                <a:latin typeface="Arial" charset="0"/>
                <a:ea typeface="ＭＳ Ｐゴシック" pitchFamily="32" charset="-128"/>
              </a:defRPr>
            </a:lvl3pPr>
            <a:lvl4pPr marL="1515869" indent="-216553" defTabSz="914334" eaLnBrk="0" hangingPunct="0">
              <a:defRPr>
                <a:solidFill>
                  <a:schemeClr val="tx1"/>
                </a:solidFill>
                <a:latin typeface="Arial" charset="0"/>
                <a:ea typeface="ＭＳ Ｐゴシック" pitchFamily="32" charset="-128"/>
              </a:defRPr>
            </a:lvl4pPr>
            <a:lvl5pPr marL="1948975" indent="-216553" defTabSz="914334" eaLnBrk="0" hangingPunct="0">
              <a:defRPr>
                <a:solidFill>
                  <a:schemeClr val="tx1"/>
                </a:solidFill>
                <a:latin typeface="Arial" charset="0"/>
                <a:ea typeface="ＭＳ Ｐゴシック" pitchFamily="32" charset="-128"/>
              </a:defRPr>
            </a:lvl5pPr>
            <a:lvl6pPr marL="2382081"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6pPr>
            <a:lvl7pPr marL="2815186"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7pPr>
            <a:lvl8pPr marL="3248292"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8pPr>
            <a:lvl9pPr marL="3681397"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9pPr>
          </a:lstStyle>
          <a:p>
            <a:pPr eaLnBrk="1" hangingPunct="1"/>
            <a:fld id="{364B0A3D-612D-4882-8F0A-A47918DE32AF}" type="slidenum">
              <a:rPr lang="en-US" smtClean="0">
                <a:solidFill>
                  <a:srgbClr val="000000"/>
                </a:solidFill>
              </a:rPr>
              <a:pPr eaLnBrk="1" hangingPunct="1"/>
              <a:t>9</a:t>
            </a:fld>
            <a:endParaRPr lang="en-US" smtClean="0">
              <a:solidFill>
                <a:srgbClr val="000000"/>
              </a:solidFill>
            </a:endParaRPr>
          </a:p>
        </p:txBody>
      </p:sp>
      <p:sp>
        <p:nvSpPr>
          <p:cNvPr id="36867" name="Rectangle 2"/>
          <p:cNvSpPr>
            <a:spLocks noGrp="1" noRot="1" noChangeAspect="1" noChangeArrowheads="1" noTextEdit="1"/>
          </p:cNvSpPr>
          <p:nvPr>
            <p:ph type="sldImg"/>
          </p:nvPr>
        </p:nvSpPr>
        <p:spPr>
          <a:xfrm>
            <a:off x="1146175" y="685800"/>
            <a:ext cx="4567238" cy="3427413"/>
          </a:xfrm>
          <a:ln/>
        </p:spPr>
      </p:sp>
      <p:sp>
        <p:nvSpPr>
          <p:cNvPr id="36868" name="Rectangle 3"/>
          <p:cNvSpPr>
            <a:spLocks noGrp="1" noChangeArrowheads="1"/>
          </p:cNvSpPr>
          <p:nvPr>
            <p:ph type="body" idx="1"/>
          </p:nvPr>
        </p:nvSpPr>
        <p:spPr>
          <a:xfrm>
            <a:off x="684310" y="4343401"/>
            <a:ext cx="548938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smtClean="0">
              <a:ea typeface="ＭＳ Ｐゴシック" pitchFamily="32"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334" eaLnBrk="0" hangingPunct="0">
              <a:defRPr>
                <a:solidFill>
                  <a:schemeClr val="tx1"/>
                </a:solidFill>
                <a:latin typeface="Arial" charset="0"/>
                <a:ea typeface="ＭＳ Ｐゴシック" pitchFamily="32" charset="-128"/>
              </a:defRPr>
            </a:lvl1pPr>
            <a:lvl2pPr marL="703797" indent="-270691" defTabSz="914334" eaLnBrk="0" hangingPunct="0">
              <a:defRPr>
                <a:solidFill>
                  <a:schemeClr val="tx1"/>
                </a:solidFill>
                <a:latin typeface="Arial" charset="0"/>
                <a:ea typeface="ＭＳ Ｐゴシック" pitchFamily="32" charset="-128"/>
              </a:defRPr>
            </a:lvl2pPr>
            <a:lvl3pPr marL="1082764" indent="-216553" defTabSz="914334" eaLnBrk="0" hangingPunct="0">
              <a:defRPr>
                <a:solidFill>
                  <a:schemeClr val="tx1"/>
                </a:solidFill>
                <a:latin typeface="Arial" charset="0"/>
                <a:ea typeface="ＭＳ Ｐゴシック" pitchFamily="32" charset="-128"/>
              </a:defRPr>
            </a:lvl3pPr>
            <a:lvl4pPr marL="1515869" indent="-216553" defTabSz="914334" eaLnBrk="0" hangingPunct="0">
              <a:defRPr>
                <a:solidFill>
                  <a:schemeClr val="tx1"/>
                </a:solidFill>
                <a:latin typeface="Arial" charset="0"/>
                <a:ea typeface="ＭＳ Ｐゴシック" pitchFamily="32" charset="-128"/>
              </a:defRPr>
            </a:lvl4pPr>
            <a:lvl5pPr marL="1948975" indent="-216553" defTabSz="914334" eaLnBrk="0" hangingPunct="0">
              <a:defRPr>
                <a:solidFill>
                  <a:schemeClr val="tx1"/>
                </a:solidFill>
                <a:latin typeface="Arial" charset="0"/>
                <a:ea typeface="ＭＳ Ｐゴシック" pitchFamily="32" charset="-128"/>
              </a:defRPr>
            </a:lvl5pPr>
            <a:lvl6pPr marL="2382081"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6pPr>
            <a:lvl7pPr marL="2815186"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7pPr>
            <a:lvl8pPr marL="3248292"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8pPr>
            <a:lvl9pPr marL="3681397" indent="-216553" algn="ctr" defTabSz="914334" eaLnBrk="0" fontAlgn="base" hangingPunct="0">
              <a:spcBef>
                <a:spcPct val="0"/>
              </a:spcBef>
              <a:spcAft>
                <a:spcPct val="0"/>
              </a:spcAft>
              <a:defRPr>
                <a:solidFill>
                  <a:schemeClr val="tx1"/>
                </a:solidFill>
                <a:latin typeface="Arial" charset="0"/>
                <a:ea typeface="ＭＳ Ｐゴシック" pitchFamily="32" charset="-128"/>
              </a:defRPr>
            </a:lvl9pPr>
          </a:lstStyle>
          <a:p>
            <a:pPr eaLnBrk="1" hangingPunct="1"/>
            <a:fld id="{364B0A3D-612D-4882-8F0A-A47918DE32AF}" type="slidenum">
              <a:rPr lang="en-US" smtClean="0">
                <a:solidFill>
                  <a:srgbClr val="000000"/>
                </a:solidFill>
              </a:rPr>
              <a:pPr eaLnBrk="1" hangingPunct="1"/>
              <a:t>10</a:t>
            </a:fld>
            <a:endParaRPr lang="en-US" smtClean="0">
              <a:solidFill>
                <a:srgbClr val="000000"/>
              </a:solidFill>
            </a:endParaRPr>
          </a:p>
        </p:txBody>
      </p:sp>
      <p:sp>
        <p:nvSpPr>
          <p:cNvPr id="36867" name="Rectangle 2"/>
          <p:cNvSpPr>
            <a:spLocks noGrp="1" noRot="1" noChangeAspect="1" noChangeArrowheads="1" noTextEdit="1"/>
          </p:cNvSpPr>
          <p:nvPr>
            <p:ph type="sldImg"/>
          </p:nvPr>
        </p:nvSpPr>
        <p:spPr>
          <a:xfrm>
            <a:off x="1146175" y="685800"/>
            <a:ext cx="4567238" cy="3427413"/>
          </a:xfrm>
          <a:ln/>
        </p:spPr>
      </p:sp>
      <p:sp>
        <p:nvSpPr>
          <p:cNvPr id="36868" name="Rectangle 3"/>
          <p:cNvSpPr>
            <a:spLocks noGrp="1" noChangeArrowheads="1"/>
          </p:cNvSpPr>
          <p:nvPr>
            <p:ph type="body" idx="1"/>
          </p:nvPr>
        </p:nvSpPr>
        <p:spPr>
          <a:xfrm>
            <a:off x="684310" y="4343401"/>
            <a:ext cx="548938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smtClean="0">
              <a:ea typeface="ＭＳ Ｐゴシック" pitchFamily="32"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5008C6-6835-43BA-B4EB-E4B8C1C20931}" type="datetimeFigureOut">
              <a:rPr lang="en-US" smtClean="0"/>
              <a:t>7/30/2013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076A1-46BF-4CE1-9D96-B189ED8C14AC}" type="slidenum">
              <a:rPr lang="en-US" smtClean="0"/>
              <a:t>‹#›</a:t>
            </a:fld>
            <a:endParaRPr lang="en-US"/>
          </a:p>
        </p:txBody>
      </p:sp>
    </p:spTree>
    <p:extLst>
      <p:ext uri="{BB962C8B-B14F-4D97-AF65-F5344CB8AC3E}">
        <p14:creationId xmlns:p14="http://schemas.microsoft.com/office/powerpoint/2010/main" val="1871136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5008C6-6835-43BA-B4EB-E4B8C1C20931}" type="datetimeFigureOut">
              <a:rPr lang="en-US" smtClean="0"/>
              <a:t>7/30/2013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076A1-46BF-4CE1-9D96-B189ED8C14AC}" type="slidenum">
              <a:rPr lang="en-US" smtClean="0"/>
              <a:t>‹#›</a:t>
            </a:fld>
            <a:endParaRPr lang="en-US"/>
          </a:p>
        </p:txBody>
      </p:sp>
    </p:spTree>
    <p:extLst>
      <p:ext uri="{BB962C8B-B14F-4D97-AF65-F5344CB8AC3E}">
        <p14:creationId xmlns:p14="http://schemas.microsoft.com/office/powerpoint/2010/main" val="3337027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5008C6-6835-43BA-B4EB-E4B8C1C20931}" type="datetimeFigureOut">
              <a:rPr lang="en-US" smtClean="0"/>
              <a:t>7/30/2013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076A1-46BF-4CE1-9D96-B189ED8C14AC}" type="slidenum">
              <a:rPr lang="en-US" smtClean="0"/>
              <a:t>‹#›</a:t>
            </a:fld>
            <a:endParaRPr lang="en-US"/>
          </a:p>
        </p:txBody>
      </p:sp>
    </p:spTree>
    <p:extLst>
      <p:ext uri="{BB962C8B-B14F-4D97-AF65-F5344CB8AC3E}">
        <p14:creationId xmlns:p14="http://schemas.microsoft.com/office/powerpoint/2010/main" val="25309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5008C6-6835-43BA-B4EB-E4B8C1C20931}" type="datetimeFigureOut">
              <a:rPr lang="en-US" smtClean="0"/>
              <a:t>7/30/2013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076A1-46BF-4CE1-9D96-B189ED8C14AC}" type="slidenum">
              <a:rPr lang="en-US" smtClean="0"/>
              <a:t>‹#›</a:t>
            </a:fld>
            <a:endParaRPr lang="en-US"/>
          </a:p>
        </p:txBody>
      </p:sp>
    </p:spTree>
    <p:extLst>
      <p:ext uri="{BB962C8B-B14F-4D97-AF65-F5344CB8AC3E}">
        <p14:creationId xmlns:p14="http://schemas.microsoft.com/office/powerpoint/2010/main" val="4239808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5008C6-6835-43BA-B4EB-E4B8C1C20931}" type="datetimeFigureOut">
              <a:rPr lang="en-US" smtClean="0"/>
              <a:t>7/30/2013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076A1-46BF-4CE1-9D96-B189ED8C14AC}" type="slidenum">
              <a:rPr lang="en-US" smtClean="0"/>
              <a:t>‹#›</a:t>
            </a:fld>
            <a:endParaRPr lang="en-US"/>
          </a:p>
        </p:txBody>
      </p:sp>
    </p:spTree>
    <p:extLst>
      <p:ext uri="{BB962C8B-B14F-4D97-AF65-F5344CB8AC3E}">
        <p14:creationId xmlns:p14="http://schemas.microsoft.com/office/powerpoint/2010/main" val="376325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5008C6-6835-43BA-B4EB-E4B8C1C20931}" type="datetimeFigureOut">
              <a:rPr lang="en-US" smtClean="0"/>
              <a:t>7/30/2013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8076A1-46BF-4CE1-9D96-B189ED8C14AC}" type="slidenum">
              <a:rPr lang="en-US" smtClean="0"/>
              <a:t>‹#›</a:t>
            </a:fld>
            <a:endParaRPr lang="en-US"/>
          </a:p>
        </p:txBody>
      </p:sp>
    </p:spTree>
    <p:extLst>
      <p:ext uri="{BB962C8B-B14F-4D97-AF65-F5344CB8AC3E}">
        <p14:creationId xmlns:p14="http://schemas.microsoft.com/office/powerpoint/2010/main" val="1029942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5008C6-6835-43BA-B4EB-E4B8C1C20931}" type="datetimeFigureOut">
              <a:rPr lang="en-US" smtClean="0"/>
              <a:t>7/30/2013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8076A1-46BF-4CE1-9D96-B189ED8C14AC}" type="slidenum">
              <a:rPr lang="en-US" smtClean="0"/>
              <a:t>‹#›</a:t>
            </a:fld>
            <a:endParaRPr lang="en-US"/>
          </a:p>
        </p:txBody>
      </p:sp>
    </p:spTree>
    <p:extLst>
      <p:ext uri="{BB962C8B-B14F-4D97-AF65-F5344CB8AC3E}">
        <p14:creationId xmlns:p14="http://schemas.microsoft.com/office/powerpoint/2010/main" val="1070074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5008C6-6835-43BA-B4EB-E4B8C1C20931}" type="datetimeFigureOut">
              <a:rPr lang="en-US" smtClean="0"/>
              <a:t>7/30/2013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8076A1-46BF-4CE1-9D96-B189ED8C14AC}" type="slidenum">
              <a:rPr lang="en-US" smtClean="0"/>
              <a:t>‹#›</a:t>
            </a:fld>
            <a:endParaRPr lang="en-US"/>
          </a:p>
        </p:txBody>
      </p:sp>
    </p:spTree>
    <p:extLst>
      <p:ext uri="{BB962C8B-B14F-4D97-AF65-F5344CB8AC3E}">
        <p14:creationId xmlns:p14="http://schemas.microsoft.com/office/powerpoint/2010/main" val="2243367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008C6-6835-43BA-B4EB-E4B8C1C20931}" type="datetimeFigureOut">
              <a:rPr lang="en-US" smtClean="0"/>
              <a:t>7/30/2013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8076A1-46BF-4CE1-9D96-B189ED8C14AC}" type="slidenum">
              <a:rPr lang="en-US" smtClean="0"/>
              <a:t>‹#›</a:t>
            </a:fld>
            <a:endParaRPr lang="en-US"/>
          </a:p>
        </p:txBody>
      </p:sp>
    </p:spTree>
    <p:extLst>
      <p:ext uri="{BB962C8B-B14F-4D97-AF65-F5344CB8AC3E}">
        <p14:creationId xmlns:p14="http://schemas.microsoft.com/office/powerpoint/2010/main" val="4215620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5008C6-6835-43BA-B4EB-E4B8C1C20931}" type="datetimeFigureOut">
              <a:rPr lang="en-US" smtClean="0"/>
              <a:t>7/30/2013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8076A1-46BF-4CE1-9D96-B189ED8C14AC}" type="slidenum">
              <a:rPr lang="en-US" smtClean="0"/>
              <a:t>‹#›</a:t>
            </a:fld>
            <a:endParaRPr lang="en-US"/>
          </a:p>
        </p:txBody>
      </p:sp>
    </p:spTree>
    <p:extLst>
      <p:ext uri="{BB962C8B-B14F-4D97-AF65-F5344CB8AC3E}">
        <p14:creationId xmlns:p14="http://schemas.microsoft.com/office/powerpoint/2010/main" val="2973373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5008C6-6835-43BA-B4EB-E4B8C1C20931}" type="datetimeFigureOut">
              <a:rPr lang="en-US" smtClean="0"/>
              <a:t>7/30/2013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8076A1-46BF-4CE1-9D96-B189ED8C14AC}" type="slidenum">
              <a:rPr lang="en-US" smtClean="0"/>
              <a:t>‹#›</a:t>
            </a:fld>
            <a:endParaRPr lang="en-US"/>
          </a:p>
        </p:txBody>
      </p:sp>
    </p:spTree>
    <p:extLst>
      <p:ext uri="{BB962C8B-B14F-4D97-AF65-F5344CB8AC3E}">
        <p14:creationId xmlns:p14="http://schemas.microsoft.com/office/powerpoint/2010/main" val="773554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008C6-6835-43BA-B4EB-E4B8C1C20931}" type="datetimeFigureOut">
              <a:rPr lang="en-US" smtClean="0"/>
              <a:t>7/30/2013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8076A1-46BF-4CE1-9D96-B189ED8C14AC}" type="slidenum">
              <a:rPr lang="en-US" smtClean="0"/>
              <a:t>‹#›</a:t>
            </a:fld>
            <a:endParaRPr lang="en-US"/>
          </a:p>
        </p:txBody>
      </p:sp>
    </p:spTree>
    <p:extLst>
      <p:ext uri="{BB962C8B-B14F-4D97-AF65-F5344CB8AC3E}">
        <p14:creationId xmlns:p14="http://schemas.microsoft.com/office/powerpoint/2010/main" val="4266714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nasa.gov/centers/goddard/home/index.html#.Ufh0KW2f2HM"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hyperlink" Target="http://www.ai-solutions.com/" TargetMode="External"/><Relationship Id="rId5" Type="http://schemas.openxmlformats.org/officeDocument/2006/relationships/hyperlink" Target="http://mms.gsfc.nasa.gov/" TargetMode="External"/><Relationship Id="rId4" Type="http://schemas.openxmlformats.org/officeDocument/2006/relationships/hyperlink" Target="http://techtransfer.gsfc.nasa.gov/ft_tech_geons.sht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GEONS Ground Support System</a:t>
            </a:r>
            <a:br>
              <a:rPr lang="en-US" dirty="0" smtClean="0"/>
            </a:br>
            <a:endParaRPr lang="en-US" dirty="0"/>
          </a:p>
        </p:txBody>
      </p:sp>
      <p:sp>
        <p:nvSpPr>
          <p:cNvPr id="3" name="Subtitle 2"/>
          <p:cNvSpPr>
            <a:spLocks noGrp="1"/>
          </p:cNvSpPr>
          <p:nvPr>
            <p:ph type="subTitle" idx="1"/>
          </p:nvPr>
        </p:nvSpPr>
        <p:spPr/>
        <p:txBody>
          <a:bodyPr>
            <a:normAutofit/>
          </a:bodyPr>
          <a:lstStyle/>
          <a:p>
            <a:r>
              <a:rPr lang="en-US" dirty="0" smtClean="0"/>
              <a:t>Java 7, </a:t>
            </a:r>
            <a:r>
              <a:rPr lang="en-US" dirty="0" err="1" smtClean="0"/>
              <a:t>JavaFX</a:t>
            </a:r>
            <a:r>
              <a:rPr lang="en-US" dirty="0" smtClean="0"/>
              <a:t> and the </a:t>
            </a:r>
            <a:endParaRPr lang="en-US" dirty="0" smtClean="0"/>
          </a:p>
          <a:p>
            <a:r>
              <a:rPr lang="en-US" smtClean="0"/>
              <a:t>NetBeans</a:t>
            </a:r>
            <a:r>
              <a:rPr lang="en-US" dirty="0" smtClean="0"/>
              <a:t> </a:t>
            </a:r>
            <a:r>
              <a:rPr lang="en-US" dirty="0" smtClean="0"/>
              <a:t>Platform supporting </a:t>
            </a:r>
          </a:p>
          <a:p>
            <a:r>
              <a:rPr lang="en-US" dirty="0" smtClean="0"/>
              <a:t>NASA Missions Operations</a:t>
            </a:r>
            <a:endParaRPr lang="en-US" dirty="0"/>
          </a:p>
        </p:txBody>
      </p:sp>
    </p:spTree>
    <p:extLst>
      <p:ext uri="{BB962C8B-B14F-4D97-AF65-F5344CB8AC3E}">
        <p14:creationId xmlns:p14="http://schemas.microsoft.com/office/powerpoint/2010/main" val="92869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normAutofit/>
          </a:bodyPr>
          <a:lstStyle/>
          <a:p>
            <a:r>
              <a:rPr lang="en-US" dirty="0" smtClean="0">
                <a:ea typeface="ＭＳ Ｐゴシック" pitchFamily="32" charset="-128"/>
              </a:rPr>
              <a:t>Appendix of Links</a:t>
            </a:r>
            <a:endParaRPr lang="en-US" dirty="0" smtClean="0">
              <a:ea typeface="ＭＳ Ｐゴシック" pitchFamily="32" charset="-128"/>
            </a:endParaRPr>
          </a:p>
        </p:txBody>
      </p:sp>
      <p:sp>
        <p:nvSpPr>
          <p:cNvPr id="3" name="Rectangle 2"/>
          <p:cNvSpPr/>
          <p:nvPr/>
        </p:nvSpPr>
        <p:spPr>
          <a:xfrm>
            <a:off x="729049" y="1600200"/>
            <a:ext cx="7696200" cy="3416320"/>
          </a:xfrm>
          <a:prstGeom prst="rect">
            <a:avLst/>
          </a:prstGeom>
        </p:spPr>
        <p:txBody>
          <a:bodyPr wrap="square">
            <a:spAutoFit/>
          </a:bodyPr>
          <a:lstStyle/>
          <a:p>
            <a:pPr lvl="1"/>
            <a:r>
              <a:rPr lang="en-US" dirty="0" smtClean="0"/>
              <a:t>Goddard Space Flight Center Portal</a:t>
            </a:r>
          </a:p>
          <a:p>
            <a:pPr lvl="1"/>
            <a:r>
              <a:rPr lang="en-US" dirty="0" smtClean="0">
                <a:hlinkClick r:id="rId3"/>
              </a:rPr>
              <a:t>http</a:t>
            </a:r>
            <a:r>
              <a:rPr lang="en-US" dirty="0">
                <a:hlinkClick r:id="rId3"/>
              </a:rPr>
              <a:t>://www.nasa.gov/centers/goddard/home/index.html#.</a:t>
            </a:r>
            <a:r>
              <a:rPr lang="en-US" dirty="0" smtClean="0">
                <a:hlinkClick r:id="rId3"/>
              </a:rPr>
              <a:t>Ufh0KW2f2HM</a:t>
            </a:r>
            <a:endParaRPr lang="en-US" dirty="0" smtClean="0"/>
          </a:p>
          <a:p>
            <a:pPr lvl="1"/>
            <a:endParaRPr lang="en-US" dirty="0" smtClean="0"/>
          </a:p>
          <a:p>
            <a:pPr lvl="1"/>
            <a:r>
              <a:rPr lang="en-US" dirty="0" smtClean="0"/>
              <a:t>GEONS Technical Site</a:t>
            </a:r>
          </a:p>
          <a:p>
            <a:pPr lvl="1"/>
            <a:r>
              <a:rPr lang="en-US" dirty="0">
                <a:hlinkClick r:id="rId4"/>
              </a:rPr>
              <a:t>http://</a:t>
            </a:r>
            <a:r>
              <a:rPr lang="en-US" dirty="0" smtClean="0">
                <a:hlinkClick r:id="rId4"/>
              </a:rPr>
              <a:t>techtransfer.gsfc.nasa.gov/ft_tech_geons.shtm</a:t>
            </a:r>
            <a:endParaRPr lang="en-US" dirty="0" smtClean="0"/>
          </a:p>
          <a:p>
            <a:pPr lvl="1"/>
            <a:endParaRPr lang="en-US" dirty="0"/>
          </a:p>
          <a:p>
            <a:pPr lvl="1"/>
            <a:r>
              <a:rPr lang="en-US" dirty="0" smtClean="0"/>
              <a:t>MMS Mission Site</a:t>
            </a:r>
          </a:p>
          <a:p>
            <a:pPr lvl="1"/>
            <a:r>
              <a:rPr lang="en-US" dirty="0">
                <a:hlinkClick r:id="rId5"/>
              </a:rPr>
              <a:t>http://mms.gsfc.nasa.gov</a:t>
            </a:r>
            <a:r>
              <a:rPr lang="en-US" dirty="0" smtClean="0">
                <a:hlinkClick r:id="rId5"/>
              </a:rPr>
              <a:t>/</a:t>
            </a:r>
            <a:endParaRPr lang="en-US" dirty="0" smtClean="0"/>
          </a:p>
          <a:p>
            <a:pPr lvl="1"/>
            <a:endParaRPr lang="en-US" dirty="0"/>
          </a:p>
          <a:p>
            <a:pPr lvl="1"/>
            <a:r>
              <a:rPr lang="en-US" dirty="0" smtClean="0"/>
              <a:t>ai Solutions, </a:t>
            </a:r>
            <a:r>
              <a:rPr lang="en-US" dirty="0" err="1" smtClean="0"/>
              <a:t>Inc</a:t>
            </a:r>
            <a:endParaRPr lang="en-US" dirty="0" smtClean="0"/>
          </a:p>
          <a:p>
            <a:pPr lvl="1"/>
            <a:r>
              <a:rPr lang="en-US" dirty="0">
                <a:hlinkClick r:id="rId6"/>
              </a:rPr>
              <a:t>http://www.ai-solutions.com</a:t>
            </a:r>
            <a:r>
              <a:rPr lang="en-US" dirty="0" smtClean="0">
                <a:hlinkClick r:id="rId6"/>
              </a:rPr>
              <a:t>/</a:t>
            </a:r>
            <a:endParaRPr lang="en-US" dirty="0" smtClean="0"/>
          </a:p>
          <a:p>
            <a:pPr lvl="1"/>
            <a:endParaRPr lang="en-US" dirty="0"/>
          </a:p>
        </p:txBody>
      </p:sp>
    </p:spTree>
    <p:extLst>
      <p:ext uri="{BB962C8B-B14F-4D97-AF65-F5344CB8AC3E}">
        <p14:creationId xmlns:p14="http://schemas.microsoft.com/office/powerpoint/2010/main" val="19662363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normAutofit/>
          </a:bodyPr>
          <a:lstStyle/>
          <a:p>
            <a:r>
              <a:rPr lang="en-US" dirty="0" smtClean="0">
                <a:ea typeface="ＭＳ Ｐゴシック" pitchFamily="32" charset="-128"/>
              </a:rPr>
              <a:t>Java for NASA Mission Support</a:t>
            </a:r>
            <a:endParaRPr lang="en-US" dirty="0" smtClean="0">
              <a:ea typeface="ＭＳ Ｐゴシック" pitchFamily="32" charset="-128"/>
            </a:endParaRPr>
          </a:p>
        </p:txBody>
      </p:sp>
      <p:sp>
        <p:nvSpPr>
          <p:cNvPr id="2" name="Rectangle 1"/>
          <p:cNvSpPr/>
          <p:nvPr/>
        </p:nvSpPr>
        <p:spPr>
          <a:xfrm>
            <a:off x="533400" y="1752600"/>
            <a:ext cx="7924800" cy="3477875"/>
          </a:xfrm>
          <a:prstGeom prst="rect">
            <a:avLst/>
          </a:prstGeom>
        </p:spPr>
        <p:txBody>
          <a:bodyPr wrap="square">
            <a:spAutoFit/>
          </a:bodyPr>
          <a:lstStyle/>
          <a:p>
            <a:pPr>
              <a:spcBef>
                <a:spcPts val="1200"/>
              </a:spcBef>
            </a:pPr>
            <a:r>
              <a:rPr lang="en-US" dirty="0" smtClean="0"/>
              <a:t>The GEONS Ground Support System (GGSS) is an independent software tool designed to support analysis and mission operations using NASA GEONS. </a:t>
            </a:r>
          </a:p>
          <a:p>
            <a:pPr>
              <a:spcBef>
                <a:spcPts val="1200"/>
              </a:spcBef>
            </a:pPr>
            <a:r>
              <a:rPr lang="en-US" dirty="0" smtClean="0"/>
              <a:t>The GGSS uses the </a:t>
            </a:r>
            <a:r>
              <a:rPr lang="en-US" dirty="0" err="1"/>
              <a:t>NetBeans</a:t>
            </a:r>
            <a:r>
              <a:rPr lang="en-US" dirty="0"/>
              <a:t> Platform as the basis of </a:t>
            </a:r>
            <a:r>
              <a:rPr lang="en-US" dirty="0" smtClean="0"/>
              <a:t>the ground </a:t>
            </a:r>
            <a:r>
              <a:rPr lang="en-US" dirty="0"/>
              <a:t>system software </a:t>
            </a:r>
            <a:r>
              <a:rPr lang="en-US" dirty="0" smtClean="0"/>
              <a:t>and will </a:t>
            </a:r>
            <a:r>
              <a:rPr lang="en-US" dirty="0"/>
              <a:t>support a 2014 </a:t>
            </a:r>
            <a:r>
              <a:rPr lang="en-US" dirty="0" smtClean="0"/>
              <a:t>launch of the </a:t>
            </a:r>
            <a:r>
              <a:rPr lang="en-US" dirty="0" err="1" smtClean="0"/>
              <a:t>Magnetospheric</a:t>
            </a:r>
            <a:r>
              <a:rPr lang="en-US" dirty="0" smtClean="0"/>
              <a:t> </a:t>
            </a:r>
            <a:r>
              <a:rPr lang="en-US" dirty="0" err="1"/>
              <a:t>Multiscale</a:t>
            </a:r>
            <a:r>
              <a:rPr lang="en-US" dirty="0"/>
              <a:t> mission (MMS</a:t>
            </a:r>
            <a:r>
              <a:rPr lang="en-US" dirty="0" smtClean="0"/>
              <a:t>).</a:t>
            </a:r>
          </a:p>
          <a:p>
            <a:pPr>
              <a:spcBef>
                <a:spcPts val="1200"/>
              </a:spcBef>
            </a:pPr>
            <a:r>
              <a:rPr lang="en-US" dirty="0" smtClean="0"/>
              <a:t>The GGSS is currently </a:t>
            </a:r>
            <a:r>
              <a:rPr lang="en-US" dirty="0"/>
              <a:t>deployed in the </a:t>
            </a:r>
            <a:r>
              <a:rPr lang="en-US" dirty="0" smtClean="0"/>
              <a:t>MMS Mission </a:t>
            </a:r>
            <a:r>
              <a:rPr lang="en-US" dirty="0"/>
              <a:t>Operations Control room </a:t>
            </a:r>
            <a:r>
              <a:rPr lang="en-US" dirty="0" smtClean="0"/>
              <a:t>at the Goddard Space Flight Center (GSFC) now </a:t>
            </a:r>
            <a:r>
              <a:rPr lang="en-US" dirty="0"/>
              <a:t>for iterative acceptance testing</a:t>
            </a:r>
            <a:r>
              <a:rPr lang="en-US" dirty="0" smtClean="0"/>
              <a:t>.</a:t>
            </a:r>
          </a:p>
          <a:p>
            <a:pPr>
              <a:spcBef>
                <a:spcPts val="1200"/>
              </a:spcBef>
            </a:pPr>
            <a:r>
              <a:rPr lang="en-US" dirty="0" smtClean="0"/>
              <a:t>The </a:t>
            </a:r>
            <a:r>
              <a:rPr lang="en-US" dirty="0" err="1" smtClean="0"/>
              <a:t>NetBeans</a:t>
            </a:r>
            <a:r>
              <a:rPr lang="en-US" dirty="0" smtClean="0"/>
              <a:t> Platform and the latest version of Java 7 has met all the base Mission Requirements for the GGSS. </a:t>
            </a:r>
          </a:p>
          <a:p>
            <a:pPr>
              <a:spcBef>
                <a:spcPts val="1200"/>
              </a:spcBef>
            </a:pPr>
            <a:r>
              <a:rPr lang="en-US" dirty="0" err="1" smtClean="0"/>
              <a:t>JavaFX</a:t>
            </a:r>
            <a:r>
              <a:rPr lang="en-US" dirty="0" smtClean="0"/>
              <a:t> support for charting has been added to the original design as a means of rapid data exploration by both operators and analysts.</a:t>
            </a:r>
            <a:endParaRPr lang="en-US" dirty="0"/>
          </a:p>
        </p:txBody>
      </p:sp>
    </p:spTree>
    <p:extLst>
      <p:ext uri="{BB962C8B-B14F-4D97-AF65-F5344CB8AC3E}">
        <p14:creationId xmlns:p14="http://schemas.microsoft.com/office/powerpoint/2010/main" val="1364254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dirty="0" smtClean="0">
                <a:ea typeface="ＭＳ Ｐゴシック" pitchFamily="32" charset="-128"/>
              </a:rPr>
              <a:t>MMS Mission Overview</a:t>
            </a:r>
          </a:p>
        </p:txBody>
      </p:sp>
      <p:grpSp>
        <p:nvGrpSpPr>
          <p:cNvPr id="1030" name="Group 6"/>
          <p:cNvGrpSpPr>
            <a:grpSpLocks/>
          </p:cNvGrpSpPr>
          <p:nvPr/>
        </p:nvGrpSpPr>
        <p:grpSpPr bwMode="auto">
          <a:xfrm>
            <a:off x="702637" y="1147213"/>
            <a:ext cx="7822544" cy="5304326"/>
            <a:chOff x="1325" y="507"/>
            <a:chExt cx="3414" cy="3125"/>
          </a:xfrm>
        </p:grpSpPr>
        <p:sp>
          <p:nvSpPr>
            <p:cNvPr id="1032" name="Text Box 7"/>
            <p:cNvSpPr txBox="1">
              <a:spLocks noChangeArrowheads="1"/>
            </p:cNvSpPr>
            <p:nvPr/>
          </p:nvSpPr>
          <p:spPr bwMode="auto">
            <a:xfrm>
              <a:off x="3638" y="738"/>
              <a:ext cx="50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2" charset="-128"/>
                </a:defRPr>
              </a:lvl1pPr>
              <a:lvl2pPr marL="742950" indent="-285750" eaLnBrk="0" hangingPunct="0">
                <a:defRPr>
                  <a:solidFill>
                    <a:schemeClr val="tx1"/>
                  </a:solidFill>
                  <a:latin typeface="Arial" charset="0"/>
                  <a:ea typeface="ＭＳ Ｐゴシック" pitchFamily="32" charset="-128"/>
                </a:defRPr>
              </a:lvl2pPr>
              <a:lvl3pPr marL="1143000" indent="-228600" eaLnBrk="0" hangingPunct="0">
                <a:defRPr>
                  <a:solidFill>
                    <a:schemeClr val="tx1"/>
                  </a:solidFill>
                  <a:latin typeface="Arial" charset="0"/>
                  <a:ea typeface="ＭＳ Ｐゴシック" pitchFamily="32" charset="-128"/>
                </a:defRPr>
              </a:lvl3pPr>
              <a:lvl4pPr marL="1600200" indent="-228600" eaLnBrk="0" hangingPunct="0">
                <a:defRPr>
                  <a:solidFill>
                    <a:schemeClr val="tx1"/>
                  </a:solidFill>
                  <a:latin typeface="Arial" charset="0"/>
                  <a:ea typeface="ＭＳ Ｐゴシック" pitchFamily="32" charset="-128"/>
                </a:defRPr>
              </a:lvl4pPr>
              <a:lvl5pPr marL="2057400" indent="-228600" eaLnBrk="0" hangingPunct="0">
                <a:defRPr>
                  <a:solidFill>
                    <a:schemeClr val="tx1"/>
                  </a:solidFill>
                  <a:latin typeface="Arial" charset="0"/>
                  <a:ea typeface="ＭＳ Ｐゴシック" pitchFamily="32" charset="-128"/>
                </a:defRPr>
              </a:lvl5pPr>
              <a:lvl6pPr marL="2514600" indent="-228600" algn="ctr" eaLnBrk="0" fontAlgn="base" hangingPunct="0">
                <a:spcBef>
                  <a:spcPct val="0"/>
                </a:spcBef>
                <a:spcAft>
                  <a:spcPct val="0"/>
                </a:spcAft>
                <a:defRPr>
                  <a:solidFill>
                    <a:schemeClr val="tx1"/>
                  </a:solidFill>
                  <a:latin typeface="Arial" charset="0"/>
                  <a:ea typeface="ＭＳ Ｐゴシック" pitchFamily="32" charset="-128"/>
                </a:defRPr>
              </a:lvl6pPr>
              <a:lvl7pPr marL="2971800" indent="-228600" algn="ctr" eaLnBrk="0" fontAlgn="base" hangingPunct="0">
                <a:spcBef>
                  <a:spcPct val="0"/>
                </a:spcBef>
                <a:spcAft>
                  <a:spcPct val="0"/>
                </a:spcAft>
                <a:defRPr>
                  <a:solidFill>
                    <a:schemeClr val="tx1"/>
                  </a:solidFill>
                  <a:latin typeface="Arial" charset="0"/>
                  <a:ea typeface="ＭＳ Ｐゴシック" pitchFamily="32" charset="-128"/>
                </a:defRPr>
              </a:lvl7pPr>
              <a:lvl8pPr marL="3429000" indent="-228600" algn="ctr" eaLnBrk="0" fontAlgn="base" hangingPunct="0">
                <a:spcBef>
                  <a:spcPct val="0"/>
                </a:spcBef>
                <a:spcAft>
                  <a:spcPct val="0"/>
                </a:spcAft>
                <a:defRPr>
                  <a:solidFill>
                    <a:schemeClr val="tx1"/>
                  </a:solidFill>
                  <a:latin typeface="Arial" charset="0"/>
                  <a:ea typeface="ＭＳ Ｐゴシック" pitchFamily="32" charset="-128"/>
                </a:defRPr>
              </a:lvl8pPr>
              <a:lvl9pPr marL="3886200" indent="-228600" algn="ctr" eaLnBrk="0" fontAlgn="base" hangingPunct="0">
                <a:spcBef>
                  <a:spcPct val="0"/>
                </a:spcBef>
                <a:spcAft>
                  <a:spcPct val="0"/>
                </a:spcAft>
                <a:defRPr>
                  <a:solidFill>
                    <a:schemeClr val="tx1"/>
                  </a:solidFill>
                  <a:latin typeface="Arial" charset="0"/>
                  <a:ea typeface="ＭＳ Ｐゴシック" pitchFamily="32" charset="-128"/>
                </a:defRPr>
              </a:lvl9pPr>
            </a:lstStyle>
            <a:p>
              <a:pPr eaLnBrk="1" hangingPunct="1">
                <a:lnSpc>
                  <a:spcPct val="90000"/>
                </a:lnSpc>
              </a:pPr>
              <a:r>
                <a:rPr lang="en-US" sz="1200" b="1">
                  <a:solidFill>
                    <a:srgbClr val="000000"/>
                  </a:solidFill>
                </a:rPr>
                <a:t>Earth</a:t>
              </a:r>
            </a:p>
          </p:txBody>
        </p:sp>
        <p:graphicFrame>
          <p:nvGraphicFramePr>
            <p:cNvPr id="1026" name="Object 8"/>
            <p:cNvGraphicFramePr>
              <a:graphicFrameLocks noChangeAspect="1"/>
            </p:cNvGraphicFramePr>
            <p:nvPr>
              <p:extLst>
                <p:ext uri="{D42A27DB-BD31-4B8C-83A1-F6EECF244321}">
                  <p14:modId xmlns:p14="http://schemas.microsoft.com/office/powerpoint/2010/main" val="3278378490"/>
                </p:ext>
              </p:extLst>
            </p:nvPr>
          </p:nvGraphicFramePr>
          <p:xfrm>
            <a:off x="1332" y="507"/>
            <a:ext cx="3407" cy="2364"/>
          </p:xfrm>
          <a:graphic>
            <a:graphicData uri="http://schemas.openxmlformats.org/presentationml/2006/ole">
              <mc:AlternateContent xmlns:mc="http://schemas.openxmlformats.org/markup-compatibility/2006">
                <mc:Choice xmlns:v="urn:schemas-microsoft-com:vml" Requires="v">
                  <p:oleObj spid="_x0000_s1041" name="Bitmap Image" r:id="rId4" imgW="3885714" imgH="2886478" progId="PBrush">
                    <p:embed/>
                  </p:oleObj>
                </mc:Choice>
                <mc:Fallback>
                  <p:oleObj name="Bitmap Image" r:id="rId4" imgW="3885714" imgH="2886478"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2942" t="15677" r="10785"/>
                        <a:stretch>
                          <a:fillRect/>
                        </a:stretch>
                      </p:blipFill>
                      <p:spPr bwMode="auto">
                        <a:xfrm>
                          <a:off x="1332" y="507"/>
                          <a:ext cx="3407" cy="2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5" name="Rectangle 11"/>
            <p:cNvSpPr>
              <a:spLocks noChangeArrowheads="1"/>
            </p:cNvSpPr>
            <p:nvPr/>
          </p:nvSpPr>
          <p:spPr bwMode="auto">
            <a:xfrm rot="290349">
              <a:off x="2588" y="1032"/>
              <a:ext cx="112" cy="64"/>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200">
                <a:solidFill>
                  <a:srgbClr val="000000"/>
                </a:solidFill>
              </a:endParaRPr>
            </a:p>
          </p:txBody>
        </p:sp>
        <p:sp>
          <p:nvSpPr>
            <p:cNvPr id="1037" name="Oval 13"/>
            <p:cNvSpPr>
              <a:spLocks noChangeArrowheads="1"/>
            </p:cNvSpPr>
            <p:nvPr/>
          </p:nvSpPr>
          <p:spPr bwMode="auto">
            <a:xfrm rot="20888639">
              <a:off x="2252" y="1634"/>
              <a:ext cx="1128" cy="156"/>
            </a:xfrm>
            <a:prstGeom prst="ellipse">
              <a:avLst/>
            </a:pr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a:solidFill>
                  <a:srgbClr val="000000"/>
                </a:solidFill>
              </a:endParaRPr>
            </a:p>
          </p:txBody>
        </p:sp>
        <p:sp>
          <p:nvSpPr>
            <p:cNvPr id="1038" name="Rectangle 14"/>
            <p:cNvSpPr>
              <a:spLocks noChangeArrowheads="1"/>
            </p:cNvSpPr>
            <p:nvPr/>
          </p:nvSpPr>
          <p:spPr bwMode="auto">
            <a:xfrm>
              <a:off x="1352" y="1834"/>
              <a:ext cx="331" cy="153"/>
            </a:xfrm>
            <a:prstGeom prst="rect">
              <a:avLst/>
            </a:prstGeom>
            <a:solidFill>
              <a:schemeClr val="tx1"/>
            </a:solidFill>
            <a:ln w="9525">
              <a:solidFill>
                <a:schemeClr val="tx1"/>
              </a:solidFill>
              <a:miter lim="800000"/>
              <a:headEnd/>
              <a:tailEnd/>
            </a:ln>
          </p:spPr>
          <p:txBody>
            <a:bodyPr wrap="none" anchor="ctr"/>
            <a:lstStyle/>
            <a:p>
              <a:endParaRPr lang="en-US" sz="1200">
                <a:solidFill>
                  <a:srgbClr val="000000"/>
                </a:solidFill>
              </a:endParaRPr>
            </a:p>
          </p:txBody>
        </p:sp>
        <p:sp>
          <p:nvSpPr>
            <p:cNvPr id="1039" name="Text Box 15"/>
            <p:cNvSpPr txBox="1">
              <a:spLocks noChangeArrowheads="1"/>
            </p:cNvSpPr>
            <p:nvPr/>
          </p:nvSpPr>
          <p:spPr bwMode="auto">
            <a:xfrm>
              <a:off x="1325" y="1610"/>
              <a:ext cx="4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2" charset="-128"/>
                </a:defRPr>
              </a:lvl1pPr>
              <a:lvl2pPr marL="742950" indent="-285750" eaLnBrk="0" hangingPunct="0">
                <a:defRPr>
                  <a:solidFill>
                    <a:schemeClr val="tx1"/>
                  </a:solidFill>
                  <a:latin typeface="Arial" charset="0"/>
                  <a:ea typeface="ＭＳ Ｐゴシック" pitchFamily="32" charset="-128"/>
                </a:defRPr>
              </a:lvl2pPr>
              <a:lvl3pPr marL="1143000" indent="-228600" eaLnBrk="0" hangingPunct="0">
                <a:defRPr>
                  <a:solidFill>
                    <a:schemeClr val="tx1"/>
                  </a:solidFill>
                  <a:latin typeface="Arial" charset="0"/>
                  <a:ea typeface="ＭＳ Ｐゴシック" pitchFamily="32" charset="-128"/>
                </a:defRPr>
              </a:lvl3pPr>
              <a:lvl4pPr marL="1600200" indent="-228600" eaLnBrk="0" hangingPunct="0">
                <a:defRPr>
                  <a:solidFill>
                    <a:schemeClr val="tx1"/>
                  </a:solidFill>
                  <a:latin typeface="Arial" charset="0"/>
                  <a:ea typeface="ＭＳ Ｐゴシック" pitchFamily="32" charset="-128"/>
                </a:defRPr>
              </a:lvl4pPr>
              <a:lvl5pPr marL="2057400" indent="-228600" eaLnBrk="0" hangingPunct="0">
                <a:defRPr>
                  <a:solidFill>
                    <a:schemeClr val="tx1"/>
                  </a:solidFill>
                  <a:latin typeface="Arial" charset="0"/>
                  <a:ea typeface="ＭＳ Ｐゴシック" pitchFamily="32" charset="-128"/>
                </a:defRPr>
              </a:lvl5pPr>
              <a:lvl6pPr marL="2514600" indent="-228600" algn="ctr" eaLnBrk="0" fontAlgn="base" hangingPunct="0">
                <a:spcBef>
                  <a:spcPct val="0"/>
                </a:spcBef>
                <a:spcAft>
                  <a:spcPct val="0"/>
                </a:spcAft>
                <a:defRPr>
                  <a:solidFill>
                    <a:schemeClr val="tx1"/>
                  </a:solidFill>
                  <a:latin typeface="Arial" charset="0"/>
                  <a:ea typeface="ＭＳ Ｐゴシック" pitchFamily="32" charset="-128"/>
                </a:defRPr>
              </a:lvl6pPr>
              <a:lvl7pPr marL="2971800" indent="-228600" algn="ctr" eaLnBrk="0" fontAlgn="base" hangingPunct="0">
                <a:spcBef>
                  <a:spcPct val="0"/>
                </a:spcBef>
                <a:spcAft>
                  <a:spcPct val="0"/>
                </a:spcAft>
                <a:defRPr>
                  <a:solidFill>
                    <a:schemeClr val="tx1"/>
                  </a:solidFill>
                  <a:latin typeface="Arial" charset="0"/>
                  <a:ea typeface="ＭＳ Ｐゴシック" pitchFamily="32" charset="-128"/>
                </a:defRPr>
              </a:lvl7pPr>
              <a:lvl8pPr marL="3429000" indent="-228600" algn="ctr" eaLnBrk="0" fontAlgn="base" hangingPunct="0">
                <a:spcBef>
                  <a:spcPct val="0"/>
                </a:spcBef>
                <a:spcAft>
                  <a:spcPct val="0"/>
                </a:spcAft>
                <a:defRPr>
                  <a:solidFill>
                    <a:schemeClr val="tx1"/>
                  </a:solidFill>
                  <a:latin typeface="Arial" charset="0"/>
                  <a:ea typeface="ＭＳ Ｐゴシック" pitchFamily="32" charset="-128"/>
                </a:defRPr>
              </a:lvl8pPr>
              <a:lvl9pPr marL="3886200" indent="-228600" algn="ctr" eaLnBrk="0" fontAlgn="base" hangingPunct="0">
                <a:spcBef>
                  <a:spcPct val="0"/>
                </a:spcBef>
                <a:spcAft>
                  <a:spcPct val="0"/>
                </a:spcAft>
                <a:defRPr>
                  <a:solidFill>
                    <a:schemeClr val="tx1"/>
                  </a:solidFill>
                  <a:latin typeface="Arial" charset="0"/>
                  <a:ea typeface="ＭＳ Ｐゴシック" pitchFamily="32" charset="-128"/>
                </a:defRPr>
              </a:lvl9pPr>
            </a:lstStyle>
            <a:p>
              <a:pPr eaLnBrk="1" hangingPunct="1">
                <a:lnSpc>
                  <a:spcPct val="80000"/>
                </a:lnSpc>
              </a:pPr>
              <a:r>
                <a:rPr lang="en-US" sz="2400" b="1" dirty="0">
                  <a:solidFill>
                    <a:srgbClr val="FFFFFF"/>
                  </a:solidFill>
                </a:rPr>
                <a:t>Solar</a:t>
              </a:r>
            </a:p>
            <a:p>
              <a:pPr eaLnBrk="1" hangingPunct="1">
                <a:lnSpc>
                  <a:spcPct val="80000"/>
                </a:lnSpc>
              </a:pPr>
              <a:r>
                <a:rPr lang="en-US" sz="2400" b="1" dirty="0">
                  <a:solidFill>
                    <a:srgbClr val="FFFFFF"/>
                  </a:solidFill>
                </a:rPr>
                <a:t>Wind</a:t>
              </a:r>
            </a:p>
          </p:txBody>
        </p:sp>
        <p:sp>
          <p:nvSpPr>
            <p:cNvPr id="1041" name="Text Box 17"/>
            <p:cNvSpPr txBox="1">
              <a:spLocks noChangeArrowheads="1"/>
            </p:cNvSpPr>
            <p:nvPr/>
          </p:nvSpPr>
          <p:spPr bwMode="auto">
            <a:xfrm>
              <a:off x="1352" y="2487"/>
              <a:ext cx="16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2" charset="-128"/>
                </a:defRPr>
              </a:lvl1pPr>
              <a:lvl2pPr marL="742950" indent="-285750" eaLnBrk="0" hangingPunct="0">
                <a:defRPr>
                  <a:solidFill>
                    <a:schemeClr val="tx1"/>
                  </a:solidFill>
                  <a:latin typeface="Arial" charset="0"/>
                  <a:ea typeface="ＭＳ Ｐゴシック" pitchFamily="32" charset="-128"/>
                </a:defRPr>
              </a:lvl2pPr>
              <a:lvl3pPr marL="1143000" indent="-228600" eaLnBrk="0" hangingPunct="0">
                <a:defRPr>
                  <a:solidFill>
                    <a:schemeClr val="tx1"/>
                  </a:solidFill>
                  <a:latin typeface="Arial" charset="0"/>
                  <a:ea typeface="ＭＳ Ｐゴシック" pitchFamily="32" charset="-128"/>
                </a:defRPr>
              </a:lvl3pPr>
              <a:lvl4pPr marL="1600200" indent="-228600" eaLnBrk="0" hangingPunct="0">
                <a:defRPr>
                  <a:solidFill>
                    <a:schemeClr val="tx1"/>
                  </a:solidFill>
                  <a:latin typeface="Arial" charset="0"/>
                  <a:ea typeface="ＭＳ Ｐゴシック" pitchFamily="32" charset="-128"/>
                </a:defRPr>
              </a:lvl4pPr>
              <a:lvl5pPr marL="2057400" indent="-228600" eaLnBrk="0" hangingPunct="0">
                <a:defRPr>
                  <a:solidFill>
                    <a:schemeClr val="tx1"/>
                  </a:solidFill>
                  <a:latin typeface="Arial" charset="0"/>
                  <a:ea typeface="ＭＳ Ｐゴシック" pitchFamily="32" charset="-128"/>
                </a:defRPr>
              </a:lvl5pPr>
              <a:lvl6pPr marL="2514600" indent="-228600" algn="ctr" eaLnBrk="0" fontAlgn="base" hangingPunct="0">
                <a:spcBef>
                  <a:spcPct val="0"/>
                </a:spcBef>
                <a:spcAft>
                  <a:spcPct val="0"/>
                </a:spcAft>
                <a:defRPr>
                  <a:solidFill>
                    <a:schemeClr val="tx1"/>
                  </a:solidFill>
                  <a:latin typeface="Arial" charset="0"/>
                  <a:ea typeface="ＭＳ Ｐゴシック" pitchFamily="32" charset="-128"/>
                </a:defRPr>
              </a:lvl6pPr>
              <a:lvl7pPr marL="2971800" indent="-228600" algn="ctr" eaLnBrk="0" fontAlgn="base" hangingPunct="0">
                <a:spcBef>
                  <a:spcPct val="0"/>
                </a:spcBef>
                <a:spcAft>
                  <a:spcPct val="0"/>
                </a:spcAft>
                <a:defRPr>
                  <a:solidFill>
                    <a:schemeClr val="tx1"/>
                  </a:solidFill>
                  <a:latin typeface="Arial" charset="0"/>
                  <a:ea typeface="ＭＳ Ｐゴシック" pitchFamily="32" charset="-128"/>
                </a:defRPr>
              </a:lvl7pPr>
              <a:lvl8pPr marL="3429000" indent="-228600" algn="ctr" eaLnBrk="0" fontAlgn="base" hangingPunct="0">
                <a:spcBef>
                  <a:spcPct val="0"/>
                </a:spcBef>
                <a:spcAft>
                  <a:spcPct val="0"/>
                </a:spcAft>
                <a:defRPr>
                  <a:solidFill>
                    <a:schemeClr val="tx1"/>
                  </a:solidFill>
                  <a:latin typeface="Arial" charset="0"/>
                  <a:ea typeface="ＭＳ Ｐゴシック" pitchFamily="32" charset="-128"/>
                </a:defRPr>
              </a:lvl8pPr>
              <a:lvl9pPr marL="3886200" indent="-228600" algn="ctr" eaLnBrk="0" fontAlgn="base" hangingPunct="0">
                <a:spcBef>
                  <a:spcPct val="0"/>
                </a:spcBef>
                <a:spcAft>
                  <a:spcPct val="0"/>
                </a:spcAft>
                <a:defRPr>
                  <a:solidFill>
                    <a:schemeClr val="tx1"/>
                  </a:solidFill>
                  <a:latin typeface="Arial" charset="0"/>
                  <a:ea typeface="ＭＳ Ｐゴシック" pitchFamily="32" charset="-128"/>
                </a:defRPr>
              </a:lvl9pPr>
            </a:lstStyle>
            <a:p>
              <a:pPr eaLnBrk="1" hangingPunct="1"/>
              <a:endParaRPr lang="en-US" sz="1200" b="1" i="1">
                <a:solidFill>
                  <a:srgbClr val="FFFF00"/>
                </a:solidFill>
              </a:endParaRPr>
            </a:p>
          </p:txBody>
        </p:sp>
        <p:sp>
          <p:nvSpPr>
            <p:cNvPr id="1042" name="Text Box 18"/>
            <p:cNvSpPr txBox="1">
              <a:spLocks noChangeArrowheads="1"/>
            </p:cNvSpPr>
            <p:nvPr/>
          </p:nvSpPr>
          <p:spPr bwMode="auto">
            <a:xfrm>
              <a:off x="2027" y="2380"/>
              <a:ext cx="163"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2" charset="-128"/>
                </a:defRPr>
              </a:lvl1pPr>
              <a:lvl2pPr marL="742950" indent="-285750" eaLnBrk="0" hangingPunct="0">
                <a:defRPr>
                  <a:solidFill>
                    <a:schemeClr val="tx1"/>
                  </a:solidFill>
                  <a:latin typeface="Arial" charset="0"/>
                  <a:ea typeface="ＭＳ Ｐゴシック" pitchFamily="32" charset="-128"/>
                </a:defRPr>
              </a:lvl2pPr>
              <a:lvl3pPr marL="1143000" indent="-228600" eaLnBrk="0" hangingPunct="0">
                <a:defRPr>
                  <a:solidFill>
                    <a:schemeClr val="tx1"/>
                  </a:solidFill>
                  <a:latin typeface="Arial" charset="0"/>
                  <a:ea typeface="ＭＳ Ｐゴシック" pitchFamily="32" charset="-128"/>
                </a:defRPr>
              </a:lvl3pPr>
              <a:lvl4pPr marL="1600200" indent="-228600" eaLnBrk="0" hangingPunct="0">
                <a:defRPr>
                  <a:solidFill>
                    <a:schemeClr val="tx1"/>
                  </a:solidFill>
                  <a:latin typeface="Arial" charset="0"/>
                  <a:ea typeface="ＭＳ Ｐゴシック" pitchFamily="32" charset="-128"/>
                </a:defRPr>
              </a:lvl4pPr>
              <a:lvl5pPr marL="2057400" indent="-228600" eaLnBrk="0" hangingPunct="0">
                <a:defRPr>
                  <a:solidFill>
                    <a:schemeClr val="tx1"/>
                  </a:solidFill>
                  <a:latin typeface="Arial" charset="0"/>
                  <a:ea typeface="ＭＳ Ｐゴシック" pitchFamily="32" charset="-128"/>
                </a:defRPr>
              </a:lvl5pPr>
              <a:lvl6pPr marL="2514600" indent="-228600" algn="ctr" eaLnBrk="0" fontAlgn="base" hangingPunct="0">
                <a:spcBef>
                  <a:spcPct val="0"/>
                </a:spcBef>
                <a:spcAft>
                  <a:spcPct val="0"/>
                </a:spcAft>
                <a:defRPr>
                  <a:solidFill>
                    <a:schemeClr val="tx1"/>
                  </a:solidFill>
                  <a:latin typeface="Arial" charset="0"/>
                  <a:ea typeface="ＭＳ Ｐゴシック" pitchFamily="32" charset="-128"/>
                </a:defRPr>
              </a:lvl6pPr>
              <a:lvl7pPr marL="2971800" indent="-228600" algn="ctr" eaLnBrk="0" fontAlgn="base" hangingPunct="0">
                <a:spcBef>
                  <a:spcPct val="0"/>
                </a:spcBef>
                <a:spcAft>
                  <a:spcPct val="0"/>
                </a:spcAft>
                <a:defRPr>
                  <a:solidFill>
                    <a:schemeClr val="tx1"/>
                  </a:solidFill>
                  <a:latin typeface="Arial" charset="0"/>
                  <a:ea typeface="ＭＳ Ｐゴシック" pitchFamily="32" charset="-128"/>
                </a:defRPr>
              </a:lvl7pPr>
              <a:lvl8pPr marL="3429000" indent="-228600" algn="ctr" eaLnBrk="0" fontAlgn="base" hangingPunct="0">
                <a:spcBef>
                  <a:spcPct val="0"/>
                </a:spcBef>
                <a:spcAft>
                  <a:spcPct val="0"/>
                </a:spcAft>
                <a:defRPr>
                  <a:solidFill>
                    <a:schemeClr val="tx1"/>
                  </a:solidFill>
                  <a:latin typeface="Arial" charset="0"/>
                  <a:ea typeface="ＭＳ Ｐゴシック" pitchFamily="32" charset="-128"/>
                </a:defRPr>
              </a:lvl8pPr>
              <a:lvl9pPr marL="3886200" indent="-228600" algn="ctr" eaLnBrk="0" fontAlgn="base" hangingPunct="0">
                <a:spcBef>
                  <a:spcPct val="0"/>
                </a:spcBef>
                <a:spcAft>
                  <a:spcPct val="0"/>
                </a:spcAft>
                <a:defRPr>
                  <a:solidFill>
                    <a:schemeClr val="tx1"/>
                  </a:solidFill>
                  <a:latin typeface="Arial" charset="0"/>
                  <a:ea typeface="ＭＳ Ｐゴシック" pitchFamily="32" charset="-128"/>
                </a:defRPr>
              </a:lvl9pPr>
            </a:lstStyle>
            <a:p>
              <a:pPr eaLnBrk="1" hangingPunct="1"/>
              <a:endParaRPr lang="en-US" sz="1200" b="1" i="1">
                <a:solidFill>
                  <a:srgbClr val="FFFF00"/>
                </a:solidFill>
              </a:endParaRPr>
            </a:p>
          </p:txBody>
        </p:sp>
        <p:sp>
          <p:nvSpPr>
            <p:cNvPr id="1043" name="Text Box 19"/>
            <p:cNvSpPr txBox="1">
              <a:spLocks noChangeArrowheads="1"/>
            </p:cNvSpPr>
            <p:nvPr/>
          </p:nvSpPr>
          <p:spPr bwMode="auto">
            <a:xfrm>
              <a:off x="3728" y="2048"/>
              <a:ext cx="164"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2" charset="-128"/>
                </a:defRPr>
              </a:lvl1pPr>
              <a:lvl2pPr marL="742950" indent="-285750" eaLnBrk="0" hangingPunct="0">
                <a:defRPr>
                  <a:solidFill>
                    <a:schemeClr val="tx1"/>
                  </a:solidFill>
                  <a:latin typeface="Arial" charset="0"/>
                  <a:ea typeface="ＭＳ Ｐゴシック" pitchFamily="32" charset="-128"/>
                </a:defRPr>
              </a:lvl2pPr>
              <a:lvl3pPr marL="1143000" indent="-228600" eaLnBrk="0" hangingPunct="0">
                <a:defRPr>
                  <a:solidFill>
                    <a:schemeClr val="tx1"/>
                  </a:solidFill>
                  <a:latin typeface="Arial" charset="0"/>
                  <a:ea typeface="ＭＳ Ｐゴシック" pitchFamily="32" charset="-128"/>
                </a:defRPr>
              </a:lvl3pPr>
              <a:lvl4pPr marL="1600200" indent="-228600" eaLnBrk="0" hangingPunct="0">
                <a:defRPr>
                  <a:solidFill>
                    <a:schemeClr val="tx1"/>
                  </a:solidFill>
                  <a:latin typeface="Arial" charset="0"/>
                  <a:ea typeface="ＭＳ Ｐゴシック" pitchFamily="32" charset="-128"/>
                </a:defRPr>
              </a:lvl4pPr>
              <a:lvl5pPr marL="2057400" indent="-228600" eaLnBrk="0" hangingPunct="0">
                <a:defRPr>
                  <a:solidFill>
                    <a:schemeClr val="tx1"/>
                  </a:solidFill>
                  <a:latin typeface="Arial" charset="0"/>
                  <a:ea typeface="ＭＳ Ｐゴシック" pitchFamily="32" charset="-128"/>
                </a:defRPr>
              </a:lvl5pPr>
              <a:lvl6pPr marL="2514600" indent="-228600" algn="ctr" eaLnBrk="0" fontAlgn="base" hangingPunct="0">
                <a:spcBef>
                  <a:spcPct val="0"/>
                </a:spcBef>
                <a:spcAft>
                  <a:spcPct val="0"/>
                </a:spcAft>
                <a:defRPr>
                  <a:solidFill>
                    <a:schemeClr val="tx1"/>
                  </a:solidFill>
                  <a:latin typeface="Arial" charset="0"/>
                  <a:ea typeface="ＭＳ Ｐゴシック" pitchFamily="32" charset="-128"/>
                </a:defRPr>
              </a:lvl6pPr>
              <a:lvl7pPr marL="2971800" indent="-228600" algn="ctr" eaLnBrk="0" fontAlgn="base" hangingPunct="0">
                <a:spcBef>
                  <a:spcPct val="0"/>
                </a:spcBef>
                <a:spcAft>
                  <a:spcPct val="0"/>
                </a:spcAft>
                <a:defRPr>
                  <a:solidFill>
                    <a:schemeClr val="tx1"/>
                  </a:solidFill>
                  <a:latin typeface="Arial" charset="0"/>
                  <a:ea typeface="ＭＳ Ｐゴシック" pitchFamily="32" charset="-128"/>
                </a:defRPr>
              </a:lvl7pPr>
              <a:lvl8pPr marL="3429000" indent="-228600" algn="ctr" eaLnBrk="0" fontAlgn="base" hangingPunct="0">
                <a:spcBef>
                  <a:spcPct val="0"/>
                </a:spcBef>
                <a:spcAft>
                  <a:spcPct val="0"/>
                </a:spcAft>
                <a:defRPr>
                  <a:solidFill>
                    <a:schemeClr val="tx1"/>
                  </a:solidFill>
                  <a:latin typeface="Arial" charset="0"/>
                  <a:ea typeface="ＭＳ Ｐゴシック" pitchFamily="32" charset="-128"/>
                </a:defRPr>
              </a:lvl8pPr>
              <a:lvl9pPr marL="3886200" indent="-228600" algn="ctr" eaLnBrk="0" fontAlgn="base" hangingPunct="0">
                <a:spcBef>
                  <a:spcPct val="0"/>
                </a:spcBef>
                <a:spcAft>
                  <a:spcPct val="0"/>
                </a:spcAft>
                <a:defRPr>
                  <a:solidFill>
                    <a:schemeClr val="tx1"/>
                  </a:solidFill>
                  <a:latin typeface="Arial" charset="0"/>
                  <a:ea typeface="ＭＳ Ｐゴシック" pitchFamily="32" charset="-128"/>
                </a:defRPr>
              </a:lvl9pPr>
            </a:lstStyle>
            <a:p>
              <a:pPr eaLnBrk="1" hangingPunct="1"/>
              <a:endParaRPr lang="en-US" sz="1200" b="1" i="1">
                <a:solidFill>
                  <a:srgbClr val="FFFF00"/>
                </a:solidFill>
              </a:endParaRPr>
            </a:p>
          </p:txBody>
        </p:sp>
        <p:sp>
          <p:nvSpPr>
            <p:cNvPr id="1044" name="Text Box 20"/>
            <p:cNvSpPr txBox="1">
              <a:spLocks noChangeArrowheads="1"/>
            </p:cNvSpPr>
            <p:nvPr/>
          </p:nvSpPr>
          <p:spPr bwMode="auto">
            <a:xfrm>
              <a:off x="3835" y="1814"/>
              <a:ext cx="16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2" charset="-128"/>
                </a:defRPr>
              </a:lvl1pPr>
              <a:lvl2pPr marL="742950" indent="-285750" eaLnBrk="0" hangingPunct="0">
                <a:defRPr>
                  <a:solidFill>
                    <a:schemeClr val="tx1"/>
                  </a:solidFill>
                  <a:latin typeface="Arial" charset="0"/>
                  <a:ea typeface="ＭＳ Ｐゴシック" pitchFamily="32" charset="-128"/>
                </a:defRPr>
              </a:lvl2pPr>
              <a:lvl3pPr marL="1143000" indent="-228600" eaLnBrk="0" hangingPunct="0">
                <a:defRPr>
                  <a:solidFill>
                    <a:schemeClr val="tx1"/>
                  </a:solidFill>
                  <a:latin typeface="Arial" charset="0"/>
                  <a:ea typeface="ＭＳ Ｐゴシック" pitchFamily="32" charset="-128"/>
                </a:defRPr>
              </a:lvl3pPr>
              <a:lvl4pPr marL="1600200" indent="-228600" eaLnBrk="0" hangingPunct="0">
                <a:defRPr>
                  <a:solidFill>
                    <a:schemeClr val="tx1"/>
                  </a:solidFill>
                  <a:latin typeface="Arial" charset="0"/>
                  <a:ea typeface="ＭＳ Ｐゴシック" pitchFamily="32" charset="-128"/>
                </a:defRPr>
              </a:lvl4pPr>
              <a:lvl5pPr marL="2057400" indent="-228600" eaLnBrk="0" hangingPunct="0">
                <a:defRPr>
                  <a:solidFill>
                    <a:schemeClr val="tx1"/>
                  </a:solidFill>
                  <a:latin typeface="Arial" charset="0"/>
                  <a:ea typeface="ＭＳ Ｐゴシック" pitchFamily="32" charset="-128"/>
                </a:defRPr>
              </a:lvl5pPr>
              <a:lvl6pPr marL="2514600" indent="-228600" algn="ctr" eaLnBrk="0" fontAlgn="base" hangingPunct="0">
                <a:spcBef>
                  <a:spcPct val="0"/>
                </a:spcBef>
                <a:spcAft>
                  <a:spcPct val="0"/>
                </a:spcAft>
                <a:defRPr>
                  <a:solidFill>
                    <a:schemeClr val="tx1"/>
                  </a:solidFill>
                  <a:latin typeface="Arial" charset="0"/>
                  <a:ea typeface="ＭＳ Ｐゴシック" pitchFamily="32" charset="-128"/>
                </a:defRPr>
              </a:lvl6pPr>
              <a:lvl7pPr marL="2971800" indent="-228600" algn="ctr" eaLnBrk="0" fontAlgn="base" hangingPunct="0">
                <a:spcBef>
                  <a:spcPct val="0"/>
                </a:spcBef>
                <a:spcAft>
                  <a:spcPct val="0"/>
                </a:spcAft>
                <a:defRPr>
                  <a:solidFill>
                    <a:schemeClr val="tx1"/>
                  </a:solidFill>
                  <a:latin typeface="Arial" charset="0"/>
                  <a:ea typeface="ＭＳ Ｐゴシック" pitchFamily="32" charset="-128"/>
                </a:defRPr>
              </a:lvl7pPr>
              <a:lvl8pPr marL="3429000" indent="-228600" algn="ctr" eaLnBrk="0" fontAlgn="base" hangingPunct="0">
                <a:spcBef>
                  <a:spcPct val="0"/>
                </a:spcBef>
                <a:spcAft>
                  <a:spcPct val="0"/>
                </a:spcAft>
                <a:defRPr>
                  <a:solidFill>
                    <a:schemeClr val="tx1"/>
                  </a:solidFill>
                  <a:latin typeface="Arial" charset="0"/>
                  <a:ea typeface="ＭＳ Ｐゴシック" pitchFamily="32" charset="-128"/>
                </a:defRPr>
              </a:lvl8pPr>
              <a:lvl9pPr marL="3886200" indent="-228600" algn="ctr" eaLnBrk="0" fontAlgn="base" hangingPunct="0">
                <a:spcBef>
                  <a:spcPct val="0"/>
                </a:spcBef>
                <a:spcAft>
                  <a:spcPct val="0"/>
                </a:spcAft>
                <a:defRPr>
                  <a:solidFill>
                    <a:schemeClr val="tx1"/>
                  </a:solidFill>
                  <a:latin typeface="Arial" charset="0"/>
                  <a:ea typeface="ＭＳ Ｐゴシック" pitchFamily="32" charset="-128"/>
                </a:defRPr>
              </a:lvl9pPr>
            </a:lstStyle>
            <a:p>
              <a:pPr eaLnBrk="1" hangingPunct="1"/>
              <a:endParaRPr lang="en-US" sz="1200" b="1" i="1">
                <a:solidFill>
                  <a:srgbClr val="FFFF00"/>
                </a:solidFill>
              </a:endParaRPr>
            </a:p>
          </p:txBody>
        </p:sp>
        <p:sp>
          <p:nvSpPr>
            <p:cNvPr id="1045" name="Line 21"/>
            <p:cNvSpPr>
              <a:spLocks noChangeShapeType="1"/>
            </p:cNvSpPr>
            <p:nvPr/>
          </p:nvSpPr>
          <p:spPr bwMode="auto">
            <a:xfrm>
              <a:off x="3357" y="1445"/>
              <a:ext cx="1114" cy="1263"/>
            </a:xfrm>
            <a:prstGeom prst="line">
              <a:avLst/>
            </a:prstGeom>
            <a:noFill/>
            <a:ln w="9525">
              <a:solidFill>
                <a:srgbClr val="99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6" name="Line 22"/>
            <p:cNvSpPr>
              <a:spLocks noChangeShapeType="1"/>
            </p:cNvSpPr>
            <p:nvPr/>
          </p:nvSpPr>
          <p:spPr bwMode="auto">
            <a:xfrm>
              <a:off x="2977" y="1477"/>
              <a:ext cx="35" cy="2139"/>
            </a:xfrm>
            <a:prstGeom prst="line">
              <a:avLst/>
            </a:prstGeom>
            <a:noFill/>
            <a:ln w="9525">
              <a:solidFill>
                <a:srgbClr val="99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7" name="Line 23"/>
            <p:cNvSpPr>
              <a:spLocks noChangeShapeType="1"/>
            </p:cNvSpPr>
            <p:nvPr/>
          </p:nvSpPr>
          <p:spPr bwMode="auto">
            <a:xfrm>
              <a:off x="3359" y="1689"/>
              <a:ext cx="1110" cy="1943"/>
            </a:xfrm>
            <a:prstGeom prst="line">
              <a:avLst/>
            </a:prstGeom>
            <a:noFill/>
            <a:ln w="9525">
              <a:solidFill>
                <a:srgbClr val="99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2" name="Rectangle 28"/>
            <p:cNvSpPr>
              <a:spLocks noChangeArrowheads="1"/>
            </p:cNvSpPr>
            <p:nvPr/>
          </p:nvSpPr>
          <p:spPr bwMode="auto">
            <a:xfrm>
              <a:off x="2978" y="1449"/>
              <a:ext cx="377" cy="251"/>
            </a:xfrm>
            <a:prstGeom prst="rect">
              <a:avLst/>
            </a:prstGeom>
            <a:noFill/>
            <a:ln w="12700">
              <a:solidFill>
                <a:srgbClr val="99FF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a:solidFill>
                  <a:srgbClr val="000000"/>
                </a:solidFill>
              </a:endParaRPr>
            </a:p>
          </p:txBody>
        </p:sp>
        <p:sp>
          <p:nvSpPr>
            <p:cNvPr id="1053" name="Line 29"/>
            <p:cNvSpPr>
              <a:spLocks noChangeShapeType="1"/>
            </p:cNvSpPr>
            <p:nvPr/>
          </p:nvSpPr>
          <p:spPr bwMode="auto">
            <a:xfrm>
              <a:off x="2970" y="1700"/>
              <a:ext cx="38" cy="1005"/>
            </a:xfrm>
            <a:prstGeom prst="line">
              <a:avLst/>
            </a:prstGeom>
            <a:noFill/>
            <a:ln w="9525">
              <a:solidFill>
                <a:srgbClr val="99FF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 name="Freeform 30"/>
            <p:cNvSpPr>
              <a:spLocks/>
            </p:cNvSpPr>
            <p:nvPr/>
          </p:nvSpPr>
          <p:spPr bwMode="auto">
            <a:xfrm>
              <a:off x="2038" y="1002"/>
              <a:ext cx="345" cy="339"/>
            </a:xfrm>
            <a:custGeom>
              <a:avLst/>
              <a:gdLst>
                <a:gd name="T0" fmla="*/ 0 w 219"/>
                <a:gd name="T1" fmla="*/ 600 h 255"/>
                <a:gd name="T2" fmla="*/ 164 w 219"/>
                <a:gd name="T3" fmla="*/ 472 h 255"/>
                <a:gd name="T4" fmla="*/ 410 w 219"/>
                <a:gd name="T5" fmla="*/ 401 h 255"/>
                <a:gd name="T6" fmla="*/ 504 w 219"/>
                <a:gd name="T7" fmla="*/ 310 h 255"/>
                <a:gd name="T8" fmla="*/ 611 w 219"/>
                <a:gd name="T9" fmla="*/ 183 h 255"/>
                <a:gd name="T10" fmla="*/ 775 w 219"/>
                <a:gd name="T11" fmla="*/ 70 h 255"/>
                <a:gd name="T12" fmla="*/ 855 w 219"/>
                <a:gd name="T13" fmla="*/ 0 h 255"/>
                <a:gd name="T14" fmla="*/ 318 w 219"/>
                <a:gd name="T15" fmla="*/ 254 h 255"/>
                <a:gd name="T16" fmla="*/ 0 w 219"/>
                <a:gd name="T17" fmla="*/ 600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9"/>
                <a:gd name="T28" fmla="*/ 0 h 255"/>
                <a:gd name="T29" fmla="*/ 219 w 219"/>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9" h="255">
                  <a:moveTo>
                    <a:pt x="0" y="255"/>
                  </a:moveTo>
                  <a:lnTo>
                    <a:pt x="42" y="201"/>
                  </a:lnTo>
                  <a:lnTo>
                    <a:pt x="105" y="171"/>
                  </a:lnTo>
                  <a:lnTo>
                    <a:pt x="129" y="132"/>
                  </a:lnTo>
                  <a:lnTo>
                    <a:pt x="156" y="78"/>
                  </a:lnTo>
                  <a:lnTo>
                    <a:pt x="198" y="30"/>
                  </a:lnTo>
                  <a:lnTo>
                    <a:pt x="219" y="0"/>
                  </a:lnTo>
                  <a:lnTo>
                    <a:pt x="81" y="108"/>
                  </a:lnTo>
                  <a:lnTo>
                    <a:pt x="0" y="255"/>
                  </a:lnTo>
                  <a:close/>
                </a:path>
              </a:pathLst>
            </a:custGeom>
            <a:solidFill>
              <a:srgbClr val="0233AE"/>
            </a:solidFill>
            <a:ln w="12700">
              <a:solidFill>
                <a:srgbClr val="0233AE"/>
              </a:solidFill>
              <a:round/>
              <a:headEnd/>
              <a:tailEnd/>
            </a:ln>
          </p:spPr>
          <p:txBody>
            <a:bodyPr/>
            <a:lstStyle/>
            <a:p>
              <a:endParaRPr lang="en-US"/>
            </a:p>
          </p:txBody>
        </p:sp>
        <p:sp>
          <p:nvSpPr>
            <p:cNvPr id="1058" name="Oval 34"/>
            <p:cNvSpPr>
              <a:spLocks noChangeArrowheads="1"/>
            </p:cNvSpPr>
            <p:nvPr/>
          </p:nvSpPr>
          <p:spPr bwMode="auto">
            <a:xfrm rot="21349121">
              <a:off x="1761" y="1748"/>
              <a:ext cx="759" cy="246"/>
            </a:xfrm>
            <a:prstGeom prst="ellipse">
              <a:avLst/>
            </a:pr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a:solidFill>
                  <a:srgbClr val="000000"/>
                </a:solidFill>
              </a:endParaRPr>
            </a:p>
          </p:txBody>
        </p:sp>
        <p:grpSp>
          <p:nvGrpSpPr>
            <p:cNvPr id="1059" name="Group 35"/>
            <p:cNvGrpSpPr>
              <a:grpSpLocks/>
            </p:cNvGrpSpPr>
            <p:nvPr/>
          </p:nvGrpSpPr>
          <p:grpSpPr bwMode="auto">
            <a:xfrm>
              <a:off x="3017" y="1478"/>
              <a:ext cx="315" cy="201"/>
              <a:chOff x="2151" y="1284"/>
              <a:chExt cx="219" cy="162"/>
            </a:xfrm>
          </p:grpSpPr>
          <p:sp>
            <p:nvSpPr>
              <p:cNvPr id="1073" name="AutoShape 36"/>
              <p:cNvSpPr>
                <a:spLocks noChangeArrowheads="1"/>
              </p:cNvSpPr>
              <p:nvPr/>
            </p:nvSpPr>
            <p:spPr bwMode="auto">
              <a:xfrm>
                <a:off x="2164" y="1284"/>
                <a:ext cx="196" cy="151"/>
              </a:xfrm>
              <a:prstGeom prst="triangle">
                <a:avLst>
                  <a:gd name="adj" fmla="val 5416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200">
                  <a:solidFill>
                    <a:srgbClr val="000000"/>
                  </a:solidFill>
                </a:endParaRPr>
              </a:p>
            </p:txBody>
          </p:sp>
          <p:sp>
            <p:nvSpPr>
              <p:cNvPr id="1074" name="Line 37"/>
              <p:cNvSpPr>
                <a:spLocks noChangeShapeType="1"/>
              </p:cNvSpPr>
              <p:nvPr/>
            </p:nvSpPr>
            <p:spPr bwMode="auto">
              <a:xfrm>
                <a:off x="2266" y="1308"/>
                <a:ext cx="0" cy="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 name="Line 38"/>
              <p:cNvSpPr>
                <a:spLocks noChangeShapeType="1"/>
              </p:cNvSpPr>
              <p:nvPr/>
            </p:nvSpPr>
            <p:spPr bwMode="auto">
              <a:xfrm>
                <a:off x="2248" y="1404"/>
                <a:ext cx="95" cy="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6" name="Line 39"/>
              <p:cNvSpPr>
                <a:spLocks noChangeShapeType="1"/>
              </p:cNvSpPr>
              <p:nvPr/>
            </p:nvSpPr>
            <p:spPr bwMode="auto">
              <a:xfrm flipV="1">
                <a:off x="2166" y="1395"/>
                <a:ext cx="113" cy="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7" name="Line 40"/>
              <p:cNvSpPr>
                <a:spLocks noChangeShapeType="1"/>
              </p:cNvSpPr>
              <p:nvPr/>
            </p:nvSpPr>
            <p:spPr bwMode="auto">
              <a:xfrm>
                <a:off x="2271" y="1307"/>
                <a:ext cx="85" cy="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8" name="Line 41"/>
              <p:cNvSpPr>
                <a:spLocks noChangeShapeType="1"/>
              </p:cNvSpPr>
              <p:nvPr/>
            </p:nvSpPr>
            <p:spPr bwMode="auto">
              <a:xfrm flipH="1">
                <a:off x="2169" y="1301"/>
                <a:ext cx="100" cy="1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9" name="Line 42"/>
              <p:cNvSpPr>
                <a:spLocks noChangeShapeType="1"/>
              </p:cNvSpPr>
              <p:nvPr/>
            </p:nvSpPr>
            <p:spPr bwMode="auto">
              <a:xfrm>
                <a:off x="2169" y="1432"/>
                <a:ext cx="1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0" name="Oval 43"/>
              <p:cNvSpPr>
                <a:spLocks noChangeArrowheads="1"/>
              </p:cNvSpPr>
              <p:nvPr/>
            </p:nvSpPr>
            <p:spPr bwMode="auto">
              <a:xfrm>
                <a:off x="2151" y="1404"/>
                <a:ext cx="42" cy="42"/>
              </a:xfrm>
              <a:prstGeom prst="ellipse">
                <a:avLst/>
              </a:prstGeom>
              <a:solidFill>
                <a:schemeClr val="accent2"/>
              </a:solidFill>
              <a:ln w="9525">
                <a:solidFill>
                  <a:schemeClr val="tx1"/>
                </a:solidFill>
                <a:round/>
                <a:headEnd/>
                <a:tailEnd/>
              </a:ln>
            </p:spPr>
            <p:txBody>
              <a:bodyPr wrap="none" anchor="ctr"/>
              <a:lstStyle/>
              <a:p>
                <a:endParaRPr lang="en-US" sz="1200">
                  <a:solidFill>
                    <a:srgbClr val="000000"/>
                  </a:solidFill>
                </a:endParaRPr>
              </a:p>
            </p:txBody>
          </p:sp>
          <p:sp>
            <p:nvSpPr>
              <p:cNvPr id="1081" name="Oval 44"/>
              <p:cNvSpPr>
                <a:spLocks noChangeArrowheads="1"/>
              </p:cNvSpPr>
              <p:nvPr/>
            </p:nvSpPr>
            <p:spPr bwMode="auto">
              <a:xfrm>
                <a:off x="2249" y="1284"/>
                <a:ext cx="42" cy="42"/>
              </a:xfrm>
              <a:prstGeom prst="ellipse">
                <a:avLst/>
              </a:prstGeom>
              <a:solidFill>
                <a:schemeClr val="accent2"/>
              </a:solidFill>
              <a:ln w="9525">
                <a:solidFill>
                  <a:schemeClr val="tx1"/>
                </a:solidFill>
                <a:round/>
                <a:headEnd/>
                <a:tailEnd/>
              </a:ln>
            </p:spPr>
            <p:txBody>
              <a:bodyPr wrap="none" anchor="ctr"/>
              <a:lstStyle/>
              <a:p>
                <a:endParaRPr lang="en-US" sz="1200">
                  <a:solidFill>
                    <a:srgbClr val="000000"/>
                  </a:solidFill>
                </a:endParaRPr>
              </a:p>
            </p:txBody>
          </p:sp>
          <p:sp>
            <p:nvSpPr>
              <p:cNvPr id="1082" name="Oval 45"/>
              <p:cNvSpPr>
                <a:spLocks noChangeArrowheads="1"/>
              </p:cNvSpPr>
              <p:nvPr/>
            </p:nvSpPr>
            <p:spPr bwMode="auto">
              <a:xfrm>
                <a:off x="2245" y="1375"/>
                <a:ext cx="42" cy="41"/>
              </a:xfrm>
              <a:prstGeom prst="ellipse">
                <a:avLst/>
              </a:prstGeom>
              <a:solidFill>
                <a:schemeClr val="accent2"/>
              </a:solidFill>
              <a:ln w="9525">
                <a:solidFill>
                  <a:schemeClr val="tx1"/>
                </a:solidFill>
                <a:round/>
                <a:headEnd/>
                <a:tailEnd/>
              </a:ln>
            </p:spPr>
            <p:txBody>
              <a:bodyPr wrap="none" anchor="ctr"/>
              <a:lstStyle/>
              <a:p>
                <a:endParaRPr lang="en-US" sz="1200">
                  <a:solidFill>
                    <a:srgbClr val="000000"/>
                  </a:solidFill>
                </a:endParaRPr>
              </a:p>
            </p:txBody>
          </p:sp>
          <p:sp>
            <p:nvSpPr>
              <p:cNvPr id="1083" name="Oval 46"/>
              <p:cNvSpPr>
                <a:spLocks noChangeArrowheads="1"/>
              </p:cNvSpPr>
              <p:nvPr/>
            </p:nvSpPr>
            <p:spPr bwMode="auto">
              <a:xfrm>
                <a:off x="2328" y="1404"/>
                <a:ext cx="42" cy="42"/>
              </a:xfrm>
              <a:prstGeom prst="ellipse">
                <a:avLst/>
              </a:prstGeom>
              <a:solidFill>
                <a:schemeClr val="accent2"/>
              </a:solidFill>
              <a:ln w="9525">
                <a:solidFill>
                  <a:schemeClr val="tx1"/>
                </a:solidFill>
                <a:round/>
                <a:headEnd/>
                <a:tailEnd/>
              </a:ln>
            </p:spPr>
            <p:txBody>
              <a:bodyPr wrap="none" anchor="ctr"/>
              <a:lstStyle/>
              <a:p>
                <a:endParaRPr lang="en-US" sz="1200">
                  <a:solidFill>
                    <a:srgbClr val="000000"/>
                  </a:solidFill>
                </a:endParaRPr>
              </a:p>
            </p:txBody>
          </p:sp>
        </p:grpSp>
        <p:grpSp>
          <p:nvGrpSpPr>
            <p:cNvPr id="1060" name="Group 47"/>
            <p:cNvGrpSpPr>
              <a:grpSpLocks/>
            </p:cNvGrpSpPr>
            <p:nvPr/>
          </p:nvGrpSpPr>
          <p:grpSpPr bwMode="auto">
            <a:xfrm>
              <a:off x="1693" y="1786"/>
              <a:ext cx="312" cy="201"/>
              <a:chOff x="2153" y="1284"/>
              <a:chExt cx="217" cy="162"/>
            </a:xfrm>
          </p:grpSpPr>
          <p:sp>
            <p:nvSpPr>
              <p:cNvPr id="1062" name="AutoShape 48"/>
              <p:cNvSpPr>
                <a:spLocks noChangeArrowheads="1"/>
              </p:cNvSpPr>
              <p:nvPr/>
            </p:nvSpPr>
            <p:spPr bwMode="auto">
              <a:xfrm>
                <a:off x="2164" y="1284"/>
                <a:ext cx="196" cy="151"/>
              </a:xfrm>
              <a:prstGeom prst="triangle">
                <a:avLst>
                  <a:gd name="adj" fmla="val 5416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200">
                  <a:solidFill>
                    <a:srgbClr val="000000"/>
                  </a:solidFill>
                </a:endParaRPr>
              </a:p>
            </p:txBody>
          </p:sp>
          <p:sp>
            <p:nvSpPr>
              <p:cNvPr id="1063" name="Line 49"/>
              <p:cNvSpPr>
                <a:spLocks noChangeShapeType="1"/>
              </p:cNvSpPr>
              <p:nvPr/>
            </p:nvSpPr>
            <p:spPr bwMode="auto">
              <a:xfrm>
                <a:off x="2266" y="1308"/>
                <a:ext cx="0" cy="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4" name="Line 50"/>
              <p:cNvSpPr>
                <a:spLocks noChangeShapeType="1"/>
              </p:cNvSpPr>
              <p:nvPr/>
            </p:nvSpPr>
            <p:spPr bwMode="auto">
              <a:xfrm>
                <a:off x="2248" y="1404"/>
                <a:ext cx="95" cy="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5" name="Line 51"/>
              <p:cNvSpPr>
                <a:spLocks noChangeShapeType="1"/>
              </p:cNvSpPr>
              <p:nvPr/>
            </p:nvSpPr>
            <p:spPr bwMode="auto">
              <a:xfrm flipV="1">
                <a:off x="2166" y="1395"/>
                <a:ext cx="113" cy="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6" name="Line 52"/>
              <p:cNvSpPr>
                <a:spLocks noChangeShapeType="1"/>
              </p:cNvSpPr>
              <p:nvPr/>
            </p:nvSpPr>
            <p:spPr bwMode="auto">
              <a:xfrm>
                <a:off x="2268" y="1307"/>
                <a:ext cx="85" cy="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7" name="Line 53"/>
              <p:cNvSpPr>
                <a:spLocks noChangeShapeType="1"/>
              </p:cNvSpPr>
              <p:nvPr/>
            </p:nvSpPr>
            <p:spPr bwMode="auto">
              <a:xfrm flipH="1">
                <a:off x="2169" y="1301"/>
                <a:ext cx="100" cy="1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8" name="Line 54"/>
              <p:cNvSpPr>
                <a:spLocks noChangeShapeType="1"/>
              </p:cNvSpPr>
              <p:nvPr/>
            </p:nvSpPr>
            <p:spPr bwMode="auto">
              <a:xfrm>
                <a:off x="2169" y="1432"/>
                <a:ext cx="1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9" name="Oval 55"/>
              <p:cNvSpPr>
                <a:spLocks noChangeArrowheads="1"/>
              </p:cNvSpPr>
              <p:nvPr/>
            </p:nvSpPr>
            <p:spPr bwMode="auto">
              <a:xfrm>
                <a:off x="2153" y="1404"/>
                <a:ext cx="42" cy="42"/>
              </a:xfrm>
              <a:prstGeom prst="ellipse">
                <a:avLst/>
              </a:prstGeom>
              <a:solidFill>
                <a:schemeClr val="accent2"/>
              </a:solidFill>
              <a:ln w="9525">
                <a:solidFill>
                  <a:schemeClr val="tx1"/>
                </a:solidFill>
                <a:round/>
                <a:headEnd/>
                <a:tailEnd/>
              </a:ln>
            </p:spPr>
            <p:txBody>
              <a:bodyPr wrap="none" anchor="ctr"/>
              <a:lstStyle/>
              <a:p>
                <a:endParaRPr lang="en-US" sz="1200">
                  <a:solidFill>
                    <a:srgbClr val="000000"/>
                  </a:solidFill>
                </a:endParaRPr>
              </a:p>
            </p:txBody>
          </p:sp>
          <p:sp>
            <p:nvSpPr>
              <p:cNvPr id="1070" name="Oval 56"/>
              <p:cNvSpPr>
                <a:spLocks noChangeArrowheads="1"/>
              </p:cNvSpPr>
              <p:nvPr/>
            </p:nvSpPr>
            <p:spPr bwMode="auto">
              <a:xfrm>
                <a:off x="2249" y="1284"/>
                <a:ext cx="42" cy="42"/>
              </a:xfrm>
              <a:prstGeom prst="ellipse">
                <a:avLst/>
              </a:prstGeom>
              <a:solidFill>
                <a:schemeClr val="accent2"/>
              </a:solidFill>
              <a:ln w="9525">
                <a:solidFill>
                  <a:schemeClr val="tx1"/>
                </a:solidFill>
                <a:round/>
                <a:headEnd/>
                <a:tailEnd/>
              </a:ln>
            </p:spPr>
            <p:txBody>
              <a:bodyPr wrap="none" anchor="ctr"/>
              <a:lstStyle/>
              <a:p>
                <a:endParaRPr lang="en-US" sz="1200">
                  <a:solidFill>
                    <a:srgbClr val="000000"/>
                  </a:solidFill>
                </a:endParaRPr>
              </a:p>
            </p:txBody>
          </p:sp>
          <p:sp>
            <p:nvSpPr>
              <p:cNvPr id="1071" name="Oval 57"/>
              <p:cNvSpPr>
                <a:spLocks noChangeArrowheads="1"/>
              </p:cNvSpPr>
              <p:nvPr/>
            </p:nvSpPr>
            <p:spPr bwMode="auto">
              <a:xfrm>
                <a:off x="2246" y="1375"/>
                <a:ext cx="42" cy="41"/>
              </a:xfrm>
              <a:prstGeom prst="ellipse">
                <a:avLst/>
              </a:prstGeom>
              <a:solidFill>
                <a:schemeClr val="accent2"/>
              </a:solidFill>
              <a:ln w="9525">
                <a:solidFill>
                  <a:schemeClr val="tx1"/>
                </a:solidFill>
                <a:round/>
                <a:headEnd/>
                <a:tailEnd/>
              </a:ln>
            </p:spPr>
            <p:txBody>
              <a:bodyPr wrap="none" anchor="ctr"/>
              <a:lstStyle/>
              <a:p>
                <a:endParaRPr lang="en-US" sz="1200">
                  <a:solidFill>
                    <a:srgbClr val="000000"/>
                  </a:solidFill>
                </a:endParaRPr>
              </a:p>
            </p:txBody>
          </p:sp>
          <p:sp>
            <p:nvSpPr>
              <p:cNvPr id="1072" name="Oval 58"/>
              <p:cNvSpPr>
                <a:spLocks noChangeArrowheads="1"/>
              </p:cNvSpPr>
              <p:nvPr/>
            </p:nvSpPr>
            <p:spPr bwMode="auto">
              <a:xfrm>
                <a:off x="2328" y="1404"/>
                <a:ext cx="42" cy="42"/>
              </a:xfrm>
              <a:prstGeom prst="ellipse">
                <a:avLst/>
              </a:prstGeom>
              <a:solidFill>
                <a:schemeClr val="accent2"/>
              </a:solidFill>
              <a:ln w="9525">
                <a:solidFill>
                  <a:schemeClr val="tx1"/>
                </a:solidFill>
                <a:round/>
                <a:headEnd/>
                <a:tailEnd/>
              </a:ln>
            </p:spPr>
            <p:txBody>
              <a:bodyPr wrap="none" anchor="ctr"/>
              <a:lstStyle/>
              <a:p>
                <a:endParaRPr lang="en-US" sz="1200">
                  <a:solidFill>
                    <a:srgbClr val="000000"/>
                  </a:solidFill>
                </a:endParaRPr>
              </a:p>
            </p:txBody>
          </p:sp>
        </p:grpSp>
        <p:pic>
          <p:nvPicPr>
            <p:cNvPr id="1061" name="Picture 59" descr="mms_cluster_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8" y="2688"/>
              <a:ext cx="1454" cy="928"/>
            </a:xfrm>
            <a:prstGeom prst="rect">
              <a:avLst/>
            </a:prstGeom>
            <a:noFill/>
            <a:ln w="19050">
              <a:solidFill>
                <a:srgbClr val="99FF99"/>
              </a:solidFill>
              <a:miter lim="800000"/>
              <a:headEnd/>
              <a:tailEnd/>
            </a:ln>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259556" y="5390252"/>
            <a:ext cx="4822926" cy="790345"/>
          </a:xfrm>
          <a:prstGeom prst="rect">
            <a:avLst/>
          </a:prstGeom>
        </p:spPr>
        <p:txBody>
          <a:bodyPr wrap="square">
            <a:spAutoFit/>
          </a:bodyPr>
          <a:lstStyle/>
          <a:p>
            <a:pPr marL="114300" indent="-114300">
              <a:lnSpc>
                <a:spcPct val="80000"/>
              </a:lnSpc>
              <a:spcBef>
                <a:spcPct val="10000"/>
              </a:spcBef>
              <a:buFontTx/>
              <a:buNone/>
            </a:pPr>
            <a:r>
              <a:rPr lang="en-US" b="1" dirty="0" smtClean="0">
                <a:ea typeface="ＭＳ Ｐゴシック" pitchFamily="34" charset="-128"/>
              </a:rPr>
              <a:t>Sample regions of Scientific Interest at Dayside Magnetopause and the </a:t>
            </a:r>
            <a:r>
              <a:rPr lang="en-US" b="1" dirty="0" err="1" smtClean="0">
                <a:ea typeface="ＭＳ Ｐゴシック" pitchFamily="34" charset="-128"/>
              </a:rPr>
              <a:t>Nightside</a:t>
            </a:r>
            <a:r>
              <a:rPr lang="en-US" b="1" dirty="0" smtClean="0">
                <a:ea typeface="ＭＳ Ｐゴシック" pitchFamily="34" charset="-128"/>
              </a:rPr>
              <a:t> Neutral Sheet</a:t>
            </a:r>
          </a:p>
          <a:p>
            <a:pPr marL="114300" indent="-114300">
              <a:lnSpc>
                <a:spcPct val="80000"/>
              </a:lnSpc>
              <a:spcBef>
                <a:spcPct val="10000"/>
              </a:spcBef>
              <a:buFontTx/>
              <a:buNone/>
            </a:pPr>
            <a:r>
              <a:rPr lang="en-US" b="1" dirty="0" smtClean="0">
                <a:ea typeface="ＭＳ Ｐゴシック" pitchFamily="34" charset="-128"/>
              </a:rPr>
              <a:t>for a 24 month mission lifetime.</a:t>
            </a:r>
            <a:endParaRPr lang="en-US" dirty="0" smtClean="0">
              <a:ea typeface="ＭＳ Ｐゴシック" pitchFamily="34" charset="-128"/>
            </a:endParaRPr>
          </a:p>
        </p:txBody>
      </p:sp>
    </p:spTree>
    <p:extLst>
      <p:ext uri="{BB962C8B-B14F-4D97-AF65-F5344CB8AC3E}">
        <p14:creationId xmlns:p14="http://schemas.microsoft.com/office/powerpoint/2010/main" val="1934417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Slide Number Placeholder 1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2" charset="-128"/>
              </a:defRPr>
            </a:lvl1pPr>
            <a:lvl2pPr marL="742950" indent="-285750" eaLnBrk="0" hangingPunct="0">
              <a:defRPr>
                <a:solidFill>
                  <a:schemeClr val="tx1"/>
                </a:solidFill>
                <a:latin typeface="Arial" charset="0"/>
                <a:ea typeface="ＭＳ Ｐゴシック" pitchFamily="32" charset="-128"/>
              </a:defRPr>
            </a:lvl2pPr>
            <a:lvl3pPr marL="1143000" indent="-228600" eaLnBrk="0" hangingPunct="0">
              <a:defRPr>
                <a:solidFill>
                  <a:schemeClr val="tx1"/>
                </a:solidFill>
                <a:latin typeface="Arial" charset="0"/>
                <a:ea typeface="ＭＳ Ｐゴシック" pitchFamily="32" charset="-128"/>
              </a:defRPr>
            </a:lvl3pPr>
            <a:lvl4pPr marL="1600200" indent="-228600" eaLnBrk="0" hangingPunct="0">
              <a:defRPr>
                <a:solidFill>
                  <a:schemeClr val="tx1"/>
                </a:solidFill>
                <a:latin typeface="Arial" charset="0"/>
                <a:ea typeface="ＭＳ Ｐゴシック" pitchFamily="32" charset="-128"/>
              </a:defRPr>
            </a:lvl4pPr>
            <a:lvl5pPr marL="2057400" indent="-228600" eaLnBrk="0" hangingPunct="0">
              <a:defRPr>
                <a:solidFill>
                  <a:schemeClr val="tx1"/>
                </a:solidFill>
                <a:latin typeface="Arial" charset="0"/>
                <a:ea typeface="ＭＳ Ｐゴシック" pitchFamily="32" charset="-128"/>
              </a:defRPr>
            </a:lvl5pPr>
            <a:lvl6pPr marL="2514600" indent="-228600" algn="ctr" eaLnBrk="0" fontAlgn="base" hangingPunct="0">
              <a:spcBef>
                <a:spcPct val="0"/>
              </a:spcBef>
              <a:spcAft>
                <a:spcPct val="0"/>
              </a:spcAft>
              <a:defRPr>
                <a:solidFill>
                  <a:schemeClr val="tx1"/>
                </a:solidFill>
                <a:latin typeface="Arial" charset="0"/>
                <a:ea typeface="ＭＳ Ｐゴシック" pitchFamily="32" charset="-128"/>
              </a:defRPr>
            </a:lvl6pPr>
            <a:lvl7pPr marL="2971800" indent="-228600" algn="ctr" eaLnBrk="0" fontAlgn="base" hangingPunct="0">
              <a:spcBef>
                <a:spcPct val="0"/>
              </a:spcBef>
              <a:spcAft>
                <a:spcPct val="0"/>
              </a:spcAft>
              <a:defRPr>
                <a:solidFill>
                  <a:schemeClr val="tx1"/>
                </a:solidFill>
                <a:latin typeface="Arial" charset="0"/>
                <a:ea typeface="ＭＳ Ｐゴシック" pitchFamily="32" charset="-128"/>
              </a:defRPr>
            </a:lvl7pPr>
            <a:lvl8pPr marL="3429000" indent="-228600" algn="ctr" eaLnBrk="0" fontAlgn="base" hangingPunct="0">
              <a:spcBef>
                <a:spcPct val="0"/>
              </a:spcBef>
              <a:spcAft>
                <a:spcPct val="0"/>
              </a:spcAft>
              <a:defRPr>
                <a:solidFill>
                  <a:schemeClr val="tx1"/>
                </a:solidFill>
                <a:latin typeface="Arial" charset="0"/>
                <a:ea typeface="ＭＳ Ｐゴシック" pitchFamily="32" charset="-128"/>
              </a:defRPr>
            </a:lvl8pPr>
            <a:lvl9pPr marL="3886200" indent="-228600" algn="ctr" eaLnBrk="0" fontAlgn="base" hangingPunct="0">
              <a:spcBef>
                <a:spcPct val="0"/>
              </a:spcBef>
              <a:spcAft>
                <a:spcPct val="0"/>
              </a:spcAft>
              <a:defRPr>
                <a:solidFill>
                  <a:schemeClr val="tx1"/>
                </a:solidFill>
                <a:latin typeface="Arial" charset="0"/>
                <a:ea typeface="ＭＳ Ｐゴシック" pitchFamily="32" charset="-128"/>
              </a:defRPr>
            </a:lvl9pPr>
          </a:lstStyle>
          <a:p>
            <a:pPr eaLnBrk="1" hangingPunct="1"/>
            <a:endParaRPr lang="en-US" smtClean="0"/>
          </a:p>
          <a:p>
            <a:pPr eaLnBrk="1" hangingPunct="1"/>
            <a:fld id="{FA41E34A-A266-47CA-A36E-73BD416E6EC8}" type="slidenum">
              <a:rPr lang="en-US" smtClean="0">
                <a:solidFill>
                  <a:srgbClr val="3366FF"/>
                </a:solidFill>
              </a:rPr>
              <a:pPr eaLnBrk="1" hangingPunct="1"/>
              <a:t>4</a:t>
            </a:fld>
            <a:endParaRPr lang="en-US" smtClean="0">
              <a:solidFill>
                <a:srgbClr val="3366FF"/>
              </a:solidFill>
            </a:endParaRPr>
          </a:p>
        </p:txBody>
      </p:sp>
      <p:grpSp>
        <p:nvGrpSpPr>
          <p:cNvPr id="61" name="Group 60"/>
          <p:cNvGrpSpPr/>
          <p:nvPr/>
        </p:nvGrpSpPr>
        <p:grpSpPr>
          <a:xfrm>
            <a:off x="1348946" y="739744"/>
            <a:ext cx="6600655" cy="5269799"/>
            <a:chOff x="3551068" y="1704513"/>
            <a:chExt cx="4776186" cy="4039339"/>
          </a:xfrm>
        </p:grpSpPr>
        <p:pic>
          <p:nvPicPr>
            <p:cNvPr id="62" name="Picture 3"/>
            <p:cNvPicPr>
              <a:picLocks noChangeAspect="1" noChangeArrowheads="1"/>
            </p:cNvPicPr>
            <p:nvPr/>
          </p:nvPicPr>
          <p:blipFill>
            <a:blip r:embed="rId3"/>
            <a:srcRect l="7643" t="5330" r="6843" b="10800"/>
            <a:stretch>
              <a:fillRect/>
            </a:stretch>
          </p:blipFill>
          <p:spPr bwMode="auto">
            <a:xfrm>
              <a:off x="3551068" y="1704513"/>
              <a:ext cx="4776186" cy="4039339"/>
            </a:xfrm>
            <a:prstGeom prst="rect">
              <a:avLst/>
            </a:prstGeom>
            <a:noFill/>
            <a:ln w="9525">
              <a:noFill/>
              <a:miter lim="800000"/>
              <a:headEnd/>
              <a:tailEnd/>
            </a:ln>
          </p:spPr>
        </p:pic>
        <p:sp>
          <p:nvSpPr>
            <p:cNvPr id="64" name="Text Box 7"/>
            <p:cNvSpPr txBox="1">
              <a:spLocks noChangeArrowheads="1"/>
            </p:cNvSpPr>
            <p:nvPr/>
          </p:nvSpPr>
          <p:spPr bwMode="auto">
            <a:xfrm>
              <a:off x="3551068" y="5534228"/>
              <a:ext cx="2989262" cy="176934"/>
            </a:xfrm>
            <a:prstGeom prst="rect">
              <a:avLst/>
            </a:prstGeom>
            <a:noFill/>
            <a:ln w="9525">
              <a:noFill/>
              <a:miter lim="800000"/>
              <a:headEnd/>
              <a:tailEnd/>
            </a:ln>
          </p:spPr>
          <p:txBody>
            <a:bodyPr>
              <a:spAutoFit/>
            </a:bodyPr>
            <a:lstStyle/>
            <a:p>
              <a:pPr>
                <a:lnSpc>
                  <a:spcPct val="50000"/>
                </a:lnSpc>
                <a:spcBef>
                  <a:spcPct val="50000"/>
                </a:spcBef>
              </a:pPr>
              <a:r>
                <a:rPr lang="en-US" b="1" dirty="0"/>
                <a:t>Orbits </a:t>
              </a:r>
              <a:r>
                <a:rPr lang="en-US" b="1" dirty="0" smtClean="0"/>
                <a:t>trace shown in Inertial Frame</a:t>
              </a:r>
              <a:endParaRPr lang="en-US" b="1" dirty="0"/>
            </a:p>
          </p:txBody>
        </p:sp>
      </p:grpSp>
      <p:sp>
        <p:nvSpPr>
          <p:cNvPr id="65" name="Down Arrow 64"/>
          <p:cNvSpPr/>
          <p:nvPr/>
        </p:nvSpPr>
        <p:spPr bwMode="auto">
          <a:xfrm rot="2523790">
            <a:off x="5797001" y="5477692"/>
            <a:ext cx="418155" cy="978408"/>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vert270"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t>Sun</a:t>
            </a:r>
            <a:endParaRPr kumimoji="0" lang="en-US" sz="1400" b="0" i="0" u="none" strike="noStrike" cap="none" normalizeH="0" baseline="0" dirty="0">
              <a:ln>
                <a:noFill/>
              </a:ln>
              <a:solidFill>
                <a:schemeClr val="tx1"/>
              </a:solidFill>
              <a:effectLst/>
              <a:latin typeface="Arial" charset="0"/>
            </a:endParaRPr>
          </a:p>
        </p:txBody>
      </p:sp>
      <p:sp>
        <p:nvSpPr>
          <p:cNvPr id="66" name="TextBox 65"/>
          <p:cNvSpPr txBox="1"/>
          <p:nvPr/>
        </p:nvSpPr>
        <p:spPr>
          <a:xfrm>
            <a:off x="7162800" y="4923376"/>
            <a:ext cx="1171853" cy="646331"/>
          </a:xfrm>
          <a:prstGeom prst="rect">
            <a:avLst/>
          </a:prstGeom>
          <a:noFill/>
          <a:ln>
            <a:solidFill>
              <a:schemeClr val="tx1"/>
            </a:solidFill>
          </a:ln>
        </p:spPr>
        <p:txBody>
          <a:bodyPr wrap="square" rtlCol="0">
            <a:spAutoFit/>
          </a:bodyPr>
          <a:lstStyle/>
          <a:p>
            <a:pPr algn="l"/>
            <a:r>
              <a:rPr lang="en-US" sz="1200" dirty="0" smtClean="0"/>
              <a:t>Maneuvers occur in partial shadow</a:t>
            </a:r>
            <a:endParaRPr lang="en-US" sz="1200" dirty="0"/>
          </a:p>
        </p:txBody>
      </p:sp>
      <p:sp>
        <p:nvSpPr>
          <p:cNvPr id="1027" name="Rectangle 2"/>
          <p:cNvSpPr>
            <a:spLocks noGrp="1" noChangeArrowheads="1"/>
          </p:cNvSpPr>
          <p:nvPr>
            <p:ph type="title"/>
          </p:nvPr>
        </p:nvSpPr>
        <p:spPr/>
        <p:txBody>
          <a:bodyPr/>
          <a:lstStyle/>
          <a:p>
            <a:r>
              <a:rPr lang="en-US" dirty="0" smtClean="0">
                <a:ea typeface="ＭＳ Ｐゴシック" pitchFamily="32" charset="-128"/>
              </a:rPr>
              <a:t>Mission Planning Complexity</a:t>
            </a:r>
          </a:p>
        </p:txBody>
      </p:sp>
      <p:sp>
        <p:nvSpPr>
          <p:cNvPr id="5" name="TextBox 4"/>
          <p:cNvSpPr txBox="1"/>
          <p:nvPr/>
        </p:nvSpPr>
        <p:spPr>
          <a:xfrm>
            <a:off x="5105400" y="1295400"/>
            <a:ext cx="3886200" cy="1200329"/>
          </a:xfrm>
          <a:prstGeom prst="rect">
            <a:avLst/>
          </a:prstGeom>
          <a:noFill/>
        </p:spPr>
        <p:txBody>
          <a:bodyPr wrap="square" rtlCol="0">
            <a:spAutoFit/>
          </a:bodyPr>
          <a:lstStyle/>
          <a:p>
            <a:pPr marL="285750" indent="-285750">
              <a:buFont typeface="Arial" pitchFamily="34" charset="0"/>
              <a:buChar char="•"/>
            </a:pPr>
            <a:r>
              <a:rPr lang="en-US" dirty="0" smtClean="0"/>
              <a:t>12 Planned Apogee raising burns</a:t>
            </a:r>
          </a:p>
          <a:p>
            <a:pPr marL="285750" indent="-285750">
              <a:buFont typeface="Arial" pitchFamily="34" charset="0"/>
              <a:buChar char="•"/>
            </a:pPr>
            <a:r>
              <a:rPr lang="en-US" dirty="0" smtClean="0"/>
              <a:t>Tetrahedron Formation </a:t>
            </a:r>
          </a:p>
          <a:p>
            <a:pPr marL="285750" indent="-285750">
              <a:buFont typeface="Arial" pitchFamily="34" charset="0"/>
              <a:buChar char="•"/>
            </a:pPr>
            <a:r>
              <a:rPr lang="en-US" dirty="0" smtClean="0"/>
              <a:t>Close Approach avoidance</a:t>
            </a:r>
          </a:p>
          <a:p>
            <a:endParaRPr lang="en-US" dirty="0"/>
          </a:p>
        </p:txBody>
      </p:sp>
    </p:spTree>
    <p:extLst>
      <p:ext uri="{BB962C8B-B14F-4D97-AF65-F5344CB8AC3E}">
        <p14:creationId xmlns:p14="http://schemas.microsoft.com/office/powerpoint/2010/main" val="4103757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dirty="0" smtClean="0">
                <a:ea typeface="ＭＳ Ｐゴシック" pitchFamily="32" charset="-128"/>
              </a:rPr>
              <a:t>Orbit in the Life</a:t>
            </a:r>
          </a:p>
        </p:txBody>
      </p:sp>
      <p:grpSp>
        <p:nvGrpSpPr>
          <p:cNvPr id="10" name="Group 2"/>
          <p:cNvGrpSpPr>
            <a:grpSpLocks/>
          </p:cNvGrpSpPr>
          <p:nvPr/>
        </p:nvGrpSpPr>
        <p:grpSpPr bwMode="auto">
          <a:xfrm>
            <a:off x="369888" y="1219200"/>
            <a:ext cx="3429000" cy="5064125"/>
            <a:chOff x="239" y="800"/>
            <a:chExt cx="2160" cy="3190"/>
          </a:xfrm>
        </p:grpSpPr>
        <p:sp>
          <p:nvSpPr>
            <p:cNvPr id="11" name="AutoShape 3"/>
            <p:cNvSpPr>
              <a:spLocks noChangeArrowheads="1"/>
            </p:cNvSpPr>
            <p:nvPr/>
          </p:nvSpPr>
          <p:spPr bwMode="auto">
            <a:xfrm>
              <a:off x="239" y="822"/>
              <a:ext cx="2160" cy="3168"/>
            </a:xfrm>
            <a:prstGeom prst="roundRect">
              <a:avLst>
                <a:gd name="adj" fmla="val 6065"/>
              </a:avLst>
            </a:prstGeom>
            <a:solidFill>
              <a:srgbClr val="3259E3">
                <a:alpha val="50195"/>
              </a:srgbClr>
            </a:solidFill>
            <a:ln w="9525">
              <a:solidFill>
                <a:schemeClr val="folHlink"/>
              </a:solidFill>
              <a:round/>
              <a:headEnd/>
              <a:tailEnd/>
            </a:ln>
            <a:effectLst>
              <a:outerShdw dist="35921" dir="2700000" algn="ctr" rotWithShape="0">
                <a:schemeClr val="bg2">
                  <a:alpha val="74997"/>
                </a:schemeClr>
              </a:outerShdw>
            </a:effectLst>
          </p:spPr>
          <p:txBody>
            <a:bodyPr wrap="none" anchor="ctr"/>
            <a:lstStyle/>
            <a:p>
              <a:pPr>
                <a:defRPr/>
              </a:pPr>
              <a:endParaRPr lang="en-US">
                <a:latin typeface="Arial" pitchFamily="34" charset="0"/>
              </a:endParaRPr>
            </a:p>
          </p:txBody>
        </p:sp>
        <p:sp>
          <p:nvSpPr>
            <p:cNvPr id="12" name="Rectangle 4"/>
            <p:cNvSpPr>
              <a:spLocks noChangeArrowheads="1"/>
            </p:cNvSpPr>
            <p:nvPr/>
          </p:nvSpPr>
          <p:spPr bwMode="auto">
            <a:xfrm>
              <a:off x="806" y="800"/>
              <a:ext cx="960" cy="174"/>
            </a:xfrm>
            <a:prstGeom prst="rect">
              <a:avLst/>
            </a:prstGeom>
            <a:noFill/>
            <a:ln w="9525">
              <a:noFill/>
              <a:miter lim="800000"/>
              <a:headEnd/>
              <a:tailEnd/>
            </a:ln>
          </p:spPr>
          <p:txBody>
            <a:bodyPr>
              <a:spAutoFit/>
            </a:bodyPr>
            <a:lstStyle/>
            <a:p>
              <a:pPr algn="l"/>
              <a:r>
                <a:rPr lang="en-US" sz="1200" b="1" dirty="0">
                  <a:solidFill>
                    <a:schemeClr val="bg1"/>
                  </a:solidFill>
                </a:rPr>
                <a:t>Region of </a:t>
              </a:r>
              <a:r>
                <a:rPr lang="en-US" sz="1200" b="1" dirty="0" smtClean="0">
                  <a:solidFill>
                    <a:schemeClr val="bg1"/>
                  </a:solidFill>
                </a:rPr>
                <a:t>Interest</a:t>
              </a:r>
              <a:endParaRPr lang="en-US" sz="1200" b="1" dirty="0">
                <a:solidFill>
                  <a:schemeClr val="bg1"/>
                </a:solidFill>
              </a:endParaRPr>
            </a:p>
          </p:txBody>
        </p:sp>
      </p:grpSp>
      <p:grpSp>
        <p:nvGrpSpPr>
          <p:cNvPr id="13" name="Group 5"/>
          <p:cNvGrpSpPr>
            <a:grpSpLocks/>
          </p:cNvGrpSpPr>
          <p:nvPr/>
        </p:nvGrpSpPr>
        <p:grpSpPr bwMode="auto">
          <a:xfrm>
            <a:off x="565150" y="1700213"/>
            <a:ext cx="3200400" cy="3962400"/>
            <a:chOff x="366" y="1194"/>
            <a:chExt cx="2016" cy="2496"/>
          </a:xfrm>
        </p:grpSpPr>
        <p:sp>
          <p:nvSpPr>
            <p:cNvPr id="14" name="AutoShape 6"/>
            <p:cNvSpPr>
              <a:spLocks noChangeArrowheads="1"/>
            </p:cNvSpPr>
            <p:nvPr/>
          </p:nvSpPr>
          <p:spPr bwMode="auto">
            <a:xfrm>
              <a:off x="366" y="1194"/>
              <a:ext cx="2016" cy="2496"/>
            </a:xfrm>
            <a:prstGeom prst="roundRect">
              <a:avLst>
                <a:gd name="adj" fmla="val 4713"/>
              </a:avLst>
            </a:prstGeom>
            <a:solidFill>
              <a:srgbClr val="2DE323">
                <a:alpha val="54117"/>
              </a:srgbClr>
            </a:solidFill>
            <a:ln w="9525">
              <a:solidFill>
                <a:schemeClr val="tx1">
                  <a:alpha val="98822"/>
                </a:schemeClr>
              </a:solidFill>
              <a:round/>
              <a:headEnd/>
              <a:tailEnd/>
            </a:ln>
            <a:effectLst>
              <a:outerShdw dist="35921" dir="2700000" algn="ctr" rotWithShape="0">
                <a:schemeClr val="bg2"/>
              </a:outerShdw>
            </a:effectLst>
          </p:spPr>
          <p:txBody>
            <a:bodyPr wrap="none" anchor="ctr"/>
            <a:lstStyle/>
            <a:p>
              <a:pPr>
                <a:defRPr/>
              </a:pPr>
              <a:endParaRPr lang="en-US">
                <a:latin typeface="Arial" pitchFamily="34" charset="0"/>
              </a:endParaRPr>
            </a:p>
          </p:txBody>
        </p:sp>
        <p:sp>
          <p:nvSpPr>
            <p:cNvPr id="15" name="Rectangle 7"/>
            <p:cNvSpPr>
              <a:spLocks noChangeArrowheads="1"/>
            </p:cNvSpPr>
            <p:nvPr/>
          </p:nvSpPr>
          <p:spPr bwMode="auto">
            <a:xfrm>
              <a:off x="414" y="1242"/>
              <a:ext cx="687" cy="173"/>
            </a:xfrm>
            <a:prstGeom prst="rect">
              <a:avLst/>
            </a:prstGeom>
            <a:noFill/>
            <a:ln w="9525">
              <a:noFill/>
              <a:miter lim="800000"/>
              <a:headEnd/>
              <a:tailEnd/>
            </a:ln>
            <a:effectLst>
              <a:outerShdw dist="35921" dir="2700000" algn="ctr" rotWithShape="0">
                <a:schemeClr val="bg2"/>
              </a:outerShdw>
            </a:effectLst>
          </p:spPr>
          <p:txBody>
            <a:bodyPr wrap="none">
              <a:spAutoFit/>
            </a:bodyPr>
            <a:lstStyle/>
            <a:p>
              <a:pPr algn="l">
                <a:defRPr/>
              </a:pPr>
              <a:r>
                <a:rPr lang="en-US" sz="1200" b="1">
                  <a:latin typeface="Arial" pitchFamily="34" charset="0"/>
                </a:rPr>
                <a:t>GPS Rx OFF</a:t>
              </a:r>
            </a:p>
          </p:txBody>
        </p:sp>
      </p:grpSp>
      <p:sp>
        <p:nvSpPr>
          <p:cNvPr id="16" name="Rectangle 6"/>
          <p:cNvSpPr>
            <a:spLocks noChangeArrowheads="1"/>
          </p:cNvSpPr>
          <p:nvPr/>
        </p:nvSpPr>
        <p:spPr bwMode="auto">
          <a:xfrm>
            <a:off x="1269098" y="6343650"/>
            <a:ext cx="1666875" cy="304800"/>
          </a:xfrm>
          <a:prstGeom prst="rect">
            <a:avLst/>
          </a:prstGeom>
          <a:noFill/>
          <a:ln w="9525">
            <a:noFill/>
            <a:miter lim="800000"/>
            <a:headEnd/>
            <a:tailEnd/>
          </a:ln>
          <a:effectLst>
            <a:outerShdw dist="35921" dir="2700000" algn="ctr" rotWithShape="0">
              <a:schemeClr val="bg2">
                <a:alpha val="74997"/>
              </a:schemeClr>
            </a:outerShdw>
          </a:effectLst>
        </p:spPr>
        <p:txBody>
          <a:bodyPr wrap="none">
            <a:spAutoFit/>
          </a:bodyPr>
          <a:lstStyle/>
          <a:p>
            <a:pPr algn="l">
              <a:defRPr/>
            </a:pPr>
            <a:r>
              <a:rPr lang="en-US" sz="1400" b="1" dirty="0">
                <a:solidFill>
                  <a:schemeClr val="accent2"/>
                </a:solidFill>
                <a:latin typeface="Arial" pitchFamily="34" charset="0"/>
              </a:rPr>
              <a:t>50 </a:t>
            </a:r>
            <a:r>
              <a:rPr lang="en-US" sz="1400" b="1" dirty="0" err="1">
                <a:solidFill>
                  <a:schemeClr val="accent2"/>
                </a:solidFill>
                <a:latin typeface="Arial" pitchFamily="34" charset="0"/>
              </a:rPr>
              <a:t>hr</a:t>
            </a:r>
            <a:r>
              <a:rPr lang="en-US" sz="1400" b="1" dirty="0">
                <a:solidFill>
                  <a:schemeClr val="accent2"/>
                </a:solidFill>
                <a:latin typeface="Arial" pitchFamily="34" charset="0"/>
              </a:rPr>
              <a:t> GPS outage</a:t>
            </a:r>
          </a:p>
        </p:txBody>
      </p:sp>
      <p:grpSp>
        <p:nvGrpSpPr>
          <p:cNvPr id="17" name="Group 127"/>
          <p:cNvGrpSpPr>
            <a:grpSpLocks/>
          </p:cNvGrpSpPr>
          <p:nvPr/>
        </p:nvGrpSpPr>
        <p:grpSpPr bwMode="auto">
          <a:xfrm>
            <a:off x="26988" y="1971675"/>
            <a:ext cx="9088437" cy="3657600"/>
            <a:chOff x="17" y="1242"/>
            <a:chExt cx="5725" cy="2304"/>
          </a:xfrm>
        </p:grpSpPr>
        <p:sp>
          <p:nvSpPr>
            <p:cNvPr id="18" name="Oval 8"/>
            <p:cNvSpPr>
              <a:spLocks noChangeArrowheads="1"/>
            </p:cNvSpPr>
            <p:nvPr/>
          </p:nvSpPr>
          <p:spPr bwMode="auto">
            <a:xfrm>
              <a:off x="432" y="1242"/>
              <a:ext cx="4896" cy="2304"/>
            </a:xfrm>
            <a:prstGeom prst="ellipse">
              <a:avLst/>
            </a:prstGeom>
            <a:noFill/>
            <a:ln w="57150">
              <a:solidFill>
                <a:schemeClr val="tx1"/>
              </a:solidFill>
              <a:round/>
              <a:headEnd/>
              <a:tailEnd/>
            </a:ln>
            <a:effectLst>
              <a:outerShdw dist="35921" dir="2700000" algn="ctr" rotWithShape="0">
                <a:schemeClr val="bg2">
                  <a:alpha val="74997"/>
                </a:schemeClr>
              </a:outerShdw>
            </a:effectLst>
          </p:spPr>
          <p:txBody>
            <a:bodyPr wrap="none" anchor="ctr"/>
            <a:lstStyle/>
            <a:p>
              <a:pPr>
                <a:defRPr/>
              </a:pPr>
              <a:endParaRPr lang="en-US">
                <a:latin typeface="Arial" pitchFamily="34" charset="0"/>
              </a:endParaRPr>
            </a:p>
          </p:txBody>
        </p:sp>
        <p:pic>
          <p:nvPicPr>
            <p:cNvPr id="19" name="Picture 9" descr="globe_white_background_small"/>
            <p:cNvPicPr>
              <a:picLocks noChangeAspect="1" noChangeArrowheads="1"/>
            </p:cNvPicPr>
            <p:nvPr/>
          </p:nvPicPr>
          <p:blipFill>
            <a:blip r:embed="rId3"/>
            <a:srcRect/>
            <a:stretch>
              <a:fillRect/>
            </a:stretch>
          </p:blipFill>
          <p:spPr bwMode="auto">
            <a:xfrm>
              <a:off x="4624" y="2154"/>
              <a:ext cx="576" cy="576"/>
            </a:xfrm>
            <a:prstGeom prst="rect">
              <a:avLst/>
            </a:prstGeom>
            <a:noFill/>
            <a:ln w="9525">
              <a:noFill/>
              <a:miter lim="800000"/>
              <a:headEnd/>
              <a:tailEnd/>
            </a:ln>
          </p:spPr>
        </p:pic>
        <p:sp>
          <p:nvSpPr>
            <p:cNvPr id="20" name="AutoShape 10"/>
            <p:cNvSpPr>
              <a:spLocks noChangeArrowheads="1"/>
            </p:cNvSpPr>
            <p:nvPr/>
          </p:nvSpPr>
          <p:spPr bwMode="auto">
            <a:xfrm>
              <a:off x="17" y="2298"/>
              <a:ext cx="374" cy="144"/>
            </a:xfrm>
            <a:prstGeom prst="roundRect">
              <a:avLst>
                <a:gd name="adj" fmla="val 16667"/>
              </a:avLst>
            </a:prstGeom>
            <a:solidFill>
              <a:schemeClr val="accent5">
                <a:lumMod val="20000"/>
                <a:lumOff val="80000"/>
              </a:schemeClr>
            </a:solidFill>
            <a:ln w="9525">
              <a:solidFill>
                <a:schemeClr val="tx1"/>
              </a:solidFill>
              <a:round/>
              <a:headEnd/>
              <a:tailEnd/>
            </a:ln>
            <a:effectLst>
              <a:outerShdw dist="35921" dir="2700000" algn="ctr" rotWithShape="0">
                <a:schemeClr val="bg2">
                  <a:alpha val="74997"/>
                </a:schemeClr>
              </a:outerShdw>
            </a:effectLst>
          </p:spPr>
          <p:txBody>
            <a:bodyPr wrap="none" anchor="ctr"/>
            <a:lstStyle/>
            <a:p>
              <a:pPr>
                <a:defRPr/>
              </a:pPr>
              <a:r>
                <a:rPr lang="en-US" sz="1000" b="1">
                  <a:latin typeface="Arial" pitchFamily="34" charset="0"/>
                </a:rPr>
                <a:t>Apogee</a:t>
              </a:r>
            </a:p>
          </p:txBody>
        </p:sp>
        <p:sp>
          <p:nvSpPr>
            <p:cNvPr id="21" name="AutoShape 11"/>
            <p:cNvSpPr>
              <a:spLocks noChangeArrowheads="1"/>
            </p:cNvSpPr>
            <p:nvPr/>
          </p:nvSpPr>
          <p:spPr bwMode="auto">
            <a:xfrm>
              <a:off x="5381" y="2337"/>
              <a:ext cx="361" cy="144"/>
            </a:xfrm>
            <a:prstGeom prst="roundRect">
              <a:avLst>
                <a:gd name="adj" fmla="val 16667"/>
              </a:avLst>
            </a:prstGeom>
            <a:solidFill>
              <a:schemeClr val="accent5">
                <a:lumMod val="20000"/>
                <a:lumOff val="80000"/>
              </a:schemeClr>
            </a:solidFill>
            <a:ln w="9525">
              <a:solidFill>
                <a:schemeClr val="tx1"/>
              </a:solidFill>
              <a:round/>
              <a:headEnd/>
              <a:tailEnd/>
            </a:ln>
            <a:effectLst>
              <a:outerShdw dist="35921" dir="2700000" algn="ctr" rotWithShape="0">
                <a:schemeClr val="bg2">
                  <a:alpha val="74997"/>
                </a:schemeClr>
              </a:outerShdw>
            </a:effectLst>
          </p:spPr>
          <p:txBody>
            <a:bodyPr wrap="none" anchor="ctr"/>
            <a:lstStyle/>
            <a:p>
              <a:pPr>
                <a:defRPr/>
              </a:pPr>
              <a:r>
                <a:rPr lang="en-US" sz="1000" b="1" dirty="0">
                  <a:latin typeface="Arial" pitchFamily="34" charset="0"/>
                </a:rPr>
                <a:t>Perigee</a:t>
              </a:r>
            </a:p>
          </p:txBody>
        </p:sp>
      </p:grpSp>
      <p:grpSp>
        <p:nvGrpSpPr>
          <p:cNvPr id="30" name="Group 129"/>
          <p:cNvGrpSpPr>
            <a:grpSpLocks/>
          </p:cNvGrpSpPr>
          <p:nvPr/>
        </p:nvGrpSpPr>
        <p:grpSpPr bwMode="auto">
          <a:xfrm>
            <a:off x="3911600" y="5627688"/>
            <a:ext cx="965200" cy="715962"/>
            <a:chOff x="2464" y="3545"/>
            <a:chExt cx="528" cy="451"/>
          </a:xfrm>
        </p:grpSpPr>
        <p:sp>
          <p:nvSpPr>
            <p:cNvPr id="31" name="Line 75"/>
            <p:cNvSpPr>
              <a:spLocks noChangeShapeType="1"/>
            </p:cNvSpPr>
            <p:nvPr/>
          </p:nvSpPr>
          <p:spPr bwMode="auto">
            <a:xfrm>
              <a:off x="2526" y="3545"/>
              <a:ext cx="286" cy="0"/>
            </a:xfrm>
            <a:prstGeom prst="line">
              <a:avLst/>
            </a:prstGeom>
            <a:noFill/>
            <a:ln w="123825">
              <a:solidFill>
                <a:srgbClr val="EB0B0E"/>
              </a:solidFill>
              <a:round/>
              <a:headEnd/>
              <a:tailEnd/>
            </a:ln>
            <a:effectLst>
              <a:outerShdw dist="35921" dir="2700000" algn="ctr" rotWithShape="0">
                <a:schemeClr val="bg2">
                  <a:alpha val="74997"/>
                </a:schemeClr>
              </a:outerShdw>
            </a:effectLst>
          </p:spPr>
          <p:txBody>
            <a:bodyPr wrap="none" anchor="ctr"/>
            <a:lstStyle/>
            <a:p>
              <a:pPr>
                <a:defRPr/>
              </a:pPr>
              <a:endParaRPr lang="en-US">
                <a:latin typeface="Arial" pitchFamily="34" charset="0"/>
              </a:endParaRPr>
            </a:p>
          </p:txBody>
        </p:sp>
        <p:sp>
          <p:nvSpPr>
            <p:cNvPr id="32" name="AutoShape 76"/>
            <p:cNvSpPr>
              <a:spLocks noChangeArrowheads="1"/>
            </p:cNvSpPr>
            <p:nvPr/>
          </p:nvSpPr>
          <p:spPr bwMode="auto">
            <a:xfrm>
              <a:off x="2464" y="3804"/>
              <a:ext cx="528" cy="192"/>
            </a:xfrm>
            <a:prstGeom prst="roundRect">
              <a:avLst>
                <a:gd name="adj" fmla="val 16667"/>
              </a:avLst>
            </a:prstGeom>
            <a:solidFill>
              <a:schemeClr val="bg2"/>
            </a:solidFill>
            <a:ln w="9525">
              <a:solidFill>
                <a:schemeClr val="tx1"/>
              </a:solidFill>
              <a:round/>
              <a:headEnd/>
              <a:tailEnd/>
            </a:ln>
            <a:effectLst>
              <a:outerShdw dist="35921" dir="2700000" algn="ctr" rotWithShape="0">
                <a:schemeClr val="bg2">
                  <a:alpha val="74997"/>
                </a:schemeClr>
              </a:outerShdw>
            </a:effectLst>
          </p:spPr>
          <p:txBody>
            <a:bodyPr wrap="none" anchor="ctr"/>
            <a:lstStyle/>
            <a:p>
              <a:pPr>
                <a:defRPr/>
              </a:pPr>
              <a:r>
                <a:rPr lang="en-US" sz="1000" b="1" dirty="0">
                  <a:solidFill>
                    <a:srgbClr val="FFC000"/>
                  </a:solidFill>
                  <a:latin typeface="Arial" pitchFamily="34" charset="0"/>
                </a:rPr>
                <a:t>Maneuver #1</a:t>
              </a:r>
            </a:p>
            <a:p>
              <a:pPr>
                <a:defRPr/>
              </a:pPr>
              <a:r>
                <a:rPr lang="en-US" sz="1000" b="1" dirty="0">
                  <a:solidFill>
                    <a:srgbClr val="FFC000"/>
                  </a:solidFill>
                  <a:latin typeface="Arial" pitchFamily="34" charset="0"/>
                </a:rPr>
                <a:t>Orb/</a:t>
              </a:r>
              <a:r>
                <a:rPr lang="en-US" sz="1000" b="1" dirty="0" err="1">
                  <a:solidFill>
                    <a:srgbClr val="FFC000"/>
                  </a:solidFill>
                  <a:latin typeface="Arial" pitchFamily="34" charset="0"/>
                </a:rPr>
                <a:t>Att</a:t>
              </a:r>
              <a:r>
                <a:rPr lang="en-US" sz="1000" b="1" dirty="0">
                  <a:solidFill>
                    <a:srgbClr val="FFC000"/>
                  </a:solidFill>
                  <a:latin typeface="Arial" pitchFamily="34" charset="0"/>
                </a:rPr>
                <a:t>/Spin</a:t>
              </a:r>
            </a:p>
          </p:txBody>
        </p:sp>
        <p:sp>
          <p:nvSpPr>
            <p:cNvPr id="33" name="Line 115"/>
            <p:cNvSpPr>
              <a:spLocks noChangeShapeType="1"/>
            </p:cNvSpPr>
            <p:nvPr/>
          </p:nvSpPr>
          <p:spPr bwMode="auto">
            <a:xfrm flipH="1" flipV="1">
              <a:off x="2689" y="3597"/>
              <a:ext cx="14" cy="159"/>
            </a:xfrm>
            <a:prstGeom prst="line">
              <a:avLst/>
            </a:prstGeom>
            <a:noFill/>
            <a:ln w="9525">
              <a:solidFill>
                <a:schemeClr val="tx1"/>
              </a:solidFill>
              <a:round/>
              <a:headEnd/>
              <a:tailEnd type="triangle" w="med" len="med"/>
            </a:ln>
            <a:effectLst>
              <a:outerShdw dist="35921" dir="2700000" algn="ctr" rotWithShape="0">
                <a:schemeClr val="bg2">
                  <a:alpha val="74997"/>
                </a:schemeClr>
              </a:outerShdw>
            </a:effectLst>
          </p:spPr>
          <p:txBody>
            <a:bodyPr wrap="none" anchor="ctr"/>
            <a:lstStyle/>
            <a:p>
              <a:pPr>
                <a:defRPr/>
              </a:pPr>
              <a:endParaRPr lang="en-US">
                <a:latin typeface="Arial" pitchFamily="34" charset="0"/>
              </a:endParaRPr>
            </a:p>
          </p:txBody>
        </p:sp>
      </p:grpSp>
      <p:grpSp>
        <p:nvGrpSpPr>
          <p:cNvPr id="38" name="Group 130"/>
          <p:cNvGrpSpPr>
            <a:grpSpLocks/>
          </p:cNvGrpSpPr>
          <p:nvPr/>
        </p:nvGrpSpPr>
        <p:grpSpPr bwMode="auto">
          <a:xfrm>
            <a:off x="2777832" y="1362075"/>
            <a:ext cx="1090612" cy="741363"/>
            <a:chOff x="1761" y="858"/>
            <a:chExt cx="552" cy="467"/>
          </a:xfrm>
        </p:grpSpPr>
        <p:sp>
          <p:nvSpPr>
            <p:cNvPr id="39" name="Line 75"/>
            <p:cNvSpPr>
              <a:spLocks noChangeShapeType="1"/>
            </p:cNvSpPr>
            <p:nvPr/>
          </p:nvSpPr>
          <p:spPr bwMode="auto">
            <a:xfrm rot="21217841" flipV="1">
              <a:off x="1776" y="1299"/>
              <a:ext cx="296" cy="26"/>
            </a:xfrm>
            <a:prstGeom prst="line">
              <a:avLst/>
            </a:prstGeom>
            <a:noFill/>
            <a:ln w="123825">
              <a:solidFill>
                <a:srgbClr val="EB0B0E"/>
              </a:solidFill>
              <a:round/>
              <a:headEnd/>
              <a:tailEnd/>
            </a:ln>
            <a:effectLst>
              <a:outerShdw dist="35921" dir="2700000" algn="ctr" rotWithShape="0">
                <a:schemeClr val="bg2">
                  <a:alpha val="74997"/>
                </a:schemeClr>
              </a:outerShdw>
            </a:effectLst>
          </p:spPr>
          <p:txBody>
            <a:bodyPr wrap="none" anchor="ctr"/>
            <a:lstStyle/>
            <a:p>
              <a:pPr>
                <a:defRPr/>
              </a:pPr>
              <a:endParaRPr lang="en-US">
                <a:latin typeface="Arial" pitchFamily="34" charset="0"/>
              </a:endParaRPr>
            </a:p>
          </p:txBody>
        </p:sp>
        <p:sp>
          <p:nvSpPr>
            <p:cNvPr id="40" name="AutoShape 76"/>
            <p:cNvSpPr>
              <a:spLocks noChangeArrowheads="1"/>
            </p:cNvSpPr>
            <p:nvPr/>
          </p:nvSpPr>
          <p:spPr bwMode="auto">
            <a:xfrm>
              <a:off x="1761" y="858"/>
              <a:ext cx="552" cy="192"/>
            </a:xfrm>
            <a:prstGeom prst="roundRect">
              <a:avLst>
                <a:gd name="adj" fmla="val 16667"/>
              </a:avLst>
            </a:prstGeom>
            <a:solidFill>
              <a:schemeClr val="bg2"/>
            </a:solidFill>
            <a:ln w="9525">
              <a:solidFill>
                <a:schemeClr val="tx1"/>
              </a:solidFill>
              <a:round/>
              <a:headEnd/>
              <a:tailEnd/>
            </a:ln>
            <a:effectLst>
              <a:outerShdw dist="35921" dir="2700000" algn="ctr" rotWithShape="0">
                <a:schemeClr val="bg2">
                  <a:alpha val="74997"/>
                </a:schemeClr>
              </a:outerShdw>
            </a:effectLst>
          </p:spPr>
          <p:txBody>
            <a:bodyPr wrap="none" anchor="ctr"/>
            <a:lstStyle/>
            <a:p>
              <a:pPr>
                <a:defRPr/>
              </a:pPr>
              <a:r>
                <a:rPr lang="en-US" sz="1000" b="1" dirty="0">
                  <a:solidFill>
                    <a:srgbClr val="FFC000"/>
                  </a:solidFill>
                  <a:latin typeface="Arial" pitchFamily="34" charset="0"/>
                </a:rPr>
                <a:t>Maneuver #2</a:t>
              </a:r>
            </a:p>
            <a:p>
              <a:pPr>
                <a:defRPr/>
              </a:pPr>
              <a:r>
                <a:rPr lang="en-US" sz="1000" b="1" dirty="0">
                  <a:solidFill>
                    <a:srgbClr val="FFC000"/>
                  </a:solidFill>
                  <a:latin typeface="Arial" pitchFamily="34" charset="0"/>
                </a:rPr>
                <a:t>Orbit Only</a:t>
              </a:r>
            </a:p>
          </p:txBody>
        </p:sp>
        <p:sp>
          <p:nvSpPr>
            <p:cNvPr id="41" name="Line 115"/>
            <p:cNvSpPr>
              <a:spLocks noChangeShapeType="1"/>
            </p:cNvSpPr>
            <p:nvPr/>
          </p:nvSpPr>
          <p:spPr bwMode="auto">
            <a:xfrm rot="10366102" flipV="1">
              <a:off x="1916" y="1071"/>
              <a:ext cx="64" cy="167"/>
            </a:xfrm>
            <a:prstGeom prst="line">
              <a:avLst/>
            </a:prstGeom>
            <a:noFill/>
            <a:ln w="9525">
              <a:solidFill>
                <a:schemeClr val="tx1"/>
              </a:solidFill>
              <a:round/>
              <a:headEnd/>
              <a:tailEnd type="triangle" w="med" len="med"/>
            </a:ln>
            <a:effectLst>
              <a:outerShdw dist="35921" dir="2700000" algn="ctr" rotWithShape="0">
                <a:schemeClr val="bg2">
                  <a:alpha val="74997"/>
                </a:schemeClr>
              </a:outerShdw>
            </a:effectLst>
          </p:spPr>
          <p:txBody>
            <a:bodyPr wrap="none" anchor="ctr"/>
            <a:lstStyle/>
            <a:p>
              <a:pPr>
                <a:defRPr/>
              </a:pPr>
              <a:endParaRPr lang="en-US">
                <a:latin typeface="Arial" pitchFamily="34" charset="0"/>
              </a:endParaRPr>
            </a:p>
          </p:txBody>
        </p:sp>
      </p:grpSp>
      <p:grpSp>
        <p:nvGrpSpPr>
          <p:cNvPr id="46" name="Group 43"/>
          <p:cNvGrpSpPr>
            <a:grpSpLocks/>
          </p:cNvGrpSpPr>
          <p:nvPr/>
        </p:nvGrpSpPr>
        <p:grpSpPr bwMode="auto">
          <a:xfrm>
            <a:off x="2413000" y="4389438"/>
            <a:ext cx="2463800" cy="1111250"/>
            <a:chOff x="1520" y="2765"/>
            <a:chExt cx="1552" cy="700"/>
          </a:xfrm>
        </p:grpSpPr>
        <p:sp>
          <p:nvSpPr>
            <p:cNvPr id="47" name="AutoShape 21"/>
            <p:cNvSpPr>
              <a:spLocks noChangeArrowheads="1"/>
            </p:cNvSpPr>
            <p:nvPr/>
          </p:nvSpPr>
          <p:spPr bwMode="auto">
            <a:xfrm>
              <a:off x="2497" y="2765"/>
              <a:ext cx="575" cy="409"/>
            </a:xfrm>
            <a:prstGeom prst="roundRect">
              <a:avLst>
                <a:gd name="adj" fmla="val 16667"/>
              </a:avLst>
            </a:prstGeom>
            <a:solidFill>
              <a:schemeClr val="bg2"/>
            </a:solidFill>
            <a:ln w="9525">
              <a:solidFill>
                <a:schemeClr val="tx1"/>
              </a:solidFill>
              <a:round/>
              <a:headEnd/>
              <a:tailEnd/>
            </a:ln>
            <a:effectLst>
              <a:outerShdw dist="35921" dir="2700000" algn="ctr" rotWithShape="0">
                <a:schemeClr val="bg2">
                  <a:alpha val="74997"/>
                </a:schemeClr>
              </a:outerShdw>
            </a:effectLst>
          </p:spPr>
          <p:txBody>
            <a:bodyPr wrap="none" anchor="ctr"/>
            <a:lstStyle/>
            <a:p>
              <a:pPr>
                <a:defRPr/>
              </a:pPr>
              <a:r>
                <a:rPr lang="en-US" sz="1000" b="1" dirty="0">
                  <a:solidFill>
                    <a:schemeClr val="folHlink"/>
                  </a:solidFill>
                  <a:latin typeface="Arial" pitchFamily="34" charset="0"/>
                </a:rPr>
                <a:t>DSN </a:t>
              </a:r>
              <a:r>
                <a:rPr lang="en-US" sz="1000" b="1" dirty="0" smtClean="0">
                  <a:solidFill>
                    <a:schemeClr val="folHlink"/>
                  </a:solidFill>
                  <a:latin typeface="Arial" pitchFamily="34" charset="0"/>
                </a:rPr>
                <a:t>Dumps</a:t>
              </a:r>
            </a:p>
            <a:p>
              <a:pPr>
                <a:defRPr/>
              </a:pPr>
              <a:r>
                <a:rPr lang="en-US" sz="1000" b="1" dirty="0" smtClean="0">
                  <a:solidFill>
                    <a:schemeClr val="folHlink"/>
                  </a:solidFill>
                  <a:latin typeface="Arial" pitchFamily="34" charset="0"/>
                </a:rPr>
                <a:t>Of GEONS</a:t>
              </a:r>
            </a:p>
            <a:p>
              <a:pPr>
                <a:defRPr/>
              </a:pPr>
              <a:r>
                <a:rPr lang="en-US" sz="1000" b="1" dirty="0" smtClean="0">
                  <a:solidFill>
                    <a:schemeClr val="folHlink"/>
                  </a:solidFill>
                  <a:latin typeface="Arial" pitchFamily="34" charset="0"/>
                </a:rPr>
                <a:t>Telemetry</a:t>
              </a:r>
              <a:endParaRPr lang="en-US" sz="1000" b="1" dirty="0">
                <a:solidFill>
                  <a:schemeClr val="folHlink"/>
                </a:solidFill>
                <a:latin typeface="Arial" pitchFamily="34" charset="0"/>
              </a:endParaRPr>
            </a:p>
          </p:txBody>
        </p:sp>
        <p:sp>
          <p:nvSpPr>
            <p:cNvPr id="48" name="Arc 23"/>
            <p:cNvSpPr>
              <a:spLocks/>
            </p:cNvSpPr>
            <p:nvPr/>
          </p:nvSpPr>
          <p:spPr bwMode="auto">
            <a:xfrm rot="-10249977">
              <a:off x="1520" y="3253"/>
              <a:ext cx="880" cy="212"/>
            </a:xfrm>
            <a:custGeom>
              <a:avLst/>
              <a:gdLst>
                <a:gd name="T0" fmla="*/ 0 w 19411"/>
                <a:gd name="T1" fmla="*/ 0 h 21600"/>
                <a:gd name="T2" fmla="*/ 40 w 19411"/>
                <a:gd name="T3" fmla="*/ 1 h 21600"/>
                <a:gd name="T4" fmla="*/ 14 w 19411"/>
                <a:gd name="T5" fmla="*/ 5 h 21600"/>
                <a:gd name="T6" fmla="*/ 0 60000 65536"/>
                <a:gd name="T7" fmla="*/ 0 60000 65536"/>
                <a:gd name="T8" fmla="*/ 0 60000 65536"/>
                <a:gd name="T9" fmla="*/ 0 w 19411"/>
                <a:gd name="T10" fmla="*/ 0 h 21600"/>
                <a:gd name="T11" fmla="*/ 19411 w 19411"/>
                <a:gd name="T12" fmla="*/ 21600 h 21600"/>
              </a:gdLst>
              <a:ahLst/>
              <a:cxnLst>
                <a:cxn ang="T6">
                  <a:pos x="T0" y="T1"/>
                </a:cxn>
                <a:cxn ang="T7">
                  <a:pos x="T2" y="T3"/>
                </a:cxn>
                <a:cxn ang="T8">
                  <a:pos x="T4" y="T5"/>
                </a:cxn>
              </a:cxnLst>
              <a:rect l="T9" t="T10" r="T11" b="T12"/>
              <a:pathLst>
                <a:path w="19411" h="21600" fill="none" extrusionOk="0">
                  <a:moveTo>
                    <a:pt x="-1" y="1064"/>
                  </a:moveTo>
                  <a:cubicBezTo>
                    <a:pt x="2162" y="359"/>
                    <a:pt x="4423" y="-1"/>
                    <a:pt x="6698" y="-1"/>
                  </a:cubicBezTo>
                  <a:cubicBezTo>
                    <a:pt x="11266" y="-1"/>
                    <a:pt x="15718" y="1448"/>
                    <a:pt x="19411" y="4138"/>
                  </a:cubicBezTo>
                </a:path>
                <a:path w="19411" h="21600" stroke="0" extrusionOk="0">
                  <a:moveTo>
                    <a:pt x="-1" y="1064"/>
                  </a:moveTo>
                  <a:cubicBezTo>
                    <a:pt x="2162" y="359"/>
                    <a:pt x="4423" y="-1"/>
                    <a:pt x="6698" y="-1"/>
                  </a:cubicBezTo>
                  <a:cubicBezTo>
                    <a:pt x="11266" y="-1"/>
                    <a:pt x="15718" y="1448"/>
                    <a:pt x="19411" y="4138"/>
                  </a:cubicBezTo>
                  <a:lnTo>
                    <a:pt x="6698" y="21600"/>
                  </a:lnTo>
                  <a:close/>
                </a:path>
              </a:pathLst>
            </a:custGeom>
            <a:noFill/>
            <a:ln w="180975">
              <a:solidFill>
                <a:schemeClr val="folHlink">
                  <a:alpha val="85097"/>
                </a:schemeClr>
              </a:solidFill>
              <a:round/>
              <a:headEnd/>
              <a:tailEnd/>
            </a:ln>
            <a:effectLst>
              <a:outerShdw dist="35921" dir="2700000" algn="ctr" rotWithShape="0">
                <a:schemeClr val="bg2">
                  <a:alpha val="74997"/>
                </a:schemeClr>
              </a:outerShdw>
            </a:effectLst>
          </p:spPr>
          <p:txBody>
            <a:bodyPr rot="10800000" wrap="none" anchor="ctr"/>
            <a:lstStyle/>
            <a:p>
              <a:pPr>
                <a:defRPr/>
              </a:pPr>
              <a:endParaRPr lang="en-US">
                <a:latin typeface="Arial" pitchFamily="34" charset="0"/>
              </a:endParaRPr>
            </a:p>
          </p:txBody>
        </p:sp>
        <p:sp>
          <p:nvSpPr>
            <p:cNvPr id="49" name="Line 22"/>
            <p:cNvSpPr>
              <a:spLocks noChangeShapeType="1"/>
            </p:cNvSpPr>
            <p:nvPr/>
          </p:nvSpPr>
          <p:spPr bwMode="auto">
            <a:xfrm flipV="1">
              <a:off x="2031" y="2907"/>
              <a:ext cx="456" cy="461"/>
            </a:xfrm>
            <a:prstGeom prst="line">
              <a:avLst/>
            </a:prstGeom>
            <a:noFill/>
            <a:ln w="9525">
              <a:solidFill>
                <a:schemeClr val="tx1"/>
              </a:solidFill>
              <a:round/>
              <a:headEnd type="triangle" w="med" len="med"/>
              <a:tailEnd/>
            </a:ln>
            <a:effectLst>
              <a:outerShdw dist="35921" dir="2700000" algn="ctr" rotWithShape="0">
                <a:schemeClr val="bg2">
                  <a:alpha val="74997"/>
                </a:schemeClr>
              </a:outerShdw>
            </a:effectLst>
          </p:spPr>
          <p:txBody>
            <a:bodyPr wrap="none" anchor="ctr"/>
            <a:lstStyle/>
            <a:p>
              <a:pPr>
                <a:defRPr/>
              </a:pPr>
              <a:endParaRPr lang="en-US">
                <a:latin typeface="Arial" pitchFamily="34" charset="0"/>
              </a:endParaRPr>
            </a:p>
          </p:txBody>
        </p:sp>
      </p:grpSp>
      <p:grpSp>
        <p:nvGrpSpPr>
          <p:cNvPr id="54" name="Group 124"/>
          <p:cNvGrpSpPr>
            <a:grpSpLocks/>
          </p:cNvGrpSpPr>
          <p:nvPr/>
        </p:nvGrpSpPr>
        <p:grpSpPr bwMode="auto">
          <a:xfrm>
            <a:off x="619125" y="4459288"/>
            <a:ext cx="1349375" cy="1211262"/>
            <a:chOff x="26" y="2211"/>
            <a:chExt cx="850" cy="763"/>
          </a:xfrm>
        </p:grpSpPr>
        <p:sp>
          <p:nvSpPr>
            <p:cNvPr id="55" name="Text Box 129"/>
            <p:cNvSpPr txBox="1">
              <a:spLocks noChangeArrowheads="1"/>
            </p:cNvSpPr>
            <p:nvPr/>
          </p:nvSpPr>
          <p:spPr bwMode="auto">
            <a:xfrm>
              <a:off x="26" y="2706"/>
              <a:ext cx="850" cy="268"/>
            </a:xfrm>
            <a:prstGeom prst="rect">
              <a:avLst/>
            </a:prstGeom>
            <a:noFill/>
            <a:ln w="28575">
              <a:solidFill>
                <a:srgbClr val="0045DA"/>
              </a:solidFill>
              <a:miter lim="800000"/>
              <a:headEnd/>
              <a:tailEnd/>
            </a:ln>
          </p:spPr>
          <p:txBody>
            <a:bodyPr>
              <a:spAutoFit/>
            </a:bodyPr>
            <a:lstStyle/>
            <a:p>
              <a:pPr eaLnBrk="0" hangingPunct="0"/>
              <a:r>
                <a:rPr lang="en-US" sz="1000" b="1"/>
                <a:t>Desired Tetrahedron</a:t>
              </a:r>
            </a:p>
          </p:txBody>
        </p:sp>
        <p:grpSp>
          <p:nvGrpSpPr>
            <p:cNvPr id="56" name="Group 130"/>
            <p:cNvGrpSpPr>
              <a:grpSpLocks/>
            </p:cNvGrpSpPr>
            <p:nvPr/>
          </p:nvGrpSpPr>
          <p:grpSpPr bwMode="auto">
            <a:xfrm>
              <a:off x="128" y="2211"/>
              <a:ext cx="642" cy="430"/>
              <a:chOff x="3600" y="1632"/>
              <a:chExt cx="1056" cy="758"/>
            </a:xfrm>
          </p:grpSpPr>
          <p:pic>
            <p:nvPicPr>
              <p:cNvPr id="57" name="Picture 131" descr="PPTCE"/>
              <p:cNvPicPr>
                <a:picLocks noChangeAspect="1" noChangeArrowheads="1"/>
              </p:cNvPicPr>
              <p:nvPr/>
            </p:nvPicPr>
            <p:blipFill>
              <a:blip r:embed="rId4"/>
              <a:srcRect/>
              <a:stretch>
                <a:fillRect/>
              </a:stretch>
            </p:blipFill>
            <p:spPr bwMode="auto">
              <a:xfrm>
                <a:off x="3936" y="1632"/>
                <a:ext cx="288" cy="229"/>
              </a:xfrm>
              <a:prstGeom prst="rect">
                <a:avLst/>
              </a:prstGeom>
              <a:noFill/>
              <a:ln w="9525">
                <a:noFill/>
                <a:miter lim="800000"/>
                <a:headEnd/>
                <a:tailEnd/>
              </a:ln>
              <a:effectLst>
                <a:outerShdw dist="35921" dir="2700000" algn="ctr" rotWithShape="0">
                  <a:schemeClr val="bg2">
                    <a:alpha val="74997"/>
                  </a:schemeClr>
                </a:outerShdw>
              </a:effectLst>
            </p:spPr>
          </p:pic>
          <p:pic>
            <p:nvPicPr>
              <p:cNvPr id="58" name="Picture 132" descr="PPTCE"/>
              <p:cNvPicPr>
                <a:picLocks noChangeAspect="1" noChangeArrowheads="1"/>
              </p:cNvPicPr>
              <p:nvPr/>
            </p:nvPicPr>
            <p:blipFill>
              <a:blip r:embed="rId4"/>
              <a:srcRect/>
              <a:stretch>
                <a:fillRect/>
              </a:stretch>
            </p:blipFill>
            <p:spPr bwMode="auto">
              <a:xfrm>
                <a:off x="3936" y="2161"/>
                <a:ext cx="288" cy="229"/>
              </a:xfrm>
              <a:prstGeom prst="rect">
                <a:avLst/>
              </a:prstGeom>
              <a:noFill/>
              <a:ln w="9525">
                <a:noFill/>
                <a:miter lim="800000"/>
                <a:headEnd/>
                <a:tailEnd/>
              </a:ln>
              <a:effectLst>
                <a:outerShdw dist="35921" dir="2700000" algn="ctr" rotWithShape="0">
                  <a:schemeClr val="bg2">
                    <a:alpha val="74997"/>
                  </a:schemeClr>
                </a:outerShdw>
              </a:effectLst>
            </p:spPr>
          </p:pic>
          <p:pic>
            <p:nvPicPr>
              <p:cNvPr id="59" name="Picture 133" descr="PPTCE"/>
              <p:cNvPicPr>
                <a:picLocks noChangeAspect="1" noChangeArrowheads="1"/>
              </p:cNvPicPr>
              <p:nvPr/>
            </p:nvPicPr>
            <p:blipFill>
              <a:blip r:embed="rId5"/>
              <a:srcRect/>
              <a:stretch>
                <a:fillRect/>
              </a:stretch>
            </p:blipFill>
            <p:spPr bwMode="auto">
              <a:xfrm>
                <a:off x="3600" y="1919"/>
                <a:ext cx="288" cy="231"/>
              </a:xfrm>
              <a:prstGeom prst="rect">
                <a:avLst/>
              </a:prstGeom>
              <a:noFill/>
              <a:ln w="9525">
                <a:noFill/>
                <a:miter lim="800000"/>
                <a:headEnd/>
                <a:tailEnd/>
              </a:ln>
              <a:effectLst>
                <a:outerShdw dist="35921" dir="2700000" algn="ctr" rotWithShape="0">
                  <a:schemeClr val="bg2">
                    <a:alpha val="74997"/>
                  </a:schemeClr>
                </a:outerShdw>
              </a:effectLst>
            </p:spPr>
          </p:pic>
          <p:pic>
            <p:nvPicPr>
              <p:cNvPr id="60" name="Picture 134" descr="PPTCE"/>
              <p:cNvPicPr>
                <a:picLocks noChangeAspect="1" noChangeArrowheads="1"/>
              </p:cNvPicPr>
              <p:nvPr/>
            </p:nvPicPr>
            <p:blipFill>
              <a:blip r:embed="rId5"/>
              <a:srcRect/>
              <a:stretch>
                <a:fillRect/>
              </a:stretch>
            </p:blipFill>
            <p:spPr bwMode="auto">
              <a:xfrm>
                <a:off x="4368" y="1919"/>
                <a:ext cx="288" cy="231"/>
              </a:xfrm>
              <a:prstGeom prst="rect">
                <a:avLst/>
              </a:prstGeom>
              <a:noFill/>
              <a:ln w="9525">
                <a:noFill/>
                <a:miter lim="800000"/>
                <a:headEnd/>
                <a:tailEnd/>
              </a:ln>
              <a:effectLst>
                <a:outerShdw dist="35921" dir="2700000" algn="ctr" rotWithShape="0">
                  <a:schemeClr val="bg2">
                    <a:alpha val="74997"/>
                  </a:schemeClr>
                </a:outerShdw>
              </a:effectLst>
            </p:spPr>
          </p:pic>
          <p:cxnSp>
            <p:nvCxnSpPr>
              <p:cNvPr id="63" name="AutoShape 135"/>
              <p:cNvCxnSpPr>
                <a:cxnSpLocks noChangeShapeType="1"/>
              </p:cNvCxnSpPr>
              <p:nvPr/>
            </p:nvCxnSpPr>
            <p:spPr bwMode="auto">
              <a:xfrm flipV="1">
                <a:off x="3745" y="1747"/>
                <a:ext cx="191" cy="173"/>
              </a:xfrm>
              <a:prstGeom prst="straightConnector1">
                <a:avLst/>
              </a:prstGeom>
              <a:noFill/>
              <a:ln w="9525">
                <a:solidFill>
                  <a:schemeClr val="tx1"/>
                </a:solidFill>
                <a:round/>
                <a:headEnd/>
                <a:tailEnd/>
              </a:ln>
              <a:effectLst>
                <a:outerShdw dist="35921" dir="2700000" algn="ctr" rotWithShape="0">
                  <a:schemeClr val="bg2">
                    <a:alpha val="74997"/>
                  </a:schemeClr>
                </a:outerShdw>
              </a:effectLst>
            </p:spPr>
          </p:cxnSp>
          <p:cxnSp>
            <p:nvCxnSpPr>
              <p:cNvPr id="67" name="AutoShape 136"/>
              <p:cNvCxnSpPr>
                <a:cxnSpLocks noChangeShapeType="1"/>
              </p:cNvCxnSpPr>
              <p:nvPr/>
            </p:nvCxnSpPr>
            <p:spPr bwMode="auto">
              <a:xfrm>
                <a:off x="4223" y="1747"/>
                <a:ext cx="288" cy="173"/>
              </a:xfrm>
              <a:prstGeom prst="straightConnector1">
                <a:avLst/>
              </a:prstGeom>
              <a:noFill/>
              <a:ln w="9525">
                <a:solidFill>
                  <a:schemeClr val="tx1"/>
                </a:solidFill>
                <a:round/>
                <a:headEnd/>
                <a:tailEnd/>
              </a:ln>
              <a:effectLst>
                <a:outerShdw dist="35921" dir="2700000" algn="ctr" rotWithShape="0">
                  <a:schemeClr val="bg2">
                    <a:alpha val="74997"/>
                  </a:schemeClr>
                </a:outerShdw>
              </a:effectLst>
            </p:spPr>
          </p:cxnSp>
          <p:cxnSp>
            <p:nvCxnSpPr>
              <p:cNvPr id="68" name="AutoShape 137"/>
              <p:cNvCxnSpPr>
                <a:cxnSpLocks noChangeShapeType="1"/>
              </p:cNvCxnSpPr>
              <p:nvPr/>
            </p:nvCxnSpPr>
            <p:spPr bwMode="auto">
              <a:xfrm flipH="1">
                <a:off x="3888" y="2036"/>
                <a:ext cx="480" cy="0"/>
              </a:xfrm>
              <a:prstGeom prst="straightConnector1">
                <a:avLst/>
              </a:prstGeom>
              <a:noFill/>
              <a:ln w="9525">
                <a:solidFill>
                  <a:schemeClr val="tx1"/>
                </a:solidFill>
                <a:round/>
                <a:headEnd/>
                <a:tailEnd/>
              </a:ln>
              <a:effectLst>
                <a:outerShdw dist="35921" dir="2700000" algn="ctr" rotWithShape="0">
                  <a:schemeClr val="bg2">
                    <a:alpha val="74997"/>
                  </a:schemeClr>
                </a:outerShdw>
              </a:effectLst>
            </p:spPr>
          </p:cxnSp>
          <p:cxnSp>
            <p:nvCxnSpPr>
              <p:cNvPr id="69" name="AutoShape 138"/>
              <p:cNvCxnSpPr>
                <a:cxnSpLocks noChangeShapeType="1"/>
              </p:cNvCxnSpPr>
              <p:nvPr/>
            </p:nvCxnSpPr>
            <p:spPr bwMode="auto">
              <a:xfrm>
                <a:off x="3745" y="2150"/>
                <a:ext cx="191" cy="125"/>
              </a:xfrm>
              <a:prstGeom prst="straightConnector1">
                <a:avLst/>
              </a:prstGeom>
              <a:noFill/>
              <a:ln w="9525">
                <a:solidFill>
                  <a:schemeClr val="tx1"/>
                </a:solidFill>
                <a:round/>
                <a:headEnd/>
                <a:tailEnd/>
              </a:ln>
              <a:effectLst>
                <a:outerShdw dist="35921" dir="2700000" algn="ctr" rotWithShape="0">
                  <a:schemeClr val="bg2">
                    <a:alpha val="74997"/>
                  </a:schemeClr>
                </a:outerShdw>
              </a:effectLst>
            </p:spPr>
          </p:cxnSp>
          <p:cxnSp>
            <p:nvCxnSpPr>
              <p:cNvPr id="70" name="AutoShape 139"/>
              <p:cNvCxnSpPr>
                <a:cxnSpLocks noChangeShapeType="1"/>
              </p:cNvCxnSpPr>
              <p:nvPr/>
            </p:nvCxnSpPr>
            <p:spPr bwMode="auto">
              <a:xfrm flipV="1">
                <a:off x="4223" y="2150"/>
                <a:ext cx="288" cy="125"/>
              </a:xfrm>
              <a:prstGeom prst="straightConnector1">
                <a:avLst/>
              </a:prstGeom>
              <a:noFill/>
              <a:ln w="9525">
                <a:solidFill>
                  <a:schemeClr val="tx1"/>
                </a:solidFill>
                <a:round/>
                <a:headEnd/>
                <a:tailEnd/>
              </a:ln>
              <a:effectLst>
                <a:outerShdw dist="35921" dir="2700000" algn="ctr" rotWithShape="0">
                  <a:schemeClr val="bg2">
                    <a:alpha val="74997"/>
                  </a:schemeClr>
                </a:outerShdw>
              </a:effectLst>
            </p:spPr>
          </p:cxnSp>
          <p:cxnSp>
            <p:nvCxnSpPr>
              <p:cNvPr id="71" name="AutoShape 140"/>
              <p:cNvCxnSpPr>
                <a:cxnSpLocks noChangeShapeType="1"/>
              </p:cNvCxnSpPr>
              <p:nvPr/>
            </p:nvCxnSpPr>
            <p:spPr bwMode="auto">
              <a:xfrm>
                <a:off x="4080" y="1861"/>
                <a:ext cx="0" cy="300"/>
              </a:xfrm>
              <a:prstGeom prst="straightConnector1">
                <a:avLst/>
              </a:prstGeom>
              <a:noFill/>
              <a:ln w="9525">
                <a:solidFill>
                  <a:schemeClr val="tx1"/>
                </a:solidFill>
                <a:round/>
                <a:headEnd/>
                <a:tailEnd/>
              </a:ln>
              <a:effectLst>
                <a:outerShdw dist="35921" dir="2700000" algn="ctr" rotWithShape="0">
                  <a:schemeClr val="bg2">
                    <a:alpha val="74997"/>
                  </a:schemeClr>
                </a:outerShdw>
              </a:effectLst>
            </p:spPr>
          </p:cxnSp>
        </p:grpSp>
      </p:grpSp>
      <p:grpSp>
        <p:nvGrpSpPr>
          <p:cNvPr id="72" name="Group 103"/>
          <p:cNvGrpSpPr>
            <a:grpSpLocks/>
          </p:cNvGrpSpPr>
          <p:nvPr/>
        </p:nvGrpSpPr>
        <p:grpSpPr bwMode="auto">
          <a:xfrm>
            <a:off x="6697663" y="1341438"/>
            <a:ext cx="1836737" cy="1038225"/>
            <a:chOff x="4207" y="845"/>
            <a:chExt cx="1157" cy="654"/>
          </a:xfrm>
        </p:grpSpPr>
        <p:sp>
          <p:nvSpPr>
            <p:cNvPr id="73" name="AutoShape 98"/>
            <p:cNvSpPr>
              <a:spLocks noChangeArrowheads="1"/>
            </p:cNvSpPr>
            <p:nvPr/>
          </p:nvSpPr>
          <p:spPr bwMode="auto">
            <a:xfrm>
              <a:off x="4507" y="845"/>
              <a:ext cx="857" cy="387"/>
            </a:xfrm>
            <a:prstGeom prst="roundRect">
              <a:avLst>
                <a:gd name="adj" fmla="val 16667"/>
              </a:avLst>
            </a:prstGeom>
            <a:solidFill>
              <a:schemeClr val="bg2"/>
            </a:solidFill>
            <a:ln w="9525">
              <a:solidFill>
                <a:schemeClr val="tx1"/>
              </a:solidFill>
              <a:round/>
              <a:headEnd/>
              <a:tailEnd/>
            </a:ln>
            <a:effectLst>
              <a:outerShdw dist="35921" dir="2700000" algn="ctr" rotWithShape="0">
                <a:schemeClr val="bg2">
                  <a:alpha val="74997"/>
                </a:schemeClr>
              </a:outerShdw>
            </a:effectLst>
          </p:spPr>
          <p:txBody>
            <a:bodyPr wrap="none" anchor="ctr"/>
            <a:lstStyle/>
            <a:p>
              <a:pPr>
                <a:defRPr/>
              </a:pPr>
              <a:r>
                <a:rPr lang="en-US" sz="1000" b="1" dirty="0" smtClean="0">
                  <a:solidFill>
                    <a:schemeClr val="folHlink"/>
                  </a:solidFill>
                  <a:latin typeface="Arial" pitchFamily="34" charset="0"/>
                </a:rPr>
                <a:t>Real-time</a:t>
              </a:r>
              <a:endParaRPr lang="en-US" sz="1000" b="1" dirty="0">
                <a:solidFill>
                  <a:schemeClr val="folHlink"/>
                </a:solidFill>
                <a:latin typeface="Arial" pitchFamily="34" charset="0"/>
              </a:endParaRPr>
            </a:p>
            <a:p>
              <a:pPr>
                <a:defRPr/>
              </a:pPr>
              <a:r>
                <a:rPr lang="en-US" sz="1000" b="1" dirty="0" smtClean="0">
                  <a:solidFill>
                    <a:schemeClr val="folHlink"/>
                  </a:solidFill>
                  <a:latin typeface="Arial" pitchFamily="34" charset="0"/>
                </a:rPr>
                <a:t>GEONS </a:t>
              </a:r>
            </a:p>
            <a:p>
              <a:pPr>
                <a:defRPr/>
              </a:pPr>
              <a:r>
                <a:rPr lang="en-US" sz="1000" b="1" dirty="0" smtClean="0">
                  <a:solidFill>
                    <a:schemeClr val="folHlink"/>
                  </a:solidFill>
                  <a:latin typeface="Arial" pitchFamily="34" charset="0"/>
                </a:rPr>
                <a:t>Telemetry</a:t>
              </a:r>
              <a:endParaRPr lang="en-US" sz="1000" b="1" dirty="0">
                <a:solidFill>
                  <a:schemeClr val="folHlink"/>
                </a:solidFill>
                <a:latin typeface="Arial" pitchFamily="34" charset="0"/>
              </a:endParaRPr>
            </a:p>
          </p:txBody>
        </p:sp>
        <p:sp>
          <p:nvSpPr>
            <p:cNvPr id="74" name="Line 99"/>
            <p:cNvSpPr>
              <a:spLocks noChangeShapeType="1"/>
            </p:cNvSpPr>
            <p:nvPr/>
          </p:nvSpPr>
          <p:spPr bwMode="auto">
            <a:xfrm flipH="1">
              <a:off x="4340" y="1234"/>
              <a:ext cx="157" cy="151"/>
            </a:xfrm>
            <a:prstGeom prst="line">
              <a:avLst/>
            </a:prstGeom>
            <a:noFill/>
            <a:ln w="9525">
              <a:solidFill>
                <a:schemeClr val="tx1"/>
              </a:solidFill>
              <a:round/>
              <a:headEnd/>
              <a:tailEnd type="triangle" w="med" len="med"/>
            </a:ln>
            <a:effectLst>
              <a:outerShdw dist="35921" dir="2700000" algn="ctr" rotWithShape="0">
                <a:schemeClr val="bg2">
                  <a:alpha val="74997"/>
                </a:schemeClr>
              </a:outerShdw>
            </a:effectLst>
          </p:spPr>
          <p:txBody>
            <a:bodyPr wrap="none" anchor="ctr"/>
            <a:lstStyle/>
            <a:p>
              <a:pPr>
                <a:defRPr/>
              </a:pPr>
              <a:endParaRPr lang="en-US">
                <a:latin typeface="Arial" pitchFamily="34" charset="0"/>
              </a:endParaRPr>
            </a:p>
          </p:txBody>
        </p:sp>
        <p:sp>
          <p:nvSpPr>
            <p:cNvPr id="75" name="Arc 23"/>
            <p:cNvSpPr>
              <a:spLocks/>
            </p:cNvSpPr>
            <p:nvPr/>
          </p:nvSpPr>
          <p:spPr bwMode="auto">
            <a:xfrm rot="1159761">
              <a:off x="4207" y="1461"/>
              <a:ext cx="246" cy="38"/>
            </a:xfrm>
            <a:custGeom>
              <a:avLst/>
              <a:gdLst>
                <a:gd name="T0" fmla="*/ 0 w 19411"/>
                <a:gd name="T1" fmla="*/ 66 h 21600"/>
                <a:gd name="T2" fmla="*/ 17704 w 19411"/>
                <a:gd name="T3" fmla="*/ 258 h 21600"/>
                <a:gd name="T4" fmla="*/ 6109 w 19411"/>
                <a:gd name="T5" fmla="*/ 1346 h 21600"/>
                <a:gd name="T6" fmla="*/ 0 60000 65536"/>
                <a:gd name="T7" fmla="*/ 0 60000 65536"/>
                <a:gd name="T8" fmla="*/ 0 60000 65536"/>
                <a:gd name="T9" fmla="*/ 0 w 19411"/>
                <a:gd name="T10" fmla="*/ 0 h 21600"/>
                <a:gd name="T11" fmla="*/ 19411 w 19411"/>
                <a:gd name="T12" fmla="*/ 21600 h 21600"/>
              </a:gdLst>
              <a:ahLst/>
              <a:cxnLst>
                <a:cxn ang="T6">
                  <a:pos x="T0" y="T1"/>
                </a:cxn>
                <a:cxn ang="T7">
                  <a:pos x="T2" y="T3"/>
                </a:cxn>
                <a:cxn ang="T8">
                  <a:pos x="T4" y="T5"/>
                </a:cxn>
              </a:cxnLst>
              <a:rect l="T9" t="T10" r="T11" b="T12"/>
              <a:pathLst>
                <a:path w="19411" h="21600" fill="none" extrusionOk="0">
                  <a:moveTo>
                    <a:pt x="-1" y="1064"/>
                  </a:moveTo>
                  <a:cubicBezTo>
                    <a:pt x="2162" y="359"/>
                    <a:pt x="4423" y="-1"/>
                    <a:pt x="6698" y="-1"/>
                  </a:cubicBezTo>
                  <a:cubicBezTo>
                    <a:pt x="11266" y="-1"/>
                    <a:pt x="15718" y="1448"/>
                    <a:pt x="19411" y="4138"/>
                  </a:cubicBezTo>
                </a:path>
                <a:path w="19411" h="21600" stroke="0" extrusionOk="0">
                  <a:moveTo>
                    <a:pt x="-1" y="1064"/>
                  </a:moveTo>
                  <a:cubicBezTo>
                    <a:pt x="2162" y="359"/>
                    <a:pt x="4423" y="-1"/>
                    <a:pt x="6698" y="-1"/>
                  </a:cubicBezTo>
                  <a:cubicBezTo>
                    <a:pt x="11266" y="-1"/>
                    <a:pt x="15718" y="1448"/>
                    <a:pt x="19411" y="4138"/>
                  </a:cubicBezTo>
                  <a:lnTo>
                    <a:pt x="6698" y="21600"/>
                  </a:lnTo>
                  <a:close/>
                </a:path>
              </a:pathLst>
            </a:custGeom>
            <a:noFill/>
            <a:ln w="180975">
              <a:solidFill>
                <a:schemeClr val="folHlink">
                  <a:alpha val="49019"/>
                </a:schemeClr>
              </a:solidFill>
              <a:round/>
              <a:headEnd/>
              <a:tailEnd/>
            </a:ln>
            <a:effectLst>
              <a:outerShdw dist="35921" dir="2700000" algn="ctr" rotWithShape="0">
                <a:schemeClr val="bg2">
                  <a:alpha val="74997"/>
                </a:schemeClr>
              </a:outerShdw>
            </a:effectLst>
          </p:spPr>
          <p:txBody>
            <a:bodyPr wrap="none" anchor="ctr"/>
            <a:lstStyle/>
            <a:p>
              <a:pPr>
                <a:defRPr/>
              </a:pPr>
              <a:endParaRPr lang="en-US">
                <a:latin typeface="Arial" pitchFamily="34" charset="0"/>
              </a:endParaRPr>
            </a:p>
          </p:txBody>
        </p:sp>
      </p:grpSp>
      <p:grpSp>
        <p:nvGrpSpPr>
          <p:cNvPr id="76" name="Group 111"/>
          <p:cNvGrpSpPr>
            <a:grpSpLocks/>
          </p:cNvGrpSpPr>
          <p:nvPr/>
        </p:nvGrpSpPr>
        <p:grpSpPr bwMode="auto">
          <a:xfrm rot="82321">
            <a:off x="3438525" y="2024063"/>
            <a:ext cx="3281363" cy="628650"/>
            <a:chOff x="2094" y="1251"/>
            <a:chExt cx="2067" cy="396"/>
          </a:xfrm>
        </p:grpSpPr>
        <p:sp>
          <p:nvSpPr>
            <p:cNvPr id="77" name="Arc 112"/>
            <p:cNvSpPr>
              <a:spLocks/>
            </p:cNvSpPr>
            <p:nvPr/>
          </p:nvSpPr>
          <p:spPr bwMode="auto">
            <a:xfrm rot="-5290452">
              <a:off x="2930" y="415"/>
              <a:ext cx="396" cy="2067"/>
            </a:xfrm>
            <a:custGeom>
              <a:avLst/>
              <a:gdLst>
                <a:gd name="T0" fmla="*/ 337 w 21600"/>
                <a:gd name="T1" fmla="*/ 0 h 25270"/>
                <a:gd name="T2" fmla="*/ 303 w 21600"/>
                <a:gd name="T3" fmla="*/ 2067 h 25270"/>
                <a:gd name="T4" fmla="*/ 0 w 21600"/>
                <a:gd name="T5" fmla="*/ 929 h 25270"/>
                <a:gd name="T6" fmla="*/ 0 60000 65536"/>
                <a:gd name="T7" fmla="*/ 0 60000 65536"/>
                <a:gd name="T8" fmla="*/ 0 60000 65536"/>
                <a:gd name="T9" fmla="*/ 0 w 21600"/>
                <a:gd name="T10" fmla="*/ 0 h 25270"/>
                <a:gd name="T11" fmla="*/ 21600 w 21600"/>
                <a:gd name="T12" fmla="*/ 25270 h 25270"/>
              </a:gdLst>
              <a:ahLst/>
              <a:cxnLst>
                <a:cxn ang="T6">
                  <a:pos x="T0" y="T1"/>
                </a:cxn>
                <a:cxn ang="T7">
                  <a:pos x="T2" y="T3"/>
                </a:cxn>
                <a:cxn ang="T8">
                  <a:pos x="T4" y="T5"/>
                </a:cxn>
              </a:cxnLst>
              <a:rect l="T9" t="T10" r="T11" b="T12"/>
              <a:pathLst>
                <a:path w="21600" h="25270" fill="none" extrusionOk="0">
                  <a:moveTo>
                    <a:pt x="18372" y="-1"/>
                  </a:moveTo>
                  <a:cubicBezTo>
                    <a:pt x="20482" y="3412"/>
                    <a:pt x="21600" y="7345"/>
                    <a:pt x="21600" y="11358"/>
                  </a:cubicBezTo>
                  <a:cubicBezTo>
                    <a:pt x="21600" y="16448"/>
                    <a:pt x="19801" y="21376"/>
                    <a:pt x="16522" y="25270"/>
                  </a:cubicBezTo>
                </a:path>
                <a:path w="21600" h="25270" stroke="0" extrusionOk="0">
                  <a:moveTo>
                    <a:pt x="18372" y="-1"/>
                  </a:moveTo>
                  <a:cubicBezTo>
                    <a:pt x="20482" y="3412"/>
                    <a:pt x="21600" y="7345"/>
                    <a:pt x="21600" y="11358"/>
                  </a:cubicBezTo>
                  <a:cubicBezTo>
                    <a:pt x="21600" y="16448"/>
                    <a:pt x="19801" y="21376"/>
                    <a:pt x="16522" y="25270"/>
                  </a:cubicBezTo>
                  <a:lnTo>
                    <a:pt x="0" y="11358"/>
                  </a:lnTo>
                  <a:close/>
                </a:path>
              </a:pathLst>
            </a:custGeom>
            <a:noFill/>
            <a:ln w="511175">
              <a:solidFill>
                <a:srgbClr val="FF0066">
                  <a:alpha val="36078"/>
                </a:srgbClr>
              </a:solidFill>
              <a:round/>
              <a:headEnd/>
              <a:tailEnd/>
            </a:ln>
            <a:effectLst>
              <a:outerShdw dist="35921" dir="2700000" algn="ctr" rotWithShape="0">
                <a:schemeClr val="bg2"/>
              </a:outerShdw>
            </a:effectLst>
          </p:spPr>
          <p:txBody>
            <a:bodyPr vert="eaVert" wrap="none" anchor="ctr"/>
            <a:lstStyle/>
            <a:p>
              <a:pPr>
                <a:defRPr/>
              </a:pPr>
              <a:endParaRPr lang="en-US" sz="1200">
                <a:latin typeface="Arial" pitchFamily="34" charset="0"/>
              </a:endParaRPr>
            </a:p>
          </p:txBody>
        </p:sp>
        <p:sp>
          <p:nvSpPr>
            <p:cNvPr id="78" name="Text Box 113"/>
            <p:cNvSpPr txBox="1">
              <a:spLocks noChangeArrowheads="1"/>
            </p:cNvSpPr>
            <p:nvPr/>
          </p:nvSpPr>
          <p:spPr bwMode="auto">
            <a:xfrm rot="252257">
              <a:off x="2863" y="1263"/>
              <a:ext cx="1167" cy="174"/>
            </a:xfrm>
            <a:prstGeom prst="rect">
              <a:avLst/>
            </a:prstGeom>
            <a:noFill/>
            <a:ln w="9525">
              <a:noFill/>
              <a:miter lim="800000"/>
              <a:headEnd/>
              <a:tailEnd/>
            </a:ln>
          </p:spPr>
          <p:txBody>
            <a:bodyPr wrap="none">
              <a:spAutoFit/>
            </a:bodyPr>
            <a:lstStyle/>
            <a:p>
              <a:r>
                <a:rPr lang="en-US" sz="1200" b="1"/>
                <a:t>Maneuver # 2 Planning</a:t>
              </a:r>
            </a:p>
          </p:txBody>
        </p:sp>
      </p:grpSp>
      <p:grpSp>
        <p:nvGrpSpPr>
          <p:cNvPr id="83" name="Group 130"/>
          <p:cNvGrpSpPr>
            <a:grpSpLocks/>
          </p:cNvGrpSpPr>
          <p:nvPr/>
        </p:nvGrpSpPr>
        <p:grpSpPr bwMode="auto">
          <a:xfrm>
            <a:off x="268514" y="3017357"/>
            <a:ext cx="1201254" cy="862016"/>
            <a:chOff x="1761" y="858"/>
            <a:chExt cx="608" cy="543"/>
          </a:xfrm>
        </p:grpSpPr>
        <p:sp>
          <p:nvSpPr>
            <p:cNvPr id="84" name="Line 75"/>
            <p:cNvSpPr>
              <a:spLocks noChangeShapeType="1"/>
            </p:cNvSpPr>
            <p:nvPr/>
          </p:nvSpPr>
          <p:spPr bwMode="auto">
            <a:xfrm rot="21217841" flipV="1">
              <a:off x="1958" y="1230"/>
              <a:ext cx="29" cy="171"/>
            </a:xfrm>
            <a:prstGeom prst="line">
              <a:avLst/>
            </a:prstGeom>
            <a:noFill/>
            <a:ln w="123825">
              <a:solidFill>
                <a:srgbClr val="EB0B0E"/>
              </a:solidFill>
              <a:round/>
              <a:headEnd/>
              <a:tailEnd/>
            </a:ln>
            <a:effectLst>
              <a:outerShdw dist="35921" dir="2700000" algn="ctr" rotWithShape="0">
                <a:schemeClr val="bg2">
                  <a:alpha val="74997"/>
                </a:schemeClr>
              </a:outerShdw>
            </a:effectLst>
          </p:spPr>
          <p:txBody>
            <a:bodyPr wrap="none" anchor="ctr"/>
            <a:lstStyle/>
            <a:p>
              <a:pPr>
                <a:defRPr/>
              </a:pPr>
              <a:endParaRPr lang="en-US">
                <a:latin typeface="Arial" pitchFamily="34" charset="0"/>
              </a:endParaRPr>
            </a:p>
          </p:txBody>
        </p:sp>
        <p:sp>
          <p:nvSpPr>
            <p:cNvPr id="85" name="AutoShape 76"/>
            <p:cNvSpPr>
              <a:spLocks noChangeArrowheads="1"/>
            </p:cNvSpPr>
            <p:nvPr/>
          </p:nvSpPr>
          <p:spPr bwMode="auto">
            <a:xfrm>
              <a:off x="1761" y="858"/>
              <a:ext cx="608" cy="192"/>
            </a:xfrm>
            <a:prstGeom prst="roundRect">
              <a:avLst>
                <a:gd name="adj" fmla="val 16667"/>
              </a:avLst>
            </a:prstGeom>
            <a:solidFill>
              <a:schemeClr val="bg2"/>
            </a:solidFill>
            <a:ln w="9525">
              <a:solidFill>
                <a:schemeClr val="tx1"/>
              </a:solidFill>
              <a:round/>
              <a:headEnd/>
              <a:tailEnd/>
            </a:ln>
            <a:effectLst>
              <a:outerShdw dist="35921" dir="2700000" algn="ctr" rotWithShape="0">
                <a:schemeClr val="bg2">
                  <a:alpha val="74997"/>
                </a:schemeClr>
              </a:outerShdw>
            </a:effectLst>
          </p:spPr>
          <p:txBody>
            <a:bodyPr wrap="none" anchor="ctr"/>
            <a:lstStyle/>
            <a:p>
              <a:pPr>
                <a:defRPr/>
              </a:pPr>
              <a:r>
                <a:rPr lang="en-US" sz="1000" b="1" dirty="0">
                  <a:solidFill>
                    <a:srgbClr val="FFC000"/>
                  </a:solidFill>
                  <a:latin typeface="Arial" pitchFamily="34" charset="0"/>
                </a:rPr>
                <a:t>Maneuver #2</a:t>
              </a:r>
            </a:p>
            <a:p>
              <a:pPr>
                <a:defRPr/>
              </a:pPr>
              <a:r>
                <a:rPr lang="en-US" sz="1000" b="1" dirty="0" smtClean="0">
                  <a:solidFill>
                    <a:srgbClr val="FFC000"/>
                  </a:solidFill>
                  <a:latin typeface="Arial" pitchFamily="34" charset="0"/>
                </a:rPr>
                <a:t>Perigee Raise Only</a:t>
              </a:r>
              <a:endParaRPr lang="en-US" sz="1000" b="1" dirty="0">
                <a:solidFill>
                  <a:srgbClr val="FFC000"/>
                </a:solidFill>
                <a:latin typeface="Arial" pitchFamily="34" charset="0"/>
              </a:endParaRPr>
            </a:p>
          </p:txBody>
        </p:sp>
        <p:sp>
          <p:nvSpPr>
            <p:cNvPr id="86" name="Line 115"/>
            <p:cNvSpPr>
              <a:spLocks noChangeShapeType="1"/>
            </p:cNvSpPr>
            <p:nvPr/>
          </p:nvSpPr>
          <p:spPr bwMode="auto">
            <a:xfrm rot="10366102" flipV="1">
              <a:off x="1974" y="1066"/>
              <a:ext cx="5" cy="153"/>
            </a:xfrm>
            <a:prstGeom prst="line">
              <a:avLst/>
            </a:prstGeom>
            <a:noFill/>
            <a:ln w="9525">
              <a:solidFill>
                <a:srgbClr val="FFC000"/>
              </a:solidFill>
              <a:round/>
              <a:headEnd/>
              <a:tailEnd type="triangle" w="med" len="med"/>
            </a:ln>
            <a:effectLst>
              <a:outerShdw dist="35921" dir="2700000" algn="ctr" rotWithShape="0">
                <a:schemeClr val="bg2">
                  <a:alpha val="74997"/>
                </a:schemeClr>
              </a:outerShdw>
            </a:effectLst>
          </p:spPr>
          <p:txBody>
            <a:bodyPr wrap="none" anchor="ctr"/>
            <a:lstStyle/>
            <a:p>
              <a:pPr>
                <a:defRPr/>
              </a:pPr>
              <a:endParaRPr lang="en-US">
                <a:latin typeface="Arial" pitchFamily="34" charset="0"/>
              </a:endParaRPr>
            </a:p>
          </p:txBody>
        </p:sp>
      </p:grpSp>
    </p:spTree>
    <p:extLst>
      <p:ext uri="{BB962C8B-B14F-4D97-AF65-F5344CB8AC3E}">
        <p14:creationId xmlns:p14="http://schemas.microsoft.com/office/powerpoint/2010/main" val="135758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normAutofit fontScale="90000"/>
          </a:bodyPr>
          <a:lstStyle/>
          <a:p>
            <a:r>
              <a:rPr lang="en-US" dirty="0" smtClean="0">
                <a:ea typeface="ＭＳ Ｐゴシック" pitchFamily="32" charset="-128"/>
              </a:rPr>
              <a:t>Data Product Generation using</a:t>
            </a:r>
            <a:br>
              <a:rPr lang="en-US" dirty="0" smtClean="0">
                <a:ea typeface="ＭＳ Ｐゴシック" pitchFamily="32" charset="-128"/>
              </a:rPr>
            </a:br>
            <a:r>
              <a:rPr lang="en-US" dirty="0" err="1" smtClean="0">
                <a:ea typeface="ＭＳ Ｐゴシック" pitchFamily="32" charset="-128"/>
              </a:rPr>
              <a:t>NetBeans</a:t>
            </a:r>
            <a:r>
              <a:rPr lang="en-US" dirty="0" smtClean="0">
                <a:ea typeface="ＭＳ Ｐゴシック" pitchFamily="32" charset="-128"/>
              </a:rPr>
              <a:t> Platform</a:t>
            </a:r>
          </a:p>
        </p:txBody>
      </p:sp>
      <p:sp>
        <p:nvSpPr>
          <p:cNvPr id="2" name="Rectangle 1"/>
          <p:cNvSpPr/>
          <p:nvPr/>
        </p:nvSpPr>
        <p:spPr>
          <a:xfrm>
            <a:off x="533400" y="1752600"/>
            <a:ext cx="7924800" cy="3631763"/>
          </a:xfrm>
          <a:prstGeom prst="rect">
            <a:avLst/>
          </a:prstGeom>
        </p:spPr>
        <p:txBody>
          <a:bodyPr wrap="square">
            <a:spAutoFit/>
          </a:bodyPr>
          <a:lstStyle/>
          <a:p>
            <a:pPr marL="285750" indent="-285750">
              <a:spcBef>
                <a:spcPts val="1200"/>
              </a:spcBef>
              <a:buFont typeface="Arial" pitchFamily="34" charset="0"/>
              <a:buChar char="•"/>
            </a:pPr>
            <a:r>
              <a:rPr lang="en-US" dirty="0" err="1" smtClean="0"/>
              <a:t>NetBeans</a:t>
            </a:r>
            <a:r>
              <a:rPr lang="en-US" dirty="0" smtClean="0"/>
              <a:t> </a:t>
            </a:r>
            <a:r>
              <a:rPr lang="en-US" dirty="0"/>
              <a:t>Platform naturally well suited to fundamental need of all ground system </a:t>
            </a:r>
            <a:r>
              <a:rPr lang="en-US" dirty="0" smtClean="0"/>
              <a:t>software </a:t>
            </a:r>
            <a:r>
              <a:rPr lang="en-US" dirty="0"/>
              <a:t>which is data product </a:t>
            </a:r>
            <a:r>
              <a:rPr lang="en-US" dirty="0" smtClean="0"/>
              <a:t>generation and management.</a:t>
            </a:r>
            <a:endParaRPr lang="en-US" dirty="0" smtClean="0"/>
          </a:p>
          <a:p>
            <a:pPr marL="285750" indent="-285750">
              <a:spcBef>
                <a:spcPts val="1200"/>
              </a:spcBef>
              <a:buFont typeface="Arial" pitchFamily="34" charset="0"/>
              <a:buChar char="•"/>
            </a:pPr>
            <a:r>
              <a:rPr lang="en-US" dirty="0" smtClean="0"/>
              <a:t>Plugin </a:t>
            </a:r>
            <a:r>
              <a:rPr lang="en-US" dirty="0" smtClean="0"/>
              <a:t>architecture makes integrating core </a:t>
            </a:r>
            <a:r>
              <a:rPr lang="en-US" dirty="0"/>
              <a:t>GEONS-related functions </a:t>
            </a:r>
            <a:r>
              <a:rPr lang="en-US" dirty="0" smtClean="0"/>
              <a:t>easy</a:t>
            </a:r>
            <a:endParaRPr lang="en-US" dirty="0"/>
          </a:p>
          <a:p>
            <a:pPr marL="285750" indent="-285750">
              <a:spcBef>
                <a:spcPts val="1200"/>
              </a:spcBef>
              <a:buFont typeface="Arial" pitchFamily="34" charset="0"/>
              <a:buChar char="•"/>
            </a:pPr>
            <a:r>
              <a:rPr lang="en-US" dirty="0" smtClean="0"/>
              <a:t>Platform </a:t>
            </a:r>
            <a:r>
              <a:rPr lang="en-US" dirty="0" smtClean="0"/>
              <a:t>is “</a:t>
            </a:r>
            <a:r>
              <a:rPr lang="en-US" dirty="0"/>
              <a:t>easily” </a:t>
            </a:r>
            <a:r>
              <a:rPr lang="en-US" dirty="0" smtClean="0"/>
              <a:t>extendable for other </a:t>
            </a:r>
            <a:r>
              <a:rPr lang="en-US" dirty="0"/>
              <a:t>missions flying </a:t>
            </a:r>
            <a:r>
              <a:rPr lang="en-US" dirty="0" smtClean="0"/>
              <a:t>GEONS</a:t>
            </a:r>
            <a:endParaRPr lang="en-US" dirty="0"/>
          </a:p>
          <a:p>
            <a:pPr marL="285750" indent="-285750">
              <a:spcBef>
                <a:spcPts val="1200"/>
              </a:spcBef>
              <a:buFont typeface="Arial" pitchFamily="34" charset="0"/>
              <a:buChar char="•"/>
            </a:pPr>
            <a:r>
              <a:rPr lang="en-US" dirty="0"/>
              <a:t>GGSS should be able to be ported outside of the FDOA (e.g. to the FDF) for support on other missions with minimum impact (e.g. platform independent with clean interfaces to integrate with external packages such as propagators, </a:t>
            </a:r>
            <a:r>
              <a:rPr lang="en-US" dirty="0" smtClean="0"/>
              <a:t>telemetry </a:t>
            </a:r>
            <a:r>
              <a:rPr lang="en-US" dirty="0"/>
              <a:t>extraction, and product formatting utilities)</a:t>
            </a:r>
          </a:p>
          <a:p>
            <a:pPr marL="285750" indent="-285750">
              <a:spcBef>
                <a:spcPts val="1200"/>
              </a:spcBef>
              <a:buFont typeface="Arial" pitchFamily="34" charset="0"/>
              <a:buChar char="•"/>
            </a:pPr>
            <a:r>
              <a:rPr lang="en-US" dirty="0" smtClean="0"/>
              <a:t>Routine </a:t>
            </a:r>
            <a:r>
              <a:rPr lang="en-US" dirty="0"/>
              <a:t>operations </a:t>
            </a:r>
            <a:r>
              <a:rPr lang="en-US" dirty="0" smtClean="0"/>
              <a:t>can be automated </a:t>
            </a:r>
            <a:r>
              <a:rPr lang="en-US" dirty="0"/>
              <a:t>(e.g. initiated via command line or script)</a:t>
            </a:r>
          </a:p>
          <a:p>
            <a:pPr marL="285750" indent="-285750">
              <a:spcBef>
                <a:spcPts val="1200"/>
              </a:spcBef>
              <a:buFont typeface="Arial" pitchFamily="34" charset="0"/>
              <a:buChar char="•"/>
            </a:pPr>
            <a:r>
              <a:rPr lang="en-US" dirty="0"/>
              <a:t>Highly desirable that GGSS not require costly </a:t>
            </a:r>
            <a:r>
              <a:rPr lang="en-US" dirty="0" smtClean="0"/>
              <a:t>non-portable licenses</a:t>
            </a:r>
          </a:p>
        </p:txBody>
      </p:sp>
    </p:spTree>
    <p:extLst>
      <p:ext uri="{BB962C8B-B14F-4D97-AF65-F5344CB8AC3E}">
        <p14:creationId xmlns:p14="http://schemas.microsoft.com/office/powerpoint/2010/main" val="3389872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normAutofit fontScale="90000"/>
          </a:bodyPr>
          <a:lstStyle/>
          <a:p>
            <a:r>
              <a:rPr lang="en-US" dirty="0" smtClean="0">
                <a:ea typeface="ＭＳ Ｐゴシック" pitchFamily="32" charset="-128"/>
              </a:rPr>
              <a:t>Quick Data Exploration using </a:t>
            </a:r>
            <a:r>
              <a:rPr lang="en-US" dirty="0" err="1" smtClean="0">
                <a:ea typeface="ＭＳ Ｐゴシック" pitchFamily="32" charset="-128"/>
              </a:rPr>
              <a:t>JavaFX</a:t>
            </a:r>
            <a:endParaRPr lang="en-US" dirty="0" smtClean="0">
              <a:ea typeface="ＭＳ Ｐゴシック" pitchFamily="32" charset="-128"/>
            </a:endParaRPr>
          </a:p>
        </p:txBody>
      </p:sp>
      <p:sp>
        <p:nvSpPr>
          <p:cNvPr id="3" name="Rectangle 2"/>
          <p:cNvSpPr/>
          <p:nvPr/>
        </p:nvSpPr>
        <p:spPr>
          <a:xfrm>
            <a:off x="533400" y="1752600"/>
            <a:ext cx="7924800" cy="4216539"/>
          </a:xfrm>
          <a:prstGeom prst="rect">
            <a:avLst/>
          </a:prstGeom>
        </p:spPr>
        <p:txBody>
          <a:bodyPr wrap="square">
            <a:spAutoFit/>
          </a:bodyPr>
          <a:lstStyle/>
          <a:p>
            <a:pPr>
              <a:spcBef>
                <a:spcPts val="1200"/>
              </a:spcBef>
            </a:pPr>
            <a:r>
              <a:rPr lang="en-US" dirty="0" err="1" smtClean="0"/>
              <a:t>JavaFX</a:t>
            </a:r>
            <a:r>
              <a:rPr lang="en-US" dirty="0" smtClean="0"/>
              <a:t> charting capabilities have enhanced the original design of the GGSS.</a:t>
            </a:r>
          </a:p>
          <a:p>
            <a:pPr>
              <a:spcBef>
                <a:spcPts val="1200"/>
              </a:spcBef>
            </a:pPr>
            <a:r>
              <a:rPr lang="en-US" dirty="0" smtClean="0"/>
              <a:t>The GGSS can now provide easy and rapid chart views of different data vectors an a large variety of combinations.</a:t>
            </a:r>
          </a:p>
          <a:p>
            <a:pPr>
              <a:spcBef>
                <a:spcPts val="1200"/>
              </a:spcBef>
            </a:pPr>
            <a:r>
              <a:rPr lang="en-US" dirty="0" err="1" smtClean="0"/>
              <a:t>JavaFX</a:t>
            </a:r>
            <a:r>
              <a:rPr lang="en-US" dirty="0" smtClean="0"/>
              <a:t> facilitated this by reducing the development time (and therefore cost) of the following points:</a:t>
            </a:r>
          </a:p>
          <a:p>
            <a:pPr marL="742950" lvl="1" indent="-285750">
              <a:spcBef>
                <a:spcPts val="1200"/>
              </a:spcBef>
              <a:buFont typeface="Arial" pitchFamily="34" charset="0"/>
              <a:buChar char="•"/>
            </a:pPr>
            <a:r>
              <a:rPr lang="en-US" dirty="0" smtClean="0"/>
              <a:t>Easy Drag-And-Drop Event Handling</a:t>
            </a:r>
          </a:p>
          <a:p>
            <a:pPr marL="742950" lvl="1" indent="-285750">
              <a:spcBef>
                <a:spcPts val="1200"/>
              </a:spcBef>
              <a:buFont typeface="Arial" pitchFamily="34" charset="0"/>
              <a:buChar char="•"/>
            </a:pPr>
            <a:r>
              <a:rPr lang="en-US" dirty="0" smtClean="0"/>
              <a:t>Easy Custom Serialized </a:t>
            </a:r>
            <a:r>
              <a:rPr lang="en-US" dirty="0" err="1" smtClean="0"/>
              <a:t>DataFormat</a:t>
            </a:r>
            <a:r>
              <a:rPr lang="en-US" dirty="0" smtClean="0"/>
              <a:t> and Clipboard support</a:t>
            </a:r>
          </a:p>
          <a:p>
            <a:pPr marL="742950" lvl="1" indent="-285750">
              <a:spcBef>
                <a:spcPts val="1200"/>
              </a:spcBef>
              <a:buFont typeface="Arial" pitchFamily="34" charset="0"/>
              <a:buChar char="•"/>
            </a:pPr>
            <a:r>
              <a:rPr lang="en-US" dirty="0" smtClean="0"/>
              <a:t>Simplified Concurrency for GUI Rendering</a:t>
            </a:r>
          </a:p>
          <a:p>
            <a:pPr>
              <a:spcBef>
                <a:spcPts val="1200"/>
              </a:spcBef>
            </a:pPr>
            <a:r>
              <a:rPr lang="en-US" dirty="0" smtClean="0"/>
              <a:t>The Combination of the </a:t>
            </a:r>
            <a:r>
              <a:rPr lang="en-US" dirty="0" err="1" smtClean="0"/>
              <a:t>NetBeans</a:t>
            </a:r>
            <a:r>
              <a:rPr lang="en-US" dirty="0" smtClean="0"/>
              <a:t> </a:t>
            </a:r>
            <a:r>
              <a:rPr lang="en-US" dirty="0"/>
              <a:t>Platform custom File Type </a:t>
            </a:r>
            <a:r>
              <a:rPr lang="en-US" dirty="0" smtClean="0"/>
              <a:t>and the Swing </a:t>
            </a:r>
            <a:r>
              <a:rPr lang="en-US" dirty="0" err="1" smtClean="0"/>
              <a:t>Interop</a:t>
            </a:r>
            <a:r>
              <a:rPr lang="en-US" dirty="0" smtClean="0"/>
              <a:t> pattern made adding this </a:t>
            </a:r>
            <a:r>
              <a:rPr lang="en-US" dirty="0" err="1" smtClean="0"/>
              <a:t>JavaFX</a:t>
            </a:r>
            <a:r>
              <a:rPr lang="en-US" dirty="0" smtClean="0"/>
              <a:t> charting view straight forward.</a:t>
            </a:r>
            <a:endParaRPr lang="en-US" dirty="0"/>
          </a:p>
          <a:p>
            <a:pPr marL="742950" lvl="1" indent="-285750">
              <a:spcBef>
                <a:spcPts val="1200"/>
              </a:spcBef>
              <a:buFont typeface="Arial" pitchFamily="34" charset="0"/>
              <a:buChar char="•"/>
            </a:pPr>
            <a:endParaRPr lang="en-US" dirty="0" smtClean="0"/>
          </a:p>
        </p:txBody>
      </p:sp>
    </p:spTree>
    <p:extLst>
      <p:ext uri="{BB962C8B-B14F-4D97-AF65-F5344CB8AC3E}">
        <p14:creationId xmlns:p14="http://schemas.microsoft.com/office/powerpoint/2010/main" val="2668200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normAutofit fontScale="90000"/>
          </a:bodyPr>
          <a:lstStyle/>
          <a:p>
            <a:r>
              <a:rPr lang="en-US" dirty="0" smtClean="0">
                <a:ea typeface="ＭＳ Ｐゴシック" pitchFamily="32" charset="-128"/>
              </a:rPr>
              <a:t>Pros </a:t>
            </a:r>
            <a:r>
              <a:rPr lang="en-US" dirty="0" err="1" smtClean="0">
                <a:ea typeface="ＭＳ Ｐゴシック" pitchFamily="32" charset="-128"/>
              </a:rPr>
              <a:t>vs</a:t>
            </a:r>
            <a:r>
              <a:rPr lang="en-US" dirty="0" smtClean="0">
                <a:ea typeface="ＭＳ Ｐゴシック" pitchFamily="32" charset="-128"/>
              </a:rPr>
              <a:t> Cons on Adding </a:t>
            </a:r>
            <a:r>
              <a:rPr lang="en-US" dirty="0" err="1" smtClean="0">
                <a:ea typeface="ＭＳ Ｐゴシック" pitchFamily="32" charset="-128"/>
              </a:rPr>
              <a:t>JavaFX</a:t>
            </a:r>
            <a:r>
              <a:rPr lang="en-US" dirty="0" smtClean="0">
                <a:ea typeface="ＭＳ Ｐゴシック" pitchFamily="32" charset="-128"/>
              </a:rPr>
              <a:t> to Swing Applications</a:t>
            </a:r>
            <a:endParaRPr lang="en-US" dirty="0" smtClean="0">
              <a:ea typeface="ＭＳ Ｐゴシック" pitchFamily="32" charset="-128"/>
            </a:endParaRPr>
          </a:p>
        </p:txBody>
      </p:sp>
      <p:sp>
        <p:nvSpPr>
          <p:cNvPr id="3" name="TextBox 2"/>
          <p:cNvSpPr txBox="1"/>
          <p:nvPr/>
        </p:nvSpPr>
        <p:spPr>
          <a:xfrm>
            <a:off x="381000" y="2590800"/>
            <a:ext cx="3733800" cy="3416320"/>
          </a:xfrm>
          <a:prstGeom prst="rect">
            <a:avLst/>
          </a:prstGeom>
          <a:noFill/>
        </p:spPr>
        <p:txBody>
          <a:bodyPr wrap="square" rtlCol="0">
            <a:spAutoFit/>
          </a:bodyPr>
          <a:lstStyle/>
          <a:p>
            <a:r>
              <a:rPr lang="en-US" u="sng" dirty="0" smtClean="0"/>
              <a:t>Pros</a:t>
            </a:r>
          </a:p>
          <a:p>
            <a:endParaRPr lang="en-US" u="sng" dirty="0" smtClean="0"/>
          </a:p>
          <a:p>
            <a:pPr marL="285750" indent="-285750">
              <a:buFont typeface="Arial" pitchFamily="34" charset="0"/>
              <a:buChar char="•"/>
            </a:pPr>
            <a:r>
              <a:rPr lang="en-US" dirty="0" smtClean="0"/>
              <a:t>Highly reactive GUI components are simpler to develop</a:t>
            </a:r>
            <a:endParaRPr lang="en-US" dirty="0"/>
          </a:p>
          <a:p>
            <a:pPr marL="285750" indent="-285750">
              <a:buFont typeface="Arial" pitchFamily="34" charset="0"/>
              <a:buChar char="•"/>
            </a:pPr>
            <a:endParaRPr lang="en-US" dirty="0"/>
          </a:p>
          <a:p>
            <a:pPr marL="285750" indent="-285750">
              <a:buFont typeface="Arial" pitchFamily="34" charset="0"/>
              <a:buChar char="•"/>
            </a:pPr>
            <a:r>
              <a:rPr lang="en-US" dirty="0" smtClean="0"/>
              <a:t>Reduced development time for rich GUI components </a:t>
            </a:r>
            <a:endParaRPr lang="en-US" dirty="0"/>
          </a:p>
          <a:p>
            <a:pPr marL="285750" indent="-285750">
              <a:buFont typeface="Arial" pitchFamily="34" charset="0"/>
              <a:buChar char="•"/>
            </a:pPr>
            <a:endParaRPr lang="en-US" dirty="0"/>
          </a:p>
          <a:p>
            <a:pPr marL="285750" indent="-285750">
              <a:buFont typeface="Arial" pitchFamily="34" charset="0"/>
              <a:buChar char="•"/>
            </a:pPr>
            <a:r>
              <a:rPr lang="en-US" dirty="0" smtClean="0"/>
              <a:t>Reduced code footprint for new components reduces maintenance costs</a:t>
            </a:r>
            <a:endParaRPr lang="en-US" dirty="0"/>
          </a:p>
          <a:p>
            <a:endParaRPr lang="en-US" u="sng" dirty="0"/>
          </a:p>
        </p:txBody>
      </p:sp>
      <p:sp>
        <p:nvSpPr>
          <p:cNvPr id="5" name="TextBox 4"/>
          <p:cNvSpPr txBox="1"/>
          <p:nvPr/>
        </p:nvSpPr>
        <p:spPr>
          <a:xfrm>
            <a:off x="4495800" y="2590800"/>
            <a:ext cx="4343400" cy="3970318"/>
          </a:xfrm>
          <a:prstGeom prst="rect">
            <a:avLst/>
          </a:prstGeom>
          <a:noFill/>
        </p:spPr>
        <p:txBody>
          <a:bodyPr wrap="square" rtlCol="0">
            <a:spAutoFit/>
          </a:bodyPr>
          <a:lstStyle/>
          <a:p>
            <a:r>
              <a:rPr lang="en-US" u="sng" dirty="0" smtClean="0"/>
              <a:t>Cons</a:t>
            </a:r>
          </a:p>
          <a:p>
            <a:endParaRPr lang="en-US" dirty="0"/>
          </a:p>
          <a:p>
            <a:pPr marL="285750" indent="-285750">
              <a:buFont typeface="Arial" pitchFamily="34" charset="0"/>
              <a:buChar char="•"/>
            </a:pPr>
            <a:r>
              <a:rPr lang="en-US" dirty="0" smtClean="0"/>
              <a:t>Bidirectional Event monitoring between Swing and </a:t>
            </a:r>
            <a:r>
              <a:rPr lang="en-US" dirty="0" err="1" smtClean="0"/>
              <a:t>JavaFX</a:t>
            </a:r>
            <a:r>
              <a:rPr lang="en-US" dirty="0" smtClean="0"/>
              <a:t> is still a pain.</a:t>
            </a:r>
          </a:p>
          <a:p>
            <a:pPr marL="285750" indent="-285750">
              <a:buFont typeface="Arial" pitchFamily="34" charset="0"/>
              <a:buChar char="•"/>
            </a:pPr>
            <a:endParaRPr lang="en-US" dirty="0"/>
          </a:p>
          <a:p>
            <a:pPr marL="285750" indent="-285750">
              <a:buFont typeface="Arial" pitchFamily="34" charset="0"/>
              <a:buChar char="•"/>
            </a:pPr>
            <a:r>
              <a:rPr lang="en-US" dirty="0" err="1" smtClean="0"/>
              <a:t>JavaFX</a:t>
            </a:r>
            <a:r>
              <a:rPr lang="en-US" dirty="0" smtClean="0"/>
              <a:t> and Heavyweight controls still do not play nice.</a:t>
            </a:r>
          </a:p>
          <a:p>
            <a:pPr marL="285750" indent="-285750">
              <a:buFont typeface="Arial" pitchFamily="34" charset="0"/>
              <a:buChar char="•"/>
            </a:pPr>
            <a:endParaRPr lang="en-US" dirty="0" smtClean="0"/>
          </a:p>
          <a:p>
            <a:pPr marL="285750" indent="-285750">
              <a:buFont typeface="Arial" pitchFamily="34" charset="0"/>
              <a:buChar char="•"/>
            </a:pPr>
            <a:r>
              <a:rPr lang="en-US" dirty="0" smtClean="0"/>
              <a:t>Making </a:t>
            </a:r>
            <a:r>
              <a:rPr lang="en-US" dirty="0" err="1" smtClean="0"/>
              <a:t>JavaFX</a:t>
            </a:r>
            <a:r>
              <a:rPr lang="en-US" dirty="0" smtClean="0"/>
              <a:t> components reusable for Swing and pure </a:t>
            </a:r>
            <a:r>
              <a:rPr lang="en-US" dirty="0" err="1" smtClean="0"/>
              <a:t>JavaFX</a:t>
            </a:r>
            <a:r>
              <a:rPr lang="en-US" dirty="0" smtClean="0"/>
              <a:t> not so easy</a:t>
            </a:r>
          </a:p>
          <a:p>
            <a:pPr marL="285750" indent="-285750">
              <a:buFont typeface="Arial" pitchFamily="34" charset="0"/>
              <a:buChar char="•"/>
            </a:pPr>
            <a:endParaRPr lang="en-US" dirty="0"/>
          </a:p>
          <a:p>
            <a:pPr marL="285750" indent="-285750">
              <a:buFont typeface="Arial" pitchFamily="34" charset="0"/>
              <a:buChar char="•"/>
            </a:pPr>
            <a:r>
              <a:rPr lang="en-US" dirty="0" smtClean="0"/>
              <a:t>Most of what </a:t>
            </a:r>
            <a:r>
              <a:rPr lang="en-US" dirty="0" err="1" smtClean="0"/>
              <a:t>JavaFX</a:t>
            </a:r>
            <a:r>
              <a:rPr lang="en-US" dirty="0" smtClean="0"/>
              <a:t> offers is viable via combination of Swing and 3</a:t>
            </a:r>
            <a:r>
              <a:rPr lang="en-US" baseline="30000" dirty="0" smtClean="0"/>
              <a:t>rd</a:t>
            </a:r>
            <a:r>
              <a:rPr lang="en-US" dirty="0" smtClean="0"/>
              <a:t> party libraries.</a:t>
            </a:r>
            <a:endParaRPr lang="en-US" dirty="0"/>
          </a:p>
        </p:txBody>
      </p:sp>
      <p:sp>
        <p:nvSpPr>
          <p:cNvPr id="4" name="TextBox 3"/>
          <p:cNvSpPr txBox="1"/>
          <p:nvPr/>
        </p:nvSpPr>
        <p:spPr>
          <a:xfrm>
            <a:off x="609600" y="1676400"/>
            <a:ext cx="7620000" cy="369332"/>
          </a:xfrm>
          <a:prstGeom prst="rect">
            <a:avLst/>
          </a:prstGeom>
          <a:noFill/>
        </p:spPr>
        <p:txBody>
          <a:bodyPr wrap="square" rtlCol="0">
            <a:spAutoFit/>
          </a:bodyPr>
          <a:lstStyle/>
          <a:p>
            <a:pPr algn="ctr"/>
            <a:r>
              <a:rPr lang="en-US" dirty="0" smtClean="0"/>
              <a:t>Should you add </a:t>
            </a:r>
            <a:r>
              <a:rPr lang="en-US" dirty="0" err="1" smtClean="0"/>
              <a:t>JavaFX</a:t>
            </a:r>
            <a:r>
              <a:rPr lang="en-US" dirty="0" smtClean="0"/>
              <a:t> to your Java GUI???</a:t>
            </a:r>
            <a:endParaRPr lang="en-US" dirty="0"/>
          </a:p>
        </p:txBody>
      </p:sp>
    </p:spTree>
    <p:extLst>
      <p:ext uri="{BB962C8B-B14F-4D97-AF65-F5344CB8AC3E}">
        <p14:creationId xmlns:p14="http://schemas.microsoft.com/office/powerpoint/2010/main" val="2782198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normAutofit/>
          </a:bodyPr>
          <a:lstStyle/>
          <a:p>
            <a:r>
              <a:rPr lang="en-US" dirty="0" smtClean="0">
                <a:ea typeface="ＭＳ Ｐゴシック" pitchFamily="32" charset="-128"/>
              </a:rPr>
              <a:t>Suggestions for </a:t>
            </a:r>
            <a:r>
              <a:rPr lang="en-US" dirty="0" err="1" smtClean="0">
                <a:ea typeface="ＭＳ Ｐゴシック" pitchFamily="32" charset="-128"/>
              </a:rPr>
              <a:t>JavaFX</a:t>
            </a:r>
            <a:r>
              <a:rPr lang="en-US" dirty="0" smtClean="0">
                <a:ea typeface="ＭＳ Ｐゴシック" pitchFamily="32" charset="-128"/>
              </a:rPr>
              <a:t> Adoption</a:t>
            </a:r>
            <a:endParaRPr lang="en-US" dirty="0" smtClean="0">
              <a:ea typeface="ＭＳ Ｐゴシック" pitchFamily="32" charset="-128"/>
            </a:endParaRPr>
          </a:p>
        </p:txBody>
      </p:sp>
      <p:sp>
        <p:nvSpPr>
          <p:cNvPr id="3" name="Rectangle 2"/>
          <p:cNvSpPr/>
          <p:nvPr/>
        </p:nvSpPr>
        <p:spPr>
          <a:xfrm>
            <a:off x="729049" y="1600200"/>
            <a:ext cx="7696200" cy="4524315"/>
          </a:xfrm>
          <a:prstGeom prst="rect">
            <a:avLst/>
          </a:prstGeom>
        </p:spPr>
        <p:txBody>
          <a:bodyPr wrap="square">
            <a:spAutoFit/>
          </a:bodyPr>
          <a:lstStyle/>
          <a:p>
            <a:r>
              <a:rPr lang="en-US" dirty="0" smtClean="0"/>
              <a:t>As a </a:t>
            </a:r>
            <a:r>
              <a:rPr lang="en-US" dirty="0"/>
              <a:t>"Swing guy" I have really come to appreciate how easy Drag/Drop, Animation and GUI event handling in general is now in </a:t>
            </a:r>
            <a:r>
              <a:rPr lang="en-US" dirty="0" err="1"/>
              <a:t>JavaFX</a:t>
            </a:r>
            <a:r>
              <a:rPr lang="en-US" dirty="0" smtClean="0"/>
              <a:t>.</a:t>
            </a:r>
          </a:p>
          <a:p>
            <a:r>
              <a:rPr lang="en-US" dirty="0"/>
              <a:t> </a:t>
            </a:r>
          </a:p>
          <a:p>
            <a:r>
              <a:rPr lang="en-US" dirty="0" smtClean="0"/>
              <a:t>Implementing the interactive Drag and Drop chart controls was FUN!</a:t>
            </a:r>
          </a:p>
          <a:p>
            <a:endParaRPr lang="en-US" dirty="0"/>
          </a:p>
          <a:p>
            <a:r>
              <a:rPr lang="en-US" dirty="0" smtClean="0"/>
              <a:t>However </a:t>
            </a:r>
            <a:r>
              <a:rPr lang="en-US" dirty="0" err="1" smtClean="0"/>
              <a:t>JavaFX</a:t>
            </a:r>
            <a:r>
              <a:rPr lang="en-US" dirty="0" smtClean="0"/>
              <a:t> </a:t>
            </a:r>
            <a:r>
              <a:rPr lang="en-US" dirty="0"/>
              <a:t>upgrades to Java are mostly extra nice to </a:t>
            </a:r>
            <a:r>
              <a:rPr lang="en-US" dirty="0" smtClean="0"/>
              <a:t>haves.  To really sell the next generation of developers and convince the current generation to switch how about the following:</a:t>
            </a:r>
          </a:p>
          <a:p>
            <a:endParaRPr lang="en-US" dirty="0"/>
          </a:p>
          <a:p>
            <a:pPr marL="742950" lvl="1" indent="-285750">
              <a:buFont typeface="Arial" pitchFamily="34" charset="0"/>
              <a:buChar char="•"/>
            </a:pPr>
            <a:r>
              <a:rPr lang="en-US" dirty="0" smtClean="0"/>
              <a:t>More and better 3D rendering support</a:t>
            </a:r>
          </a:p>
          <a:p>
            <a:pPr marL="742950" lvl="1" indent="-285750">
              <a:buFont typeface="Arial" pitchFamily="34" charset="0"/>
              <a:buChar char="•"/>
            </a:pPr>
            <a:r>
              <a:rPr lang="en-US" dirty="0" smtClean="0"/>
              <a:t>Fix and Improve support for Heavyweight components for improved backward compatibility</a:t>
            </a:r>
          </a:p>
          <a:p>
            <a:pPr marL="742950" lvl="1" indent="-285750">
              <a:buFont typeface="Arial" pitchFamily="34" charset="0"/>
              <a:buChar char="•"/>
            </a:pPr>
            <a:r>
              <a:rPr lang="en-US" dirty="0"/>
              <a:t>Keep driving toward features that produce a measurable reduction in development time.  </a:t>
            </a:r>
            <a:r>
              <a:rPr lang="en-US" b="1" dirty="0"/>
              <a:t>You can’t argue with the bottom line!</a:t>
            </a:r>
          </a:p>
          <a:p>
            <a:pPr marL="742950" lvl="1" indent="-285750">
              <a:buFont typeface="Arial" pitchFamily="34" charset="0"/>
              <a:buChar char="•"/>
            </a:pPr>
            <a:endParaRPr lang="en-US" dirty="0" smtClean="0"/>
          </a:p>
          <a:p>
            <a:pPr marL="742950" lvl="1" indent="-285750">
              <a:buFont typeface="Arial" pitchFamily="34" charset="0"/>
              <a:buChar char="•"/>
            </a:pPr>
            <a:endParaRPr lang="en-US" dirty="0"/>
          </a:p>
        </p:txBody>
      </p:sp>
    </p:spTree>
    <p:extLst>
      <p:ext uri="{BB962C8B-B14F-4D97-AF65-F5344CB8AC3E}">
        <p14:creationId xmlns:p14="http://schemas.microsoft.com/office/powerpoint/2010/main" val="841102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625</Words>
  <Application>Microsoft Office PowerPoint</Application>
  <PresentationFormat>On-screen Show (4:3)</PresentationFormat>
  <Paragraphs>109</Paragraphs>
  <Slides>10</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Office Theme</vt:lpstr>
      <vt:lpstr>Bitmap Image</vt:lpstr>
      <vt:lpstr>GEONS Ground Support System </vt:lpstr>
      <vt:lpstr>Java for NASA Mission Support</vt:lpstr>
      <vt:lpstr>MMS Mission Overview</vt:lpstr>
      <vt:lpstr>Mission Planning Complexity</vt:lpstr>
      <vt:lpstr>Orbit in the Life</vt:lpstr>
      <vt:lpstr>Data Product Generation using NetBeans Platform</vt:lpstr>
      <vt:lpstr>Quick Data Exploration using JavaFX</vt:lpstr>
      <vt:lpstr>Pros vs Cons on Adding JavaFX to Swing Applications</vt:lpstr>
      <vt:lpstr>Suggestions for JavaFX Adoption</vt:lpstr>
      <vt:lpstr>Appendix of Links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19</cp:revision>
  <dcterms:created xsi:type="dcterms:W3CDTF">2013-07-20T22:47:12Z</dcterms:created>
  <dcterms:modified xsi:type="dcterms:W3CDTF">2013-07-31T02:24:19Z</dcterms:modified>
</cp:coreProperties>
</file>