
<file path=[Content_Types].xml><?xml version="1.0" encoding="utf-8"?>
<Types xmlns="http://schemas.openxmlformats.org/package/2006/content-types">
  <Override PartName="/ppt/slides/slide5.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61" r:id="rId2"/>
    <p:sldId id="359" r:id="rId3"/>
    <p:sldId id="357" r:id="rId4"/>
    <p:sldId id="360" r:id="rId5"/>
    <p:sldId id="362" r:id="rId6"/>
  </p:sldIdLst>
  <p:sldSz cx="9144000" cy="6858000" type="screen4x3"/>
  <p:notesSz cx="6858000" cy="9144000"/>
  <p:custDataLst>
    <p:tags r:id="rId8"/>
  </p:custDataLst>
  <p:defaultTex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kiosk/>
    <p:sldAll/>
    <p:penClr>
      <a:srgbClr val="FF0000"/>
    </p:penClr>
  </p:showPr>
  <p:clrMru>
    <a:srgbClr val="FFFF99"/>
    <a:srgbClr val="FFCC99"/>
    <a:srgbClr val="0066FF"/>
    <a:srgbClr val="005DAA"/>
    <a:srgbClr val="003E6A"/>
    <a:srgbClr val="575F6D"/>
    <a:srgbClr val="FF9933"/>
    <a:srgbClr val="5DAA00"/>
    <a:srgbClr val="4FAF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4" autoAdjust="0"/>
    <p:restoredTop sz="99876" autoAdjust="0"/>
  </p:normalViewPr>
  <p:slideViewPr>
    <p:cSldViewPr snapToGrid="0">
      <p:cViewPr varScale="1">
        <p:scale>
          <a:sx n="93" d="100"/>
          <a:sy n="93" d="100"/>
        </p:scale>
        <p:origin x="-420" y="-96"/>
      </p:cViewPr>
      <p:guideLst>
        <p:guide orient="horz" pos="3132"/>
        <p:guide orient="horz" pos="3455"/>
        <p:guide orient="horz" pos="3530"/>
        <p:guide orient="horz" pos="3854"/>
        <p:guide orient="horz" pos="3921"/>
        <p:guide orient="horz" pos="4244"/>
        <p:guide orient="horz" pos="3"/>
        <p:guide orient="horz" pos="2019"/>
        <p:guide orient="horz" pos="2312"/>
        <p:guide pos="2645"/>
        <p:guide/>
        <p:guide pos="720"/>
        <p:guide pos="19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181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125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125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6C2B205D-311F-449C-BC2F-DB011333AA5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8" name="Picture 17" descr="noc_performance_graphic[FINAL]-01.png"/>
          <p:cNvPicPr>
            <a:picLocks noChangeAspect="1"/>
          </p:cNvPicPr>
          <p:nvPr userDrawn="1"/>
        </p:nvPicPr>
        <p:blipFill>
          <a:blip r:embed="rId2" cstate="print"/>
          <a:stretch>
            <a:fillRect/>
          </a:stretch>
        </p:blipFill>
        <p:spPr>
          <a:xfrm>
            <a:off x="0" y="0"/>
            <a:ext cx="9144000"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27" name="Text Placeholder 32"/>
          <p:cNvSpPr>
            <a:spLocks noGrp="1"/>
          </p:cNvSpPr>
          <p:nvPr>
            <p:ph type="body" sz="quarter" idx="14" hasCustomPrompt="1"/>
          </p:nvPr>
        </p:nvSpPr>
        <p:spPr>
          <a:xfrm>
            <a:off x="3885634"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28" name="Text Placeholder 37"/>
          <p:cNvSpPr>
            <a:spLocks noGrp="1"/>
          </p:cNvSpPr>
          <p:nvPr>
            <p:ph type="body" sz="quarter" idx="15" hasCustomPrompt="1"/>
          </p:nvPr>
        </p:nvSpPr>
        <p:spPr>
          <a:xfrm>
            <a:off x="3886164" y="4722131"/>
            <a:ext cx="4972728"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29" name="Text Placeholder 40"/>
          <p:cNvSpPr>
            <a:spLocks noGrp="1"/>
          </p:cNvSpPr>
          <p:nvPr>
            <p:ph type="body" sz="quarter" idx="16" hasCustomPrompt="1"/>
          </p:nvPr>
        </p:nvSpPr>
        <p:spPr>
          <a:xfrm>
            <a:off x="3886164" y="5222875"/>
            <a:ext cx="4972726" cy="381000"/>
          </a:xfr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30" name="Text Placeholder 43"/>
          <p:cNvSpPr>
            <a:spLocks noGrp="1"/>
          </p:cNvSpPr>
          <p:nvPr>
            <p:ph type="body" sz="quarter" idx="17" hasCustomPrompt="1"/>
          </p:nvPr>
        </p:nvSpPr>
        <p:spPr>
          <a:xfrm>
            <a:off x="3894625"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Case # 12-1926</a:t>
            </a:r>
            <a:endParaRPr lang="en-US" dirty="0"/>
          </a:p>
        </p:txBody>
      </p:sp>
      <p:sp>
        <p:nvSpPr>
          <p:cNvPr id="15" name="Text Placeholder 14"/>
          <p:cNvSpPr>
            <a:spLocks noGrp="1"/>
          </p:cNvSpPr>
          <p:nvPr>
            <p:ph type="body" sz="quarter" idx="22" hasCustomPrompt="1"/>
          </p:nvPr>
        </p:nvSpPr>
        <p:spPr>
          <a:xfrm>
            <a:off x="0" y="4972050"/>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17" name="Text Placeholder 16"/>
          <p:cNvSpPr>
            <a:spLocks noGrp="1"/>
          </p:cNvSpPr>
          <p:nvPr>
            <p:ph type="body" sz="quarter" idx="23" hasCustomPrompt="1"/>
          </p:nvPr>
        </p:nvSpPr>
        <p:spPr>
          <a:xfrm>
            <a:off x="0"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19" name="Text Placeholder 18"/>
          <p:cNvSpPr>
            <a:spLocks noGrp="1"/>
          </p:cNvSpPr>
          <p:nvPr>
            <p:ph type="body" sz="quarter" idx="24" hasCustomPrompt="1"/>
          </p:nvPr>
        </p:nvSpPr>
        <p:spPr>
          <a:xfrm>
            <a:off x="0"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Tree>
  </p:cSld>
  <p:clrMapOvr>
    <a:masterClrMapping/>
  </p:clrMapOvr>
  <p:transition spd="slow" advClick="0" advTm="700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p:spTree>
      <p:nvGrpSpPr>
        <p:cNvPr id="1" name=""/>
        <p:cNvGrpSpPr/>
        <p:nvPr/>
      </p:nvGrpSpPr>
      <p:grpSpPr>
        <a:xfrm>
          <a:off x="0" y="0"/>
          <a:ext cx="0" cy="0"/>
          <a:chOff x="0" y="0"/>
          <a:chExt cx="0" cy="0"/>
        </a:xfrm>
      </p:grpSpPr>
      <p:pic>
        <p:nvPicPr>
          <p:cNvPr id="9" name="Picture 8" descr="noc_performance_graphic[FINAL]-01.png"/>
          <p:cNvPicPr>
            <a:picLocks noChangeAspect="1"/>
          </p:cNvPicPr>
          <p:nvPr userDrawn="1"/>
        </p:nvPicPr>
        <p:blipFill>
          <a:blip r:embed="rId2" cstate="print"/>
          <a:stretch>
            <a:fillRect/>
          </a:stretch>
        </p:blipFill>
        <p:spPr>
          <a:xfrm>
            <a:off x="0" y="0"/>
            <a:ext cx="9144000" cy="6858000"/>
          </a:xfrm>
          <a:prstGeom prst="rect">
            <a:avLst/>
          </a:prstGeom>
        </p:spPr>
      </p:pic>
      <p:sp>
        <p:nvSpPr>
          <p:cNvPr id="10" name="Rectangle 9"/>
          <p:cNvSpPr/>
          <p:nvPr userDrawn="1"/>
        </p:nvSpPr>
        <p:spPr>
          <a:xfrm>
            <a:off x="0" y="0"/>
            <a:ext cx="9144000" cy="6858000"/>
          </a:xfrm>
          <a:prstGeom prst="rect">
            <a:avLst/>
          </a:prstGeom>
          <a:solidFill>
            <a:schemeClr val="bg1">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ext Placeholder 43"/>
          <p:cNvSpPr>
            <a:spLocks noGrp="1"/>
          </p:cNvSpPr>
          <p:nvPr>
            <p:ph type="body" sz="quarter" idx="17" hasCustomPrompt="1"/>
          </p:nvPr>
        </p:nvSpPr>
        <p:spPr>
          <a:xfrm>
            <a:off x="3444240" y="3200400"/>
            <a:ext cx="5410297"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Section Break (Click to Add Title)</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Case # 12-1926</a:t>
            </a:r>
            <a:endParaRPr lang="en-US" dirty="0"/>
          </a:p>
        </p:txBody>
      </p:sp>
    </p:spTree>
  </p:cSld>
  <p:clrMapOvr>
    <a:masterClrMapping/>
  </p:clrMapOvr>
  <p:transition spd="slow" advClick="0" advTm="700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1402080"/>
            <a:ext cx="8382000" cy="4524333"/>
          </a:xfrm>
        </p:spPr>
        <p:txBody>
          <a:bodyPr/>
          <a:lstStyle>
            <a:lvl1pPr>
              <a:spcBef>
                <a:spcPts val="24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89"/>
          <p:cNvSpPr>
            <a:spLocks noGrp="1" noChangeArrowheads="1"/>
          </p:cNvSpPr>
          <p:nvPr>
            <p:ph type="sldNum" sz="quarter" idx="11"/>
          </p:nvPr>
        </p:nvSpPr>
        <p:spPr>
          <a:ln/>
        </p:spPr>
        <p:txBody>
          <a:bodyPr/>
          <a:lstStyle>
            <a:lvl1pPr>
              <a:defRPr/>
            </a:lvl1pPr>
          </a:lstStyle>
          <a:p>
            <a:fld id="{F6EFC63E-F8D9-44BB-A462-AC735E845F95}" type="slidenum">
              <a:rPr lang="en-US"/>
              <a:pPr/>
              <a:t>‹#›</a:t>
            </a:fld>
            <a:endParaRPr lang="en-US"/>
          </a:p>
        </p:txBody>
      </p:sp>
      <p:sp>
        <p:nvSpPr>
          <p:cNvPr id="6"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r>
              <a:rPr lang="en-US" dirty="0" smtClean="0"/>
              <a:t>Case # 12-1926</a:t>
            </a:r>
            <a:endParaRPr lang="en-US" dirty="0"/>
          </a:p>
        </p:txBody>
      </p:sp>
    </p:spTree>
  </p:cSld>
  <p:clrMapOvr>
    <a:masterClrMapping/>
  </p:clrMapOvr>
  <p:transition spd="slow" advClick="0" advTm="7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0545"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89"/>
          <p:cNvSpPr>
            <a:spLocks noGrp="1" noChangeArrowheads="1"/>
          </p:cNvSpPr>
          <p:nvPr>
            <p:ph type="sldNum" sz="quarter" idx="11"/>
          </p:nvPr>
        </p:nvSpPr>
        <p:spPr>
          <a:ln/>
        </p:spPr>
        <p:txBody>
          <a:bodyPr/>
          <a:lstStyle>
            <a:lvl1pPr>
              <a:defRPr/>
            </a:lvl1pPr>
          </a:lstStyle>
          <a:p>
            <a:fld id="{BE6D4B03-E339-4C9D-AC39-0BD7C921B5B0}" type="slidenum">
              <a:rPr lang="en-US"/>
              <a:pPr/>
              <a:t>‹#›</a:t>
            </a:fld>
            <a:endParaRPr lang="en-US"/>
          </a:p>
        </p:txBody>
      </p:sp>
      <p:sp>
        <p:nvSpPr>
          <p:cNvPr id="7"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r>
              <a:rPr lang="en-US" dirty="0" smtClean="0"/>
              <a:t>Case # 12-1926</a:t>
            </a:r>
            <a:endParaRPr lang="en-US" dirty="0"/>
          </a:p>
        </p:txBody>
      </p:sp>
    </p:spTree>
  </p:cSld>
  <p:clrMapOvr>
    <a:masterClrMapping/>
  </p:clrMapOvr>
  <p:transition spd="slow" advClick="0" advTm="700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r>
              <a:rPr lang="en-US" dirty="0" smtClean="0"/>
              <a:t>Case # 12-1926</a:t>
            </a:r>
            <a:endParaRPr lang="en-US" dirty="0"/>
          </a:p>
        </p:txBody>
      </p:sp>
      <p:pic>
        <p:nvPicPr>
          <p:cNvPr id="5" name="Picture 4" descr="noc_blue_AI-01.png"/>
          <p:cNvPicPr>
            <a:picLocks noChangeAspect="1"/>
          </p:cNvPicPr>
          <p:nvPr userDrawn="1"/>
        </p:nvPicPr>
        <p:blipFill>
          <a:blip r:embed="rId2" cstate="print"/>
          <a:stretch>
            <a:fillRect/>
          </a:stretch>
        </p:blipFill>
        <p:spPr>
          <a:xfrm>
            <a:off x="774452" y="2369821"/>
            <a:ext cx="7595096" cy="2118358"/>
          </a:xfrm>
          <a:prstGeom prst="rect">
            <a:avLst/>
          </a:prstGeom>
        </p:spPr>
      </p:pic>
    </p:spTree>
  </p:cSld>
  <p:clrMapOvr>
    <a:masterClrMapping/>
  </p:clrMapOvr>
  <p:transition spd="slow" advClick="0" advTm="700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transition spd="slow" advClick="0" advTm="700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67640"/>
            <a:ext cx="6705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800" y="1402080"/>
            <a:ext cx="8389034" cy="45243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800" smtClean="0">
                <a:latin typeface="Arial Narrow" pitchFamily="34" charset="0"/>
              </a:defRPr>
            </a:lvl1pPr>
          </a:lstStyle>
          <a:p>
            <a:pPr>
              <a:defRPr/>
            </a:pPr>
            <a:endParaRPr lang="en-US" dirty="0"/>
          </a:p>
        </p:txBody>
      </p:sp>
      <p:sp>
        <p:nvSpPr>
          <p:cNvPr id="1113" name="Rectangle 89"/>
          <p:cNvSpPr>
            <a:spLocks noGrp="1" noChangeArrowheads="1"/>
          </p:cNvSpPr>
          <p:nvPr>
            <p:ph type="sldNum" sz="quarter" idx="4"/>
          </p:nvPr>
        </p:nvSpPr>
        <p:spPr bwMode="auto">
          <a:xfrm>
            <a:off x="28411" y="6477000"/>
            <a:ext cx="400378" cy="297651"/>
          </a:xfrm>
          <a:prstGeom prst="rect">
            <a:avLst/>
          </a:prstGeom>
          <a:noFill/>
          <a:ln w="9525">
            <a:noFill/>
            <a:miter lim="800000"/>
            <a:headEnd/>
            <a:tailEnd/>
          </a:ln>
          <a:effectLst/>
        </p:spPr>
        <p:txBody>
          <a:bodyPr vert="horz" wrap="none" lIns="96653" tIns="48326" rIns="96653" bIns="48326" numCol="1" anchor="t" anchorCtr="0" compatLnSpc="1">
            <a:prstTxWarp prst="textNoShape">
              <a:avLst/>
            </a:prstTxWarp>
            <a:spAutoFit/>
          </a:bodyPr>
          <a:lstStyle>
            <a:lvl1pPr algn="ctr">
              <a:defRPr sz="1300">
                <a:solidFill>
                  <a:srgbClr val="000000"/>
                </a:solidFill>
                <a:latin typeface="Arial" charset="0"/>
              </a:defRPr>
            </a:lvl1pPr>
          </a:lstStyle>
          <a:p>
            <a:fld id="{8E41F33A-8A61-4937-A58C-46521EFFC1C2}" type="slidenum">
              <a:rPr lang="en-US"/>
              <a:pPr/>
              <a:t>‹#›</a:t>
            </a:fld>
            <a:endParaRPr lang="en-US" dirty="0"/>
          </a:p>
        </p:txBody>
      </p:sp>
      <p:cxnSp>
        <p:nvCxnSpPr>
          <p:cNvPr id="12" name="Straight Connector 11"/>
          <p:cNvCxnSpPr/>
          <p:nvPr/>
        </p:nvCxnSpPr>
        <p:spPr>
          <a:xfrm>
            <a:off x="0" y="1026938"/>
            <a:ext cx="9144000" cy="0"/>
          </a:xfrm>
          <a:prstGeom prst="line">
            <a:avLst/>
          </a:prstGeom>
          <a:ln w="47625">
            <a:solidFill>
              <a:srgbClr val="005DAA"/>
            </a:solidFill>
          </a:ln>
        </p:spPr>
        <p:style>
          <a:lnRef idx="1">
            <a:schemeClr val="accent1"/>
          </a:lnRef>
          <a:fillRef idx="0">
            <a:schemeClr val="accent1"/>
          </a:fillRef>
          <a:effectRef idx="0">
            <a:schemeClr val="accent1"/>
          </a:effectRef>
          <a:fontRef idx="minor">
            <a:schemeClr val="tx1"/>
          </a:fontRef>
        </p:style>
      </p:cxnSp>
      <p:pic>
        <p:nvPicPr>
          <p:cNvPr id="9" name="Picture 109" descr="noc_logo blue"/>
          <p:cNvPicPr>
            <a:picLocks noChangeAspect="1" noChangeArrowheads="1"/>
          </p:cNvPicPr>
          <p:nvPr/>
        </p:nvPicPr>
        <p:blipFill>
          <a:blip r:embed="rId8" cstate="screen"/>
          <a:srcRect/>
          <a:stretch>
            <a:fillRect/>
          </a:stretch>
        </p:blipFill>
        <p:spPr bwMode="auto">
          <a:xfrm>
            <a:off x="7146925" y="381000"/>
            <a:ext cx="1768475" cy="307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4" r:id="rId2"/>
    <p:sldLayoutId id="2147483661" r:id="rId3"/>
    <p:sldLayoutId id="2147483663" r:id="rId4"/>
    <p:sldLayoutId id="2147483672" r:id="rId5"/>
    <p:sldLayoutId id="2147483666" r:id="rId6"/>
  </p:sldLayoutIdLst>
  <p:transition spd="slow" advClick="0" advTm="7000"/>
  <p:hf hdr="0" ftr="0" dt="0"/>
  <p:txStyles>
    <p:title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p:titleStyle>
    <p:bodyStyle>
      <a:lvl1pPr marL="230188" indent="-230188" algn="l" rtl="0" eaLnBrk="1" fontAlgn="base" hangingPunct="1">
        <a:spcBef>
          <a:spcPts val="2400"/>
        </a:spcBef>
        <a:spcAft>
          <a:spcPct val="0"/>
        </a:spcAft>
        <a:buChar char="•"/>
        <a:defRPr sz="2000">
          <a:solidFill>
            <a:schemeClr val="tx1"/>
          </a:solidFill>
          <a:latin typeface="Arial" pitchFamily="34" charset="0"/>
          <a:ea typeface="+mn-ea"/>
          <a:cs typeface="Arial" pitchFamily="34" charset="0"/>
        </a:defRPr>
      </a:lvl1pPr>
      <a:lvl2pPr marL="684213" indent="-227013" algn="l" rtl="0" eaLnBrk="1" fontAlgn="base" hangingPunct="1">
        <a:spcBef>
          <a:spcPts val="600"/>
        </a:spcBef>
        <a:spcAft>
          <a:spcPct val="0"/>
        </a:spcAft>
        <a:buChar char="–"/>
        <a:defRPr sz="1600">
          <a:solidFill>
            <a:schemeClr val="tx1"/>
          </a:solidFill>
          <a:latin typeface="Arial" pitchFamily="34" charset="0"/>
          <a:cs typeface="Arial" pitchFamily="34" charset="0"/>
        </a:defRPr>
      </a:lvl2pPr>
      <a:lvl3pPr marL="10874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3pPr>
      <a:lvl4pPr marL="1541463" indent="-169863" algn="l" rtl="0" eaLnBrk="1" fontAlgn="base" hangingPunct="1">
        <a:spcBef>
          <a:spcPts val="600"/>
        </a:spcBef>
        <a:spcAft>
          <a:spcPct val="0"/>
        </a:spcAft>
        <a:buChar char="–"/>
        <a:defRPr sz="1600">
          <a:solidFill>
            <a:schemeClr val="tx1"/>
          </a:solidFill>
          <a:latin typeface="Arial" pitchFamily="34" charset="0"/>
          <a:cs typeface="Arial" pitchFamily="34" charset="0"/>
        </a:defRPr>
      </a:lvl4pPr>
      <a:lvl5pPr marL="20018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1700">
          <a:solidFill>
            <a:schemeClr val="tx1"/>
          </a:solidFill>
          <a:latin typeface="+mn-lt"/>
          <a:cs typeface="+mn-cs"/>
        </a:defRPr>
      </a:lvl6pPr>
      <a:lvl7pPr marL="2971800" indent="-228600" algn="l" rtl="0" eaLnBrk="1" fontAlgn="base" hangingPunct="1">
        <a:spcBef>
          <a:spcPct val="20000"/>
        </a:spcBef>
        <a:spcAft>
          <a:spcPct val="0"/>
        </a:spcAft>
        <a:buChar char="»"/>
        <a:defRPr sz="1700">
          <a:solidFill>
            <a:schemeClr val="tx1"/>
          </a:solidFill>
          <a:latin typeface="+mn-lt"/>
          <a:cs typeface="+mn-cs"/>
        </a:defRPr>
      </a:lvl7pPr>
      <a:lvl8pPr marL="3429000" indent="-228600" algn="l" rtl="0" eaLnBrk="1" fontAlgn="base" hangingPunct="1">
        <a:spcBef>
          <a:spcPct val="20000"/>
        </a:spcBef>
        <a:spcAft>
          <a:spcPct val="0"/>
        </a:spcAft>
        <a:buChar char="»"/>
        <a:defRPr sz="1700">
          <a:solidFill>
            <a:schemeClr val="tx1"/>
          </a:solidFill>
          <a:latin typeface="+mn-lt"/>
          <a:cs typeface="+mn-cs"/>
        </a:defRPr>
      </a:lvl8pPr>
      <a:lvl9pPr marL="3886200" indent="-228600" algn="l" rtl="0" eaLnBrk="1" fontAlgn="base" hangingPunct="1">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Client</a:t>
            </a:r>
            <a:endParaRPr lang="en-US" dirty="0"/>
          </a:p>
        </p:txBody>
      </p:sp>
      <p:sp>
        <p:nvSpPr>
          <p:cNvPr id="3" name="Text Placeholder 2"/>
          <p:cNvSpPr>
            <a:spLocks noGrp="1"/>
          </p:cNvSpPr>
          <p:nvPr>
            <p:ph type="body" sz="quarter" idx="14"/>
          </p:nvPr>
        </p:nvSpPr>
        <p:spPr/>
        <p:txBody>
          <a:bodyPr/>
          <a:lstStyle/>
          <a:p>
            <a:r>
              <a:rPr lang="en-US" dirty="0" smtClean="0"/>
              <a:t>9/25/13</a:t>
            </a:r>
            <a:endParaRPr lang="en-US" dirty="0"/>
          </a:p>
        </p:txBody>
      </p:sp>
      <p:sp>
        <p:nvSpPr>
          <p:cNvPr id="4" name="Text Placeholder 3"/>
          <p:cNvSpPr>
            <a:spLocks noGrp="1"/>
          </p:cNvSpPr>
          <p:nvPr>
            <p:ph type="body" sz="quarter" idx="15"/>
          </p:nvPr>
        </p:nvSpPr>
        <p:spPr/>
        <p:txBody>
          <a:bodyPr/>
          <a:lstStyle/>
          <a:p>
            <a:r>
              <a:rPr lang="en-US" dirty="0" smtClean="0"/>
              <a:t>Salvatore Cardinale</a:t>
            </a:r>
            <a:endParaRPr lang="en-US" dirty="0"/>
          </a:p>
        </p:txBody>
      </p:sp>
      <p:sp>
        <p:nvSpPr>
          <p:cNvPr id="6" name="Text Placeholder 5"/>
          <p:cNvSpPr>
            <a:spLocks noGrp="1"/>
          </p:cNvSpPr>
          <p:nvPr>
            <p:ph type="body" sz="quarter" idx="17"/>
          </p:nvPr>
        </p:nvSpPr>
        <p:spPr/>
        <p:txBody>
          <a:bodyPr/>
          <a:lstStyle/>
          <a:p>
            <a:r>
              <a:rPr lang="en-US" dirty="0" smtClean="0"/>
              <a:t>Java One</a:t>
            </a:r>
            <a:endParaRPr lang="en-US" dirty="0"/>
          </a:p>
        </p:txBody>
      </p:sp>
      <p:sp>
        <p:nvSpPr>
          <p:cNvPr id="7" name="Text Placeholder 6"/>
          <p:cNvSpPr>
            <a:spLocks noGrp="1"/>
          </p:cNvSpPr>
          <p:nvPr>
            <p:ph type="body" sz="quarter" idx="19"/>
          </p:nvPr>
        </p:nvSpPr>
        <p:spPr/>
        <p:txBody>
          <a:bodyPr/>
          <a:lstStyle/>
          <a:p>
            <a:endParaRPr lang="en-US" dirty="0"/>
          </a:p>
        </p:txBody>
      </p:sp>
      <p:sp>
        <p:nvSpPr>
          <p:cNvPr id="8" name="Text Placeholder 7"/>
          <p:cNvSpPr>
            <a:spLocks noGrp="1"/>
          </p:cNvSpPr>
          <p:nvPr>
            <p:ph type="body" sz="quarter" idx="21"/>
          </p:nvPr>
        </p:nvSpPr>
        <p:spPr/>
        <p:txBody>
          <a:bodyPr/>
          <a:lstStyle/>
          <a:p>
            <a:endParaRPr lang="en-US"/>
          </a:p>
        </p:txBody>
      </p:sp>
    </p:spTree>
  </p:cSld>
  <p:clrMapOvr>
    <a:masterClrMapping/>
  </p:clrMapOvr>
  <p:transition spd="slow" advClick="0" advTm="7000"/>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477000"/>
            <a:ext cx="400050" cy="296863"/>
          </a:xfrm>
        </p:spPr>
        <p:txBody>
          <a:bodyPr/>
          <a:lstStyle/>
          <a:p>
            <a:fld id="{F6EFC63E-F8D9-44BB-A462-AC735E845F95}" type="slidenum">
              <a:rPr lang="en-US" smtClean="0"/>
              <a:pPr/>
              <a:t>2</a:t>
            </a:fld>
            <a:endParaRPr lang="en-US"/>
          </a:p>
        </p:txBody>
      </p:sp>
      <p:pic>
        <p:nvPicPr>
          <p:cNvPr id="29699" name="Picture 3"/>
          <p:cNvPicPr>
            <a:picLocks noChangeAspect="1" noChangeArrowheads="1"/>
          </p:cNvPicPr>
          <p:nvPr/>
        </p:nvPicPr>
        <p:blipFill>
          <a:blip r:embed="rId2" cstate="print"/>
          <a:srcRect l="3531" t="-422" r="3531" b="4210"/>
          <a:stretch>
            <a:fillRect/>
          </a:stretch>
        </p:blipFill>
        <p:spPr bwMode="auto">
          <a:xfrm>
            <a:off x="369869" y="1869896"/>
            <a:ext cx="4191856" cy="4090234"/>
          </a:xfrm>
          <a:prstGeom prst="rect">
            <a:avLst/>
          </a:prstGeom>
          <a:noFill/>
          <a:ln w="9525">
            <a:noFill/>
            <a:miter lim="800000"/>
            <a:headEnd/>
            <a:tailEnd/>
          </a:ln>
        </p:spPr>
      </p:pic>
      <p:pic>
        <p:nvPicPr>
          <p:cNvPr id="29698" name="Picture 2"/>
          <p:cNvPicPr>
            <a:picLocks noChangeAspect="1" noChangeArrowheads="1"/>
          </p:cNvPicPr>
          <p:nvPr/>
        </p:nvPicPr>
        <p:blipFill>
          <a:blip r:embed="rId3" cstate="print"/>
          <a:srcRect/>
          <a:stretch>
            <a:fillRect/>
          </a:stretch>
        </p:blipFill>
        <p:spPr bwMode="auto">
          <a:xfrm>
            <a:off x="171635" y="164386"/>
            <a:ext cx="8638355" cy="1643866"/>
          </a:xfrm>
          <a:prstGeom prst="rect">
            <a:avLst/>
          </a:prstGeom>
          <a:noFill/>
          <a:ln w="9525">
            <a:noFill/>
            <a:miter lim="800000"/>
            <a:headEnd/>
            <a:tailEnd/>
          </a:ln>
        </p:spPr>
      </p:pic>
      <p:pic>
        <p:nvPicPr>
          <p:cNvPr id="29701" name="Picture 5"/>
          <p:cNvPicPr>
            <a:picLocks noChangeAspect="1" noChangeArrowheads="1"/>
          </p:cNvPicPr>
          <p:nvPr/>
        </p:nvPicPr>
        <p:blipFill>
          <a:blip r:embed="rId4" cstate="print"/>
          <a:srcRect/>
          <a:stretch>
            <a:fillRect/>
          </a:stretch>
        </p:blipFill>
        <p:spPr bwMode="auto">
          <a:xfrm>
            <a:off x="4844739" y="1900719"/>
            <a:ext cx="3971343" cy="1971622"/>
          </a:xfrm>
          <a:prstGeom prst="rect">
            <a:avLst/>
          </a:prstGeom>
          <a:noFill/>
          <a:ln w="9525">
            <a:noFill/>
            <a:miter lim="800000"/>
            <a:headEnd/>
            <a:tailEnd/>
          </a:ln>
        </p:spPr>
      </p:pic>
      <p:pic>
        <p:nvPicPr>
          <p:cNvPr id="29702" name="Picture 6"/>
          <p:cNvPicPr>
            <a:picLocks noChangeAspect="1" noChangeArrowheads="1"/>
          </p:cNvPicPr>
          <p:nvPr/>
        </p:nvPicPr>
        <p:blipFill>
          <a:blip r:embed="rId5" cstate="print"/>
          <a:srcRect/>
          <a:stretch>
            <a:fillRect/>
          </a:stretch>
        </p:blipFill>
        <p:spPr bwMode="auto">
          <a:xfrm>
            <a:off x="4749777" y="4109663"/>
            <a:ext cx="4264939" cy="1743556"/>
          </a:xfrm>
          <a:prstGeom prst="rect">
            <a:avLst/>
          </a:prstGeom>
          <a:noFill/>
          <a:ln w="9525">
            <a:noFill/>
            <a:miter lim="800000"/>
            <a:headEnd/>
            <a:tailEnd/>
          </a:ln>
        </p:spPr>
      </p:pic>
    </p:spTree>
  </p:cSld>
  <p:clrMapOvr>
    <a:masterClrMapping/>
  </p:clrMapOvr>
  <p:transition spd="slow" advClick="0" advTm="3734"/>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477000"/>
            <a:ext cx="400050" cy="296863"/>
          </a:xfrm>
        </p:spPr>
        <p:txBody>
          <a:bodyPr/>
          <a:lstStyle/>
          <a:p>
            <a:fld id="{F6EFC63E-F8D9-44BB-A462-AC735E845F95}" type="slidenum">
              <a:rPr lang="en-US" smtClean="0"/>
              <a:pPr/>
              <a:t>3</a:t>
            </a:fld>
            <a:endParaRPr lang="en-US"/>
          </a:p>
        </p:txBody>
      </p:sp>
      <p:pic>
        <p:nvPicPr>
          <p:cNvPr id="28677" name="Picture 5"/>
          <p:cNvPicPr>
            <a:picLocks noChangeAspect="1" noChangeArrowheads="1"/>
          </p:cNvPicPr>
          <p:nvPr/>
        </p:nvPicPr>
        <p:blipFill>
          <a:blip r:embed="rId2" cstate="print"/>
          <a:srcRect l="6998" t="17549" r="18203"/>
          <a:stretch>
            <a:fillRect/>
          </a:stretch>
        </p:blipFill>
        <p:spPr bwMode="auto">
          <a:xfrm>
            <a:off x="4232953" y="698644"/>
            <a:ext cx="4284324" cy="4659330"/>
          </a:xfrm>
          <a:prstGeom prst="rect">
            <a:avLst/>
          </a:prstGeom>
          <a:noFill/>
          <a:ln w="9525">
            <a:noFill/>
            <a:miter lim="800000"/>
            <a:headEnd/>
            <a:tailEnd/>
          </a:ln>
        </p:spPr>
      </p:pic>
      <p:pic>
        <p:nvPicPr>
          <p:cNvPr id="28678" name="Picture 6"/>
          <p:cNvPicPr>
            <a:picLocks noChangeAspect="1" noChangeArrowheads="1"/>
          </p:cNvPicPr>
          <p:nvPr/>
        </p:nvPicPr>
        <p:blipFill>
          <a:blip r:embed="rId3" cstate="print"/>
          <a:srcRect l="1982" t="-4487"/>
          <a:stretch>
            <a:fillRect/>
          </a:stretch>
        </p:blipFill>
        <p:spPr bwMode="auto">
          <a:xfrm>
            <a:off x="339046" y="164386"/>
            <a:ext cx="3306620" cy="1674688"/>
          </a:xfrm>
          <a:prstGeom prst="rect">
            <a:avLst/>
          </a:prstGeom>
          <a:noFill/>
          <a:ln w="9525">
            <a:noFill/>
            <a:miter lim="800000"/>
            <a:headEnd/>
            <a:tailEnd/>
          </a:ln>
        </p:spPr>
      </p:pic>
      <p:pic>
        <p:nvPicPr>
          <p:cNvPr id="28679" name="Picture 7"/>
          <p:cNvPicPr>
            <a:picLocks noChangeAspect="1" noChangeArrowheads="1"/>
          </p:cNvPicPr>
          <p:nvPr/>
        </p:nvPicPr>
        <p:blipFill>
          <a:blip r:embed="rId4" cstate="print"/>
          <a:srcRect/>
          <a:stretch>
            <a:fillRect/>
          </a:stretch>
        </p:blipFill>
        <p:spPr bwMode="auto">
          <a:xfrm>
            <a:off x="771739" y="2010472"/>
            <a:ext cx="3235182" cy="1928168"/>
          </a:xfrm>
          <a:prstGeom prst="rect">
            <a:avLst/>
          </a:prstGeom>
          <a:noFill/>
          <a:ln w="9525">
            <a:noFill/>
            <a:miter lim="800000"/>
            <a:headEnd/>
            <a:tailEnd/>
          </a:ln>
        </p:spPr>
      </p:pic>
      <p:pic>
        <p:nvPicPr>
          <p:cNvPr id="28680" name="Picture 8"/>
          <p:cNvPicPr>
            <a:picLocks noChangeAspect="1" noChangeArrowheads="1"/>
          </p:cNvPicPr>
          <p:nvPr/>
        </p:nvPicPr>
        <p:blipFill>
          <a:blip r:embed="rId5" cstate="print"/>
          <a:srcRect/>
          <a:stretch>
            <a:fillRect/>
          </a:stretch>
        </p:blipFill>
        <p:spPr bwMode="auto">
          <a:xfrm>
            <a:off x="1387438" y="4087081"/>
            <a:ext cx="3729091" cy="2496085"/>
          </a:xfrm>
          <a:prstGeom prst="rect">
            <a:avLst/>
          </a:prstGeom>
          <a:noFill/>
          <a:ln w="9525">
            <a:noFill/>
            <a:miter lim="800000"/>
            <a:headEnd/>
            <a:tailEnd/>
          </a:ln>
        </p:spPr>
      </p:pic>
    </p:spTree>
  </p:cSld>
  <p:clrMapOvr>
    <a:masterClrMapping/>
  </p:clrMapOvr>
  <p:transition spd="slow" advClick="0" advTm="10907"/>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cstate="print"/>
          <a:srcRect l="29285" t="17765" r="6405" b="12652"/>
          <a:stretch>
            <a:fillRect/>
          </a:stretch>
        </p:blipFill>
        <p:spPr bwMode="auto">
          <a:xfrm>
            <a:off x="212805" y="3118207"/>
            <a:ext cx="5879769" cy="3380198"/>
          </a:xfrm>
          <a:prstGeom prst="rect">
            <a:avLst/>
          </a:prstGeom>
          <a:noFill/>
          <a:ln w="9525">
            <a:noFill/>
            <a:miter lim="800000"/>
            <a:headEnd/>
            <a:tailEnd/>
          </a:ln>
        </p:spPr>
      </p:pic>
      <p:pic>
        <p:nvPicPr>
          <p:cNvPr id="6" name="Picture 5" descr="multi_sar.PNG"/>
          <p:cNvPicPr>
            <a:picLocks noChangeAspect="1"/>
          </p:cNvPicPr>
          <p:nvPr/>
        </p:nvPicPr>
        <p:blipFill>
          <a:blip r:embed="rId3" cstate="print"/>
          <a:stretch>
            <a:fillRect/>
          </a:stretch>
        </p:blipFill>
        <p:spPr>
          <a:xfrm>
            <a:off x="3942018" y="4006921"/>
            <a:ext cx="4517416" cy="2521649"/>
          </a:xfrm>
          <a:prstGeom prst="rect">
            <a:avLst/>
          </a:prstGeom>
          <a:noFill/>
          <a:ln>
            <a:noFill/>
          </a:ln>
        </p:spPr>
      </p:pic>
      <p:pic>
        <p:nvPicPr>
          <p:cNvPr id="30725" name="Picture 5"/>
          <p:cNvPicPr>
            <a:picLocks noChangeAspect="1" noChangeArrowheads="1"/>
          </p:cNvPicPr>
          <p:nvPr/>
        </p:nvPicPr>
        <p:blipFill>
          <a:blip r:embed="rId4" cstate="print"/>
          <a:srcRect/>
          <a:stretch>
            <a:fillRect/>
          </a:stretch>
        </p:blipFill>
        <p:spPr bwMode="auto">
          <a:xfrm>
            <a:off x="4837256" y="1160445"/>
            <a:ext cx="2695575" cy="3448050"/>
          </a:xfrm>
          <a:prstGeom prst="rect">
            <a:avLst/>
          </a:prstGeom>
          <a:noFill/>
          <a:ln w="9525">
            <a:noFill/>
            <a:miter lim="800000"/>
            <a:headEnd/>
            <a:tailEnd/>
          </a:ln>
        </p:spPr>
      </p:pic>
      <p:pic>
        <p:nvPicPr>
          <p:cNvPr id="30724" name="Picture 4"/>
          <p:cNvPicPr>
            <a:picLocks noChangeAspect="1" noChangeArrowheads="1"/>
          </p:cNvPicPr>
          <p:nvPr/>
        </p:nvPicPr>
        <p:blipFill>
          <a:blip r:embed="rId5" cstate="print"/>
          <a:srcRect t="16854" r="1329" b="8989"/>
          <a:stretch>
            <a:fillRect/>
          </a:stretch>
        </p:blipFill>
        <p:spPr bwMode="auto">
          <a:xfrm>
            <a:off x="1396966" y="1222625"/>
            <a:ext cx="2312005" cy="1695236"/>
          </a:xfrm>
          <a:prstGeom prst="rect">
            <a:avLst/>
          </a:prstGeom>
          <a:noFill/>
          <a:ln w="9525">
            <a:noFill/>
            <a:miter lim="800000"/>
            <a:headEnd/>
            <a:tailEnd/>
          </a:ln>
        </p:spPr>
      </p:pic>
      <p:sp>
        <p:nvSpPr>
          <p:cNvPr id="9" name="Rectangle 8"/>
          <p:cNvSpPr/>
          <p:nvPr/>
        </p:nvSpPr>
        <p:spPr>
          <a:xfrm>
            <a:off x="1094197" y="280443"/>
            <a:ext cx="6179905" cy="707886"/>
          </a:xfrm>
          <a:prstGeom prst="rect">
            <a:avLst/>
          </a:prstGeom>
        </p:spPr>
        <p:txBody>
          <a:bodyPr wrap="square">
            <a:spAutoFit/>
          </a:bodyPr>
          <a:lstStyle/>
          <a:p>
            <a:pPr algn="ctr"/>
            <a:r>
              <a:rPr lang="en-US" sz="2000" i="1" dirty="0" smtClean="0">
                <a:solidFill>
                  <a:schemeClr val="bg1"/>
                </a:solidFill>
              </a:rPr>
              <a:t>Agile Client™ has an extensible</a:t>
            </a:r>
          </a:p>
          <a:p>
            <a:pPr algn="ctr"/>
            <a:r>
              <a:rPr lang="en-US" sz="2000" i="1" dirty="0" smtClean="0">
                <a:solidFill>
                  <a:schemeClr val="bg1"/>
                </a:solidFill>
              </a:rPr>
              <a:t>framework and provides:</a:t>
            </a:r>
            <a:endParaRPr lang="en-US" sz="2000" i="1" dirty="0">
              <a:solidFill>
                <a:schemeClr val="bg1"/>
              </a:solidFill>
            </a:endParaRPr>
          </a:p>
        </p:txBody>
      </p:sp>
    </p:spTree>
  </p:cSld>
  <p:clrMapOvr>
    <a:masterClrMapping/>
  </p:clrMapOvr>
  <p:transition spd="slow" advClick="0" advTm="570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advClick="0" advTm="700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noc_ppt_template_jan2012">
  <a:themeElements>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txDef>
      <a:spPr>
        <a:noFill/>
      </a:spPr>
      <a:bodyPr wrap="square" rtlCol="0">
        <a:spAutoFit/>
      </a:bodyPr>
      <a:lstStyle>
        <a:defPPr>
          <a:defRPr sz="1600" dirty="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noc_ppt_template_jan2012</Template>
  <TotalTime>4287</TotalTime>
  <Words>19</Words>
  <Application>Microsoft Office PowerPoint</Application>
  <PresentationFormat>On-screen Show (4:3)</PresentationFormat>
  <Paragraphs>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noc_ppt_template_jan2012</vt:lpstr>
      <vt:lpstr>Agile Client</vt:lpstr>
      <vt:lpstr>Slide 2</vt:lpstr>
      <vt:lpstr>Slide 3</vt:lpstr>
      <vt:lpstr>Slide 4</vt:lpstr>
      <vt:lpstr>Slide 5</vt:lpstr>
    </vt:vector>
  </TitlesOfParts>
  <Manager>Victor Beck</Manager>
  <Company>Northrop Grumman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Warfare Conference</dc:title>
  <dc:creator>Victor Beck</dc:creator>
  <cp:lastModifiedBy>Sal Cardinale</cp:lastModifiedBy>
  <cp:revision>206</cp:revision>
  <dcterms:created xsi:type="dcterms:W3CDTF">2012-09-13T17:25:39Z</dcterms:created>
  <dcterms:modified xsi:type="dcterms:W3CDTF">2013-08-28T00:44:41Z</dcterms:modified>
</cp:coreProperties>
</file>