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34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fr-FR" dirty="0"/>
          </a:p>
        </p:txBody>
      </p:sp>
      <p:sp>
        <p:nvSpPr>
          <p:cNvPr id="4" name="Text 2"/>
          <p:cNvSpPr/>
          <p:nvPr/>
        </p:nvSpPr>
        <p:spPr>
          <a:xfrm>
            <a:off x="3482280" y="1583071"/>
            <a:ext cx="7665839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88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Les attaques DDoS</a:t>
            </a:r>
            <a:endParaRPr lang="en-US" sz="8800" dirty="0"/>
          </a:p>
        </p:txBody>
      </p:sp>
      <p:sp>
        <p:nvSpPr>
          <p:cNvPr id="5" name="Text 3"/>
          <p:cNvSpPr/>
          <p:nvPr/>
        </p:nvSpPr>
        <p:spPr>
          <a:xfrm>
            <a:off x="2037993" y="3863101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4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Veille technologique
</a:t>
            </a:r>
          </a:p>
          <a:p>
            <a:pPr marL="0" indent="0" algn="ctr">
              <a:lnSpc>
                <a:spcPts val="2799"/>
              </a:lnSpc>
              <a:buNone/>
            </a:pPr>
            <a:r>
              <a:rPr lang="en-US" sz="4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
Par Dorian Grozel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681157"/>
            <a:ext cx="860917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Qu'est-ce qu'une attaque DDoS ?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1708785"/>
            <a:ext cx="9306401" cy="1768793"/>
          </a:xfrm>
          <a:prstGeom prst="roundRect">
            <a:avLst>
              <a:gd name="adj" fmla="val 3769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7" name="Text 4"/>
          <p:cNvSpPr/>
          <p:nvPr/>
        </p:nvSpPr>
        <p:spPr>
          <a:xfrm>
            <a:off x="6645116" y="1930956"/>
            <a:ext cx="499776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DDoS : Distributed Denial of Service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12970" y="2411373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=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4712970" y="2900005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Déni de service distribué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4490799" y="3699748"/>
            <a:ext cx="9306401" cy="1635562"/>
          </a:xfrm>
          <a:prstGeom prst="roundRect">
            <a:avLst>
              <a:gd name="adj" fmla="val 4076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1" name="Text 8"/>
          <p:cNvSpPr/>
          <p:nvPr/>
        </p:nvSpPr>
        <p:spPr>
          <a:xfrm>
            <a:off x="6298049" y="3921919"/>
            <a:ext cx="569190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Consiste à rendre un serveur inaccessible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4712970" y="4402336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 lui envoyant un grand nombre de requêtes jusqu'à ce qu'il ne puisse plus les traiter ou en exploitant une faille de sécurité.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4490799" y="5557480"/>
            <a:ext cx="9306401" cy="1990963"/>
          </a:xfrm>
          <a:prstGeom prst="roundRect">
            <a:avLst>
              <a:gd name="adj" fmla="val 3348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4" name="Text 11"/>
          <p:cNvSpPr/>
          <p:nvPr/>
        </p:nvSpPr>
        <p:spPr>
          <a:xfrm>
            <a:off x="7755255" y="57796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DDoS ≠ DoS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4712970" y="6260068"/>
            <a:ext cx="886206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DoS = Attaque provenant d'une seule source
DDoS = Attaque provenant de plusieurs sources
Une attaque DDoS est donc bien plus rapide, efficace et difficile à neutraliser.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70735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930473" y="1734979"/>
            <a:ext cx="27742" cy="5787152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7" name="Shape 4"/>
          <p:cNvSpPr/>
          <p:nvPr/>
        </p:nvSpPr>
        <p:spPr>
          <a:xfrm>
            <a:off x="1138654" y="2144613"/>
            <a:ext cx="777597" cy="27742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8" name="Shape 5"/>
          <p:cNvSpPr/>
          <p:nvPr/>
        </p:nvSpPr>
        <p:spPr>
          <a:xfrm>
            <a:off x="749915" y="1964174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9" name="Text 6"/>
          <p:cNvSpPr/>
          <p:nvPr/>
        </p:nvSpPr>
        <p:spPr>
          <a:xfrm>
            <a:off x="2166342" y="19571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Octobre 2023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166342" y="2437567"/>
            <a:ext cx="79732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Google (Source : linformaticien.com)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1138654" y="3646944"/>
            <a:ext cx="777597" cy="27742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2" name="Shape 9"/>
          <p:cNvSpPr/>
          <p:nvPr/>
        </p:nvSpPr>
        <p:spPr>
          <a:xfrm>
            <a:off x="749915" y="3466505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3" name="Text 10"/>
          <p:cNvSpPr/>
          <p:nvPr/>
        </p:nvSpPr>
        <p:spPr>
          <a:xfrm>
            <a:off x="2166342" y="345948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Novembre 2023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2166342" y="3939897"/>
            <a:ext cx="79732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OpenAI (Source : informatiquenews.fr)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138654" y="5149275"/>
            <a:ext cx="777597" cy="27742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6" name="Shape 13"/>
          <p:cNvSpPr/>
          <p:nvPr/>
        </p:nvSpPr>
        <p:spPr>
          <a:xfrm>
            <a:off x="749915" y="4968835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7" name="Text 14"/>
          <p:cNvSpPr/>
          <p:nvPr/>
        </p:nvSpPr>
        <p:spPr>
          <a:xfrm>
            <a:off x="2166342" y="496181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Janvier 2024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2166342" y="5442228"/>
            <a:ext cx="79732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CHU de Nantes (Source : lemondeinformatique.fr)</a:t>
            </a:r>
            <a:endParaRPr lang="en-US" sz="1750" dirty="0"/>
          </a:p>
        </p:txBody>
      </p:sp>
      <p:sp>
        <p:nvSpPr>
          <p:cNvPr id="19" name="Shape 16"/>
          <p:cNvSpPr/>
          <p:nvPr/>
        </p:nvSpPr>
        <p:spPr>
          <a:xfrm>
            <a:off x="1138654" y="6651605"/>
            <a:ext cx="777597" cy="27742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20" name="Shape 17"/>
          <p:cNvSpPr/>
          <p:nvPr/>
        </p:nvSpPr>
        <p:spPr>
          <a:xfrm>
            <a:off x="749915" y="6471166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21" name="Text 18"/>
          <p:cNvSpPr/>
          <p:nvPr/>
        </p:nvSpPr>
        <p:spPr>
          <a:xfrm>
            <a:off x="2166342" y="64641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Février 2024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2166342" y="6944558"/>
            <a:ext cx="79732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Crédit Agricole et La Poste (Source : ZDNet)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82653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Comment se protéger d'une attaque DDoS ?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72213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7" name="Text 4"/>
          <p:cNvSpPr/>
          <p:nvPr/>
        </p:nvSpPr>
        <p:spPr>
          <a:xfrm>
            <a:off x="4657368" y="3763804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798451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Architecture composée de plusieurs serveurs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4626054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Offrant le même service au client afin de répartir les points d'accès aux services. En cas d'attaque, les clients subissent un ralentissement plutôt qu'un arrêt de service.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72213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1" name="Text 8"/>
          <p:cNvSpPr/>
          <p:nvPr/>
        </p:nvSpPr>
        <p:spPr>
          <a:xfrm>
            <a:off x="9421654" y="3763804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798451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Mettre en place un serveur tampon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4626054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Aussi appelé « cleaning center », il filtre et nettoie le trafic de manière à ce que les menaces n'affectent pas le serveur.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212</Words>
  <Application>Microsoft Office PowerPoint</Application>
  <PresentationFormat>Personnalisé</PresentationFormat>
  <Paragraphs>30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Fira Sans</vt:lpstr>
      <vt:lpstr>Inconsolata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Dorian GROZEL</cp:lastModifiedBy>
  <cp:revision>2</cp:revision>
  <dcterms:created xsi:type="dcterms:W3CDTF">2024-04-07T20:38:11Z</dcterms:created>
  <dcterms:modified xsi:type="dcterms:W3CDTF">2024-04-07T20:40:53Z</dcterms:modified>
</cp:coreProperties>
</file>