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azure/templates/" TargetMode="External"/><Relationship Id="rId3" Type="http://schemas.openxmlformats.org/officeDocument/2006/relationships/hyperlink" Target="https://docs.microsoft.com/en-us/azure/azure-resource-manager/management/azure-services-resource-provider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84c7a4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84c7a4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https://docs.microsoft.com/en-us/azure/azure-resource-manager/management/overview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https://docs.microsoft.com/en-us/azure/templates/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https://docs.microsoft.com/en-us/azure/azure-resource-manager/management/azure-services-resource-providers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rianivc/ARM-templates-training-for-WebAp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 Templates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Dorian Vallecillo Calderon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App Service Senior Support Engineer Dev-OSS/Perf-Config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Let’s go to VS Code and let’s get started with Coding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22" u="sng">
                <a:solidFill>
                  <a:schemeClr val="hlink"/>
                </a:solidFill>
                <a:hlinkClick r:id="rId3"/>
              </a:rPr>
              <a:t>https://github.com/dorianivc/ARM-templates-training-for-WebApps</a:t>
            </a:r>
            <a:endParaRPr sz="19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99" name="Google Shape;199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VS Code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3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Introductions: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 Service Plan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 Service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Paramatrization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 Service Plan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 Service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Allowed &amp; Default Values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Variables &amp; Output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variables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outputs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 parameters file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Let’s create it on VSCode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accent5"/>
                </a:solidFill>
              </a:rPr>
              <a:t>Robots don’t make mistakes -- but data DOES!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Have a nice day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Vender tu idea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Have you ever wonder how deployments of services and infrastructure is made within Azure Cloud?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47" name="Google Shape;14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ARM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Elige un enfoque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para captar la atención de la audiencia desde el principio: puede ser inesperado, afectivo o sencillo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Azure Resource Manager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Destaca lo nuevo, inusual o sorprendente del producto, servicio o idea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Deployment of Infrastructure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Menciona las razones por las que a la gente les puede interesar el producto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Developing ARM’s Templates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Di de una manera sencilla y resumida de qué vas a hablar a continuación.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¿How does Azure Resource Manager works</a:t>
            </a:r>
            <a:r>
              <a:rPr lang="es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00" y="2314925"/>
            <a:ext cx="3997875" cy="2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What benefits do I get of using ARM Templates?</a:t>
            </a:r>
            <a:endParaRPr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Manage your infrastructure through declarative templates rather than scripts.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Deploy, manage, and monitor all the resources for your solution as a group, rather than handling these resources individually.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Redeploy your solution throughout the development lifecycle and have confidence your resources are deployed in a consistent state.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Define the dependencies between resources so they're deployed in the correct order.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Apply access control to all services because Azure role-based access control (Azure RBAC) is natively integrated into the management platform.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Apply tags to resources to logically organize all the resources in your subscription.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"/>
              <a:buFont typeface="Arial"/>
              <a:buChar char="●"/>
            </a:pPr>
            <a:r>
              <a:rPr lang="es" sz="1133">
                <a:solidFill>
                  <a:schemeClr val="accent5"/>
                </a:solidFill>
              </a:rPr>
              <a:t>Clarify your organization's billing by viewing costs for a group of resources sharing the same tag.</a:t>
            </a:r>
            <a:br>
              <a:rPr lang="es" sz="1133">
                <a:solidFill>
                  <a:schemeClr val="accent5"/>
                </a:solidFill>
              </a:rPr>
            </a:br>
            <a:endParaRPr sz="1133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47225" y="215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Scope of the ARM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27" y="1644200"/>
            <a:ext cx="4355850" cy="27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72" name="Google Shape;17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are the components of an ARM Template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2855550" y="1377475"/>
            <a:ext cx="3550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Al final de este apartado, la audiencia debe ser capaz de responder a estas dos preguntas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$schema = API used to define resources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contentVersion = Versioning control variable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parameters = Input Parameters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 = customized functions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 = re-usage of parameters or values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 = Resource Provider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outputs= customized </a:t>
            </a: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outputs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ución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Clean ARM Template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{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"$schema": "https://schema.management.azure.com/schemas/2019-04-01/deploymentTemplate.json#",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"contentVersion": "1.0.0.0",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"parameters": {},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"functions": [],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"variables": {},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"resources": [],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	"outputs": {}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000000"/>
                </a:solidFill>
              </a:rPr>
              <a:t>}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 sz="1800"/>
              <a:t>Le encanta el fútbol, pero no podía comunicarse con el entrenador ni con los jugadores de un equipo</a:t>
            </a:r>
            <a:r>
              <a:rPr lang="es" sz="1800"/>
              <a:t>.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283250" y="434750"/>
            <a:ext cx="28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What is a resource provider?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" y="1346175"/>
            <a:ext cx="4527948" cy="245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65500" y="793925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IaC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Hace poco abrió una tienda de cámaras de fotos cerca del Museo del Louvre en París.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Las personas que visitan su tienda (turistas en su mayoría) hablan varios idiomas, por lo que atenderlas supone todo un reto para él.</a:t>
            </a:r>
            <a:endParaRPr sz="18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50" y="2370154"/>
            <a:ext cx="3754825" cy="22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0" y="2051324"/>
            <a:ext cx="4369600" cy="2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