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DF5E4C9-E0BE-43F4-8631-B522BD57C5F2}" type="datetimeFigureOut">
              <a:rPr lang="ro-RO" smtClean="0"/>
              <a:t>07.06.2018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4D6A-B092-4DF0-95E6-C24A9C7562BC}" type="slidenum">
              <a:rPr lang="ro-RO" smtClean="0"/>
              <a:t>‹#›</a:t>
            </a:fld>
            <a:endParaRPr lang="ro-R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8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E4C9-E0BE-43F4-8631-B522BD57C5F2}" type="datetimeFigureOut">
              <a:rPr lang="ro-RO" smtClean="0"/>
              <a:t>07.06.2018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4D6A-B092-4DF0-95E6-C24A9C7562B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143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E4C9-E0BE-43F4-8631-B522BD57C5F2}" type="datetimeFigureOut">
              <a:rPr lang="ro-RO" smtClean="0"/>
              <a:t>07.06.2018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4D6A-B092-4DF0-95E6-C24A9C7562BC}" type="slidenum">
              <a:rPr lang="ro-RO" smtClean="0"/>
              <a:t>‹#›</a:t>
            </a:fld>
            <a:endParaRPr lang="ro-RO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3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E4C9-E0BE-43F4-8631-B522BD57C5F2}" type="datetimeFigureOut">
              <a:rPr lang="ro-RO" smtClean="0"/>
              <a:t>07.06.2018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4D6A-B092-4DF0-95E6-C24A9C7562B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4294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E4C9-E0BE-43F4-8631-B522BD57C5F2}" type="datetimeFigureOut">
              <a:rPr lang="ro-RO" smtClean="0"/>
              <a:t>07.06.2018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4D6A-B092-4DF0-95E6-C24A9C7562BC}" type="slidenum">
              <a:rPr lang="ro-RO" smtClean="0"/>
              <a:t>‹#›</a:t>
            </a:fld>
            <a:endParaRPr lang="ro-R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67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E4C9-E0BE-43F4-8631-B522BD57C5F2}" type="datetimeFigureOut">
              <a:rPr lang="ro-RO" smtClean="0"/>
              <a:t>07.06.2018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4D6A-B092-4DF0-95E6-C24A9C7562B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4701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o-RO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E4C9-E0BE-43F4-8631-B522BD57C5F2}" type="datetimeFigureOut">
              <a:rPr lang="ro-RO" smtClean="0"/>
              <a:t>07.06.2018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4D6A-B092-4DF0-95E6-C24A9C7562B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046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E4C9-E0BE-43F4-8631-B522BD57C5F2}" type="datetimeFigureOut">
              <a:rPr lang="ro-RO" smtClean="0"/>
              <a:t>07.06.2018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4D6A-B092-4DF0-95E6-C24A9C7562B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7932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E4C9-E0BE-43F4-8631-B522BD57C5F2}" type="datetimeFigureOut">
              <a:rPr lang="ro-RO" smtClean="0"/>
              <a:t>07.06.2018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4D6A-B092-4DF0-95E6-C24A9C7562B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843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E4C9-E0BE-43F4-8631-B522BD57C5F2}" type="datetimeFigureOut">
              <a:rPr lang="ro-RO" smtClean="0"/>
              <a:t>07.06.2018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4D6A-B092-4DF0-95E6-C24A9C7562B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258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E4C9-E0BE-43F4-8631-B522BD57C5F2}" type="datetimeFigureOut">
              <a:rPr lang="ro-RO" smtClean="0"/>
              <a:t>07.06.2018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4D6A-B092-4DF0-95E6-C24A9C7562BC}" type="slidenum">
              <a:rPr lang="ro-RO" smtClean="0"/>
              <a:t>‹#›</a:t>
            </a:fld>
            <a:endParaRPr lang="ro-R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82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F5E4C9-E0BE-43F4-8631-B522BD57C5F2}" type="datetimeFigureOut">
              <a:rPr lang="ro-RO" smtClean="0"/>
              <a:t>07.06.2018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D04D6A-B092-4DF0-95E6-C24A9C7562BC}" type="slidenum">
              <a:rPr lang="ro-RO" smtClean="0"/>
              <a:t>‹#›</a:t>
            </a:fld>
            <a:endParaRPr lang="ro-RO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59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6">
            <a:extLst>
              <a:ext uri="{FF2B5EF4-FFF2-40B4-BE49-F238E27FC236}">
                <a16:creationId xmlns:a16="http://schemas.microsoft.com/office/drawing/2014/main" id="{F21E8DF6-C8AA-4D86-A81E-C5989F4B77EB}"/>
              </a:ext>
            </a:extLst>
          </p:cNvPr>
          <p:cNvGrpSpPr/>
          <p:nvPr/>
        </p:nvGrpSpPr>
        <p:grpSpPr>
          <a:xfrm>
            <a:off x="1343472" y="795908"/>
            <a:ext cx="11881319" cy="5357487"/>
            <a:chOff x="839416" y="1049582"/>
            <a:chExt cx="11881319" cy="4905589"/>
          </a:xfrm>
        </p:grpSpPr>
        <p:grpSp>
          <p:nvGrpSpPr>
            <p:cNvPr id="4" name="Group 75">
              <a:extLst>
                <a:ext uri="{FF2B5EF4-FFF2-40B4-BE49-F238E27FC236}">
                  <a16:creationId xmlns:a16="http://schemas.microsoft.com/office/drawing/2014/main" id="{6EDE2AE8-76C1-41CC-BC41-D42D79CEAF7F}"/>
                </a:ext>
              </a:extLst>
            </p:cNvPr>
            <p:cNvGrpSpPr/>
            <p:nvPr/>
          </p:nvGrpSpPr>
          <p:grpSpPr>
            <a:xfrm>
              <a:off x="839416" y="1049582"/>
              <a:ext cx="8365628" cy="4905589"/>
              <a:chOff x="839416" y="1049582"/>
              <a:chExt cx="8365628" cy="4905589"/>
            </a:xfrm>
          </p:grpSpPr>
          <p:grpSp>
            <p:nvGrpSpPr>
              <p:cNvPr id="6" name="Group 58">
                <a:extLst>
                  <a:ext uri="{FF2B5EF4-FFF2-40B4-BE49-F238E27FC236}">
                    <a16:creationId xmlns:a16="http://schemas.microsoft.com/office/drawing/2014/main" id="{DE5E9C60-F368-4A0D-980A-AD0356707C00}"/>
                  </a:ext>
                </a:extLst>
              </p:cNvPr>
              <p:cNvGrpSpPr/>
              <p:nvPr/>
            </p:nvGrpSpPr>
            <p:grpSpPr>
              <a:xfrm>
                <a:off x="839416" y="1049582"/>
                <a:ext cx="8352928" cy="4785818"/>
                <a:chOff x="550863" y="1353765"/>
                <a:chExt cx="8352928" cy="4785818"/>
              </a:xfrm>
            </p:grpSpPr>
            <p:grpSp>
              <p:nvGrpSpPr>
                <p:cNvPr id="11" name="Group 52">
                  <a:extLst>
                    <a:ext uri="{FF2B5EF4-FFF2-40B4-BE49-F238E27FC236}">
                      <a16:creationId xmlns:a16="http://schemas.microsoft.com/office/drawing/2014/main" id="{407D614D-A654-4C99-911D-8EA6D71DA4BC}"/>
                    </a:ext>
                  </a:extLst>
                </p:cNvPr>
                <p:cNvGrpSpPr/>
                <p:nvPr/>
              </p:nvGrpSpPr>
              <p:grpSpPr>
                <a:xfrm>
                  <a:off x="550863" y="1353765"/>
                  <a:ext cx="8352928" cy="4785818"/>
                  <a:chOff x="1415480" y="1412776"/>
                  <a:chExt cx="8352928" cy="4785818"/>
                </a:xfrm>
              </p:grpSpPr>
              <p:sp>
                <p:nvSpPr>
                  <p:cNvPr id="17" name="Rectangle: Rounded Corners 2">
                    <a:extLst>
                      <a:ext uri="{FF2B5EF4-FFF2-40B4-BE49-F238E27FC236}">
                        <a16:creationId xmlns:a16="http://schemas.microsoft.com/office/drawing/2014/main" id="{B964D3F6-A1DC-4736-A72B-786108D14E2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943872" y="1412776"/>
                    <a:ext cx="1152128" cy="506537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>
                      <a:spcBef>
                        <a:spcPts val="600"/>
                      </a:spcBef>
                    </a:pPr>
                    <a:r>
                      <a:rPr lang="en-US" dirty="0"/>
                      <a:t>START</a:t>
                    </a:r>
                    <a:endParaRPr lang="ro-RO" dirty="0"/>
                  </a:p>
                </p:txBody>
              </p:sp>
              <p:sp>
                <p:nvSpPr>
                  <p:cNvPr id="18" name="Rectangle: Rounded Corners 9">
                    <a:extLst>
                      <a:ext uri="{FF2B5EF4-FFF2-40B4-BE49-F238E27FC236}">
                        <a16:creationId xmlns:a16="http://schemas.microsoft.com/office/drawing/2014/main" id="{E5F556DA-8FE1-497D-998D-09ABD553C9C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415480" y="2708920"/>
                    <a:ext cx="1368152" cy="79208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>
                      <a:spcBef>
                        <a:spcPts val="600"/>
                      </a:spcBef>
                    </a:pPr>
                    <a:r>
                      <a:rPr lang="en-US" sz="1200" b="1" dirty="0" err="1"/>
                      <a:t>TurnLeft</a:t>
                    </a:r>
                    <a:endParaRPr lang="en-US" sz="1200" dirty="0"/>
                  </a:p>
                  <a:p>
                    <a:pPr algn="ctr">
                      <a:spcBef>
                        <a:spcPts val="600"/>
                      </a:spcBef>
                    </a:pPr>
                    <a:r>
                      <a:rPr lang="en-US" sz="1200" dirty="0"/>
                      <a:t>increment hiding time</a:t>
                    </a:r>
                    <a:endParaRPr lang="ro-RO" sz="1200" dirty="0"/>
                  </a:p>
                </p:txBody>
              </p:sp>
              <p:sp>
                <p:nvSpPr>
                  <p:cNvPr id="19" name="Rectangle: Rounded Corners 10">
                    <a:extLst>
                      <a:ext uri="{FF2B5EF4-FFF2-40B4-BE49-F238E27FC236}">
                        <a16:creationId xmlns:a16="http://schemas.microsoft.com/office/drawing/2014/main" id="{9A655825-433A-49F4-BC53-99518BC9D5C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835860" y="2708920"/>
                    <a:ext cx="1368152" cy="79208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>
                      <a:spcBef>
                        <a:spcPts val="600"/>
                      </a:spcBef>
                    </a:pPr>
                    <a:r>
                      <a:rPr lang="en-US" sz="1200" b="1" dirty="0" err="1"/>
                      <a:t>GoForward</a:t>
                    </a:r>
                    <a:endParaRPr lang="en-US" sz="1200" dirty="0"/>
                  </a:p>
                  <a:p>
                    <a:pPr algn="ctr">
                      <a:spcBef>
                        <a:spcPts val="600"/>
                      </a:spcBef>
                    </a:pPr>
                    <a:r>
                      <a:rPr lang="en-US" sz="1200" dirty="0"/>
                      <a:t>increment hiding time</a:t>
                    </a:r>
                    <a:endParaRPr lang="ro-RO" sz="1200" dirty="0"/>
                  </a:p>
                </p:txBody>
              </p:sp>
              <p:sp>
                <p:nvSpPr>
                  <p:cNvPr id="20" name="Rectangle: Rounded Corners 11">
                    <a:extLst>
                      <a:ext uri="{FF2B5EF4-FFF2-40B4-BE49-F238E27FC236}">
                        <a16:creationId xmlns:a16="http://schemas.microsoft.com/office/drawing/2014/main" id="{BDFBE49D-AABE-497B-9099-FBADB71DC95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8400256" y="2708920"/>
                    <a:ext cx="1368152" cy="79208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>
                      <a:spcBef>
                        <a:spcPts val="600"/>
                      </a:spcBef>
                    </a:pPr>
                    <a:r>
                      <a:rPr lang="en-US" sz="1200" b="1" dirty="0" err="1"/>
                      <a:t>TurnRight</a:t>
                    </a:r>
                    <a:endParaRPr lang="en-US" sz="1200" b="1" dirty="0"/>
                  </a:p>
                  <a:p>
                    <a:pPr algn="ctr">
                      <a:spcBef>
                        <a:spcPts val="600"/>
                      </a:spcBef>
                    </a:pPr>
                    <a:r>
                      <a:rPr lang="en-US" sz="1200" dirty="0"/>
                      <a:t>increment hiding time</a:t>
                    </a:r>
                    <a:endParaRPr lang="ro-RO" sz="1200" dirty="0"/>
                  </a:p>
                </p:txBody>
              </p:sp>
              <p:cxnSp>
                <p:nvCxnSpPr>
                  <p:cNvPr id="21" name="Straight Arrow Connector 13">
                    <a:extLst>
                      <a:ext uri="{FF2B5EF4-FFF2-40B4-BE49-F238E27FC236}">
                        <a16:creationId xmlns:a16="http://schemas.microsoft.com/office/drawing/2014/main" id="{3FAB608C-ACB3-4174-8856-41F886DD02DE}"/>
                      </a:ext>
                    </a:extLst>
                  </p:cNvPr>
                  <p:cNvCxnSpPr>
                    <a:stCxn id="17" idx="1"/>
                  </p:cNvCxnSpPr>
                  <p:nvPr/>
                </p:nvCxnSpPr>
                <p:spPr bwMode="gray">
                  <a:xfrm flipH="1">
                    <a:off x="2099556" y="1666045"/>
                    <a:ext cx="2844316" cy="1042875"/>
                  </a:xfrm>
                  <a:prstGeom prst="straightConnector1">
                    <a:avLst/>
                  </a:prstGeom>
                  <a:ln w="12700">
                    <a:solidFill>
                      <a:schemeClr val="accent6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15">
                    <a:extLst>
                      <a:ext uri="{FF2B5EF4-FFF2-40B4-BE49-F238E27FC236}">
                        <a16:creationId xmlns:a16="http://schemas.microsoft.com/office/drawing/2014/main" id="{6AC92F38-C022-4CA5-B6EA-081089595D61}"/>
                      </a:ext>
                    </a:extLst>
                  </p:cNvPr>
                  <p:cNvCxnSpPr>
                    <a:stCxn id="17" idx="2"/>
                    <a:endCxn id="19" idx="0"/>
                  </p:cNvCxnSpPr>
                  <p:nvPr/>
                </p:nvCxnSpPr>
                <p:spPr bwMode="gray">
                  <a:xfrm>
                    <a:off x="5519936" y="1919313"/>
                    <a:ext cx="0" cy="789607"/>
                  </a:xfrm>
                  <a:prstGeom prst="straightConnector1">
                    <a:avLst/>
                  </a:prstGeom>
                  <a:ln w="12700">
                    <a:solidFill>
                      <a:schemeClr val="accent6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17">
                    <a:extLst>
                      <a:ext uri="{FF2B5EF4-FFF2-40B4-BE49-F238E27FC236}">
                        <a16:creationId xmlns:a16="http://schemas.microsoft.com/office/drawing/2014/main" id="{2905525C-83E0-4CFA-AD22-A6C95BC93AE3}"/>
                      </a:ext>
                    </a:extLst>
                  </p:cNvPr>
                  <p:cNvCxnSpPr>
                    <a:stCxn id="17" idx="3"/>
                    <a:endCxn id="20" idx="0"/>
                  </p:cNvCxnSpPr>
                  <p:nvPr/>
                </p:nvCxnSpPr>
                <p:spPr bwMode="gray">
                  <a:xfrm>
                    <a:off x="6096000" y="1666045"/>
                    <a:ext cx="2988332" cy="1042875"/>
                  </a:xfrm>
                  <a:prstGeom prst="straightConnector1">
                    <a:avLst/>
                  </a:prstGeom>
                  <a:ln w="12700">
                    <a:solidFill>
                      <a:schemeClr val="accent6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19">
                    <a:extLst>
                      <a:ext uri="{FF2B5EF4-FFF2-40B4-BE49-F238E27FC236}">
                        <a16:creationId xmlns:a16="http://schemas.microsoft.com/office/drawing/2014/main" id="{795972A8-7248-4429-8501-DB16F25919DA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2783632" y="2924944"/>
                    <a:ext cx="2052228" cy="0"/>
                  </a:xfrm>
                  <a:prstGeom prst="straightConnector1">
                    <a:avLst/>
                  </a:prstGeom>
                  <a:ln w="12700">
                    <a:solidFill>
                      <a:schemeClr val="accent6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1">
                    <a:extLst>
                      <a:ext uri="{FF2B5EF4-FFF2-40B4-BE49-F238E27FC236}">
                        <a16:creationId xmlns:a16="http://schemas.microsoft.com/office/drawing/2014/main" id="{4DAB2327-BB4F-4679-A01B-653B26CE446D}"/>
                      </a:ext>
                    </a:extLst>
                  </p:cNvPr>
                  <p:cNvCxnSpPr/>
                  <p:nvPr/>
                </p:nvCxnSpPr>
                <p:spPr bwMode="gray">
                  <a:xfrm flipH="1">
                    <a:off x="2783632" y="3284984"/>
                    <a:ext cx="2052228" cy="0"/>
                  </a:xfrm>
                  <a:prstGeom prst="straightConnector1">
                    <a:avLst/>
                  </a:prstGeom>
                  <a:ln w="12700">
                    <a:solidFill>
                      <a:schemeClr val="accent6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3">
                    <a:extLst>
                      <a:ext uri="{FF2B5EF4-FFF2-40B4-BE49-F238E27FC236}">
                        <a16:creationId xmlns:a16="http://schemas.microsoft.com/office/drawing/2014/main" id="{18F83B23-7E00-4993-A857-8C19D5030479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6204012" y="2924944"/>
                    <a:ext cx="2196244" cy="0"/>
                  </a:xfrm>
                  <a:prstGeom prst="straightConnector1">
                    <a:avLst/>
                  </a:prstGeom>
                  <a:ln w="12700">
                    <a:solidFill>
                      <a:schemeClr val="accent6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5">
                    <a:extLst>
                      <a:ext uri="{FF2B5EF4-FFF2-40B4-BE49-F238E27FC236}">
                        <a16:creationId xmlns:a16="http://schemas.microsoft.com/office/drawing/2014/main" id="{765FCCE7-4570-4812-B1E5-814D36FC07D3}"/>
                      </a:ext>
                    </a:extLst>
                  </p:cNvPr>
                  <p:cNvCxnSpPr/>
                  <p:nvPr/>
                </p:nvCxnSpPr>
                <p:spPr bwMode="gray">
                  <a:xfrm flipH="1">
                    <a:off x="6204012" y="3284984"/>
                    <a:ext cx="2196244" cy="0"/>
                  </a:xfrm>
                  <a:prstGeom prst="straightConnector1">
                    <a:avLst/>
                  </a:prstGeom>
                  <a:ln w="12700">
                    <a:solidFill>
                      <a:schemeClr val="accent6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6DCC663F-389F-40CC-87CA-0A8CA8CB329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429936" y="4013360"/>
                    <a:ext cx="180000" cy="18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>
                      <a:spcBef>
                        <a:spcPts val="600"/>
                      </a:spcBef>
                    </a:pPr>
                    <a:endParaRPr lang="ro-RO"/>
                  </a:p>
                </p:txBody>
              </p:sp>
              <p:sp>
                <p:nvSpPr>
                  <p:cNvPr id="29" name="Rectangle: Rounded Corners 27">
                    <a:extLst>
                      <a:ext uri="{FF2B5EF4-FFF2-40B4-BE49-F238E27FC236}">
                        <a16:creationId xmlns:a16="http://schemas.microsoft.com/office/drawing/2014/main" id="{16811EE2-AB6C-46E6-9E59-418020AFAC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587321" y="4409136"/>
                    <a:ext cx="1368152" cy="53034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>
                      <a:spcBef>
                        <a:spcPts val="600"/>
                      </a:spcBef>
                    </a:pPr>
                    <a:r>
                      <a:rPr lang="en-US" sz="1200" b="1" dirty="0"/>
                      <a:t>Hide</a:t>
                    </a:r>
                    <a:endParaRPr lang="en-US" sz="1200" dirty="0"/>
                  </a:p>
                </p:txBody>
              </p:sp>
              <p:sp>
                <p:nvSpPr>
                  <p:cNvPr id="30" name="Rectangle: Rounded Corners 28">
                    <a:extLst>
                      <a:ext uri="{FF2B5EF4-FFF2-40B4-BE49-F238E27FC236}">
                        <a16:creationId xmlns:a16="http://schemas.microsoft.com/office/drawing/2014/main" id="{01D6770A-9AAE-450C-99CF-984CFD6FC34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587321" y="5630785"/>
                    <a:ext cx="1368152" cy="567809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>
                      <a:spcBef>
                        <a:spcPts val="600"/>
                      </a:spcBef>
                    </a:pPr>
                    <a:r>
                      <a:rPr lang="en-US" sz="1200" b="1" dirty="0"/>
                      <a:t>Stop</a:t>
                    </a:r>
                    <a:endParaRPr lang="en-US" sz="1200" dirty="0"/>
                  </a:p>
                </p:txBody>
              </p:sp>
              <p:sp>
                <p:nvSpPr>
                  <p:cNvPr id="31" name="Rectangle: Rounded Corners 29">
                    <a:extLst>
                      <a:ext uri="{FF2B5EF4-FFF2-40B4-BE49-F238E27FC236}">
                        <a16:creationId xmlns:a16="http://schemas.microsoft.com/office/drawing/2014/main" id="{37D307A3-8A8E-40E1-A922-BC563D0160D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8400256" y="4281233"/>
                    <a:ext cx="1368152" cy="79208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>
                      <a:spcBef>
                        <a:spcPts val="600"/>
                      </a:spcBef>
                    </a:pPr>
                    <a:r>
                      <a:rPr lang="en-US" sz="1200" b="1" dirty="0" err="1"/>
                      <a:t>GoReverse</a:t>
                    </a:r>
                    <a:endParaRPr lang="en-US" sz="1200" dirty="0"/>
                  </a:p>
                  <a:p>
                    <a:pPr algn="ctr">
                      <a:spcBef>
                        <a:spcPts val="600"/>
                      </a:spcBef>
                    </a:pPr>
                    <a:r>
                      <a:rPr lang="en-US" sz="1200" dirty="0"/>
                      <a:t>increment hiding time</a:t>
                    </a:r>
                    <a:endParaRPr lang="ro-RO" sz="1200" dirty="0"/>
                  </a:p>
                </p:txBody>
              </p:sp>
              <p:cxnSp>
                <p:nvCxnSpPr>
                  <p:cNvPr id="32" name="Connector: Elbow 31">
                    <a:extLst>
                      <a:ext uri="{FF2B5EF4-FFF2-40B4-BE49-F238E27FC236}">
                        <a16:creationId xmlns:a16="http://schemas.microsoft.com/office/drawing/2014/main" id="{3849E965-F455-4CB5-8B1A-F3AE084A1C4B}"/>
                      </a:ext>
                    </a:extLst>
                  </p:cNvPr>
                  <p:cNvCxnSpPr>
                    <a:cxnSpLocks/>
                    <a:stCxn id="18" idx="2"/>
                    <a:endCxn id="28" idx="2"/>
                  </p:cNvCxnSpPr>
                  <p:nvPr/>
                </p:nvCxnSpPr>
                <p:spPr bwMode="gray">
                  <a:xfrm rot="16200000" flipH="1">
                    <a:off x="3463570" y="2136994"/>
                    <a:ext cx="602352" cy="3330380"/>
                  </a:xfrm>
                  <a:prstGeom prst="bentConnector2">
                    <a:avLst/>
                  </a:prstGeom>
                  <a:ln w="12700">
                    <a:solidFill>
                      <a:schemeClr val="accent6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4">
                    <a:extLst>
                      <a:ext uri="{FF2B5EF4-FFF2-40B4-BE49-F238E27FC236}">
                        <a16:creationId xmlns:a16="http://schemas.microsoft.com/office/drawing/2014/main" id="{78CF1376-4CA3-4EDF-9CAA-B11C547658CD}"/>
                      </a:ext>
                    </a:extLst>
                  </p:cNvPr>
                  <p:cNvCxnSpPr>
                    <a:stCxn id="19" idx="2"/>
                    <a:endCxn id="28" idx="0"/>
                  </p:cNvCxnSpPr>
                  <p:nvPr/>
                </p:nvCxnSpPr>
                <p:spPr bwMode="gray">
                  <a:xfrm>
                    <a:off x="5519936" y="3501008"/>
                    <a:ext cx="0" cy="512352"/>
                  </a:xfrm>
                  <a:prstGeom prst="straightConnector1">
                    <a:avLst/>
                  </a:prstGeom>
                  <a:ln w="12700">
                    <a:solidFill>
                      <a:schemeClr val="accent6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or: Elbow 36">
                    <a:extLst>
                      <a:ext uri="{FF2B5EF4-FFF2-40B4-BE49-F238E27FC236}">
                        <a16:creationId xmlns:a16="http://schemas.microsoft.com/office/drawing/2014/main" id="{A2BDD167-8313-4F88-A54A-5F2D5AB7640F}"/>
                      </a:ext>
                    </a:extLst>
                  </p:cNvPr>
                  <p:cNvCxnSpPr>
                    <a:stCxn id="20" idx="2"/>
                    <a:endCxn id="28" idx="6"/>
                  </p:cNvCxnSpPr>
                  <p:nvPr/>
                </p:nvCxnSpPr>
                <p:spPr bwMode="gray">
                  <a:xfrm rot="5400000">
                    <a:off x="7045958" y="2064986"/>
                    <a:ext cx="602352" cy="3474396"/>
                  </a:xfrm>
                  <a:prstGeom prst="bentConnector2">
                    <a:avLst/>
                  </a:prstGeom>
                  <a:ln w="12700">
                    <a:solidFill>
                      <a:schemeClr val="accent6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ctor: Elbow 38">
                    <a:extLst>
                      <a:ext uri="{FF2B5EF4-FFF2-40B4-BE49-F238E27FC236}">
                        <a16:creationId xmlns:a16="http://schemas.microsoft.com/office/drawing/2014/main" id="{BD3B9C23-0B56-4C2B-8D70-9F048B7A7F54}"/>
                      </a:ext>
                    </a:extLst>
                  </p:cNvPr>
                  <p:cNvCxnSpPr>
                    <a:stCxn id="28" idx="3"/>
                    <a:endCxn id="29" idx="3"/>
                  </p:cNvCxnSpPr>
                  <p:nvPr/>
                </p:nvCxnSpPr>
                <p:spPr bwMode="gray">
                  <a:xfrm rot="5400000">
                    <a:off x="3952231" y="3170243"/>
                    <a:ext cx="507308" cy="2500823"/>
                  </a:xfrm>
                  <a:prstGeom prst="bentConnector2">
                    <a:avLst/>
                  </a:prstGeom>
                  <a:ln w="12700">
                    <a:solidFill>
                      <a:schemeClr val="accent6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or: Elbow 40">
                    <a:extLst>
                      <a:ext uri="{FF2B5EF4-FFF2-40B4-BE49-F238E27FC236}">
                        <a16:creationId xmlns:a16="http://schemas.microsoft.com/office/drawing/2014/main" id="{424F6567-2017-4819-8866-E46ADA4AA5C4}"/>
                      </a:ext>
                    </a:extLst>
                  </p:cNvPr>
                  <p:cNvCxnSpPr>
                    <a:stCxn id="28" idx="5"/>
                    <a:endCxn id="31" idx="1"/>
                  </p:cNvCxnSpPr>
                  <p:nvPr/>
                </p:nvCxnSpPr>
                <p:spPr bwMode="gray">
                  <a:xfrm rot="16200000" flipH="1">
                    <a:off x="6736778" y="3013798"/>
                    <a:ext cx="510277" cy="2816680"/>
                  </a:xfrm>
                  <a:prstGeom prst="bentConnector2">
                    <a:avLst/>
                  </a:prstGeom>
                  <a:ln w="12700">
                    <a:solidFill>
                      <a:schemeClr val="accent6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44">
                    <a:extLst>
                      <a:ext uri="{FF2B5EF4-FFF2-40B4-BE49-F238E27FC236}">
                        <a16:creationId xmlns:a16="http://schemas.microsoft.com/office/drawing/2014/main" id="{D6EB90DE-8878-43F3-804E-3AE4535F18DC}"/>
                      </a:ext>
                    </a:extLst>
                  </p:cNvPr>
                  <p:cNvCxnSpPr>
                    <a:stCxn id="29" idx="2"/>
                    <a:endCxn id="30" idx="0"/>
                  </p:cNvCxnSpPr>
                  <p:nvPr/>
                </p:nvCxnSpPr>
                <p:spPr bwMode="gray">
                  <a:xfrm>
                    <a:off x="2271397" y="4939480"/>
                    <a:ext cx="0" cy="691305"/>
                  </a:xfrm>
                  <a:prstGeom prst="straightConnector1">
                    <a:avLst/>
                  </a:prstGeom>
                  <a:ln w="12700">
                    <a:solidFill>
                      <a:schemeClr val="accent6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48">
                    <a:extLst>
                      <a:ext uri="{FF2B5EF4-FFF2-40B4-BE49-F238E27FC236}">
                        <a16:creationId xmlns:a16="http://schemas.microsoft.com/office/drawing/2014/main" id="{B401FFE8-86B4-4A24-83C7-DFB961FDEA2B}"/>
                      </a:ext>
                    </a:extLst>
                  </p:cNvPr>
                  <p:cNvSpPr txBox="1"/>
                  <p:nvPr/>
                </p:nvSpPr>
                <p:spPr bwMode="gray">
                  <a:xfrm rot="20388184">
                    <a:off x="2700972" y="1760545"/>
                    <a:ext cx="2061432" cy="3945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Clr>
                        <a:schemeClr val="accent4"/>
                      </a:buClr>
                    </a:pPr>
                    <a:r>
                      <a:rPr lang="de-DE" sz="1100" dirty="0">
                        <a:solidFill>
                          <a:schemeClr val="accent6">
                            <a:lumMod val="25000"/>
                          </a:schemeClr>
                        </a:solidFill>
                      </a:rPr>
                      <a:t>(Fwd_dist &lt;= 12  &amp;&amp; Rt_dist&lt;=10 &amp;&amp; Lt_dist &gt; 12)</a:t>
                    </a:r>
                    <a:endParaRPr lang="ro-RO" sz="1100" dirty="0">
                      <a:solidFill>
                        <a:schemeClr val="accent6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39" name="TextBox 49">
                    <a:extLst>
                      <a:ext uri="{FF2B5EF4-FFF2-40B4-BE49-F238E27FC236}">
                        <a16:creationId xmlns:a16="http://schemas.microsoft.com/office/drawing/2014/main" id="{A95121F4-8018-49FF-9CFA-0296C49375CD}"/>
                      </a:ext>
                    </a:extLst>
                  </p:cNvPr>
                  <p:cNvSpPr txBox="1"/>
                  <p:nvPr/>
                </p:nvSpPr>
                <p:spPr bwMode="gray">
                  <a:xfrm rot="1216561">
                    <a:off x="6740841" y="1890926"/>
                    <a:ext cx="1584175" cy="2395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Clr>
                        <a:schemeClr val="accent4"/>
                      </a:buClr>
                    </a:pPr>
                    <a:r>
                      <a:rPr lang="en-US" sz="1100" dirty="0">
                        <a:solidFill>
                          <a:schemeClr val="accent6">
                            <a:lumMod val="25000"/>
                          </a:schemeClr>
                        </a:solidFill>
                      </a:rPr>
                      <a:t>(</a:t>
                    </a:r>
                    <a:r>
                      <a:rPr lang="en-US" sz="1100" dirty="0" err="1">
                        <a:solidFill>
                          <a:schemeClr val="accent6">
                            <a:lumMod val="25000"/>
                          </a:schemeClr>
                        </a:solidFill>
                      </a:rPr>
                      <a:t>Rt_dist</a:t>
                    </a:r>
                    <a:r>
                      <a:rPr lang="en-US" sz="1100" dirty="0">
                        <a:solidFill>
                          <a:schemeClr val="accent6">
                            <a:lumMod val="25000"/>
                          </a:schemeClr>
                        </a:solidFill>
                      </a:rPr>
                      <a:t> &gt; 12)</a:t>
                    </a:r>
                    <a:endParaRPr lang="ro-RO" sz="1100" dirty="0">
                      <a:solidFill>
                        <a:schemeClr val="accent6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40" name="TextBox 50">
                    <a:extLst>
                      <a:ext uri="{FF2B5EF4-FFF2-40B4-BE49-F238E27FC236}">
                        <a16:creationId xmlns:a16="http://schemas.microsoft.com/office/drawing/2014/main" id="{993757DC-98C7-499F-A829-40517272578A}"/>
                      </a:ext>
                    </a:extLst>
                  </p:cNvPr>
                  <p:cNvSpPr txBox="1"/>
                  <p:nvPr/>
                </p:nvSpPr>
                <p:spPr bwMode="gray">
                  <a:xfrm>
                    <a:off x="5471395" y="2103067"/>
                    <a:ext cx="1584175" cy="3945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Clr>
                        <a:schemeClr val="accent4"/>
                      </a:buClr>
                    </a:pPr>
                    <a:r>
                      <a:rPr lang="de-DE" sz="1100" dirty="0">
                        <a:solidFill>
                          <a:schemeClr val="accent6">
                            <a:lumMod val="25000"/>
                          </a:schemeClr>
                        </a:solidFill>
                      </a:rPr>
                      <a:t>(Rt_dist &lt;= 10) &amp;&amp; (Fwd_dist &gt; 12)</a:t>
                    </a:r>
                    <a:endParaRPr lang="ro-RO" sz="1100" dirty="0">
                      <a:solidFill>
                        <a:schemeClr val="accent6">
                          <a:lumMod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41" name="TextBox 51">
                    <a:extLst>
                      <a:ext uri="{FF2B5EF4-FFF2-40B4-BE49-F238E27FC236}">
                        <a16:creationId xmlns:a16="http://schemas.microsoft.com/office/drawing/2014/main" id="{52865D0B-B529-46A3-BBF8-856CF0A3AB5D}"/>
                      </a:ext>
                    </a:extLst>
                  </p:cNvPr>
                  <p:cNvSpPr txBox="1"/>
                  <p:nvPr/>
                </p:nvSpPr>
                <p:spPr bwMode="gray">
                  <a:xfrm>
                    <a:off x="3089666" y="3243485"/>
                    <a:ext cx="1584175" cy="3945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Clr>
                        <a:schemeClr val="accent4"/>
                      </a:buClr>
                    </a:pPr>
                    <a:r>
                      <a:rPr lang="de-DE" sz="1100" dirty="0">
                        <a:solidFill>
                          <a:schemeClr val="accent6">
                            <a:lumMod val="25000"/>
                          </a:schemeClr>
                        </a:solidFill>
                      </a:rPr>
                      <a:t>(Fwd_dist &lt; 27) &amp;&amp; (Lt_dist &gt; 15)</a:t>
                    </a:r>
                    <a:endParaRPr lang="ro-RO" sz="1100" dirty="0">
                      <a:solidFill>
                        <a:schemeClr val="accent6">
                          <a:lumMod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2" name="TextBox 53">
                  <a:extLst>
                    <a:ext uri="{FF2B5EF4-FFF2-40B4-BE49-F238E27FC236}">
                      <a16:creationId xmlns:a16="http://schemas.microsoft.com/office/drawing/2014/main" id="{5DCCE002-B330-4D59-9DFA-E70AD44EA586}"/>
                    </a:ext>
                  </a:extLst>
                </p:cNvPr>
                <p:cNvSpPr txBox="1"/>
                <p:nvPr/>
              </p:nvSpPr>
              <p:spPr bwMode="gray">
                <a:xfrm>
                  <a:off x="2279055" y="2637213"/>
                  <a:ext cx="1584175" cy="3945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chemeClr val="accent4"/>
                    </a:buClr>
                  </a:pPr>
                  <a:r>
                    <a:rPr lang="en-US" sz="1100" dirty="0" err="1">
                      <a:solidFill>
                        <a:schemeClr val="accent6">
                          <a:lumMod val="25000"/>
                        </a:schemeClr>
                      </a:solidFill>
                    </a:rPr>
                    <a:t>Lt_dist</a:t>
                  </a:r>
                  <a:r>
                    <a:rPr lang="en-US" sz="1100" dirty="0">
                      <a:solidFill>
                        <a:schemeClr val="accent6">
                          <a:lumMod val="25000"/>
                        </a:schemeClr>
                      </a:solidFill>
                    </a:rPr>
                    <a:t> &lt; 10</a:t>
                  </a:r>
                  <a:endParaRPr lang="ro-RO" sz="1100" dirty="0">
                    <a:solidFill>
                      <a:schemeClr val="accent6">
                        <a:lumMod val="25000"/>
                      </a:schemeClr>
                    </a:solidFill>
                  </a:endParaRPr>
                </a:p>
                <a:p>
                  <a:pPr algn="l">
                    <a:buClr>
                      <a:schemeClr val="accent4"/>
                    </a:buClr>
                  </a:pPr>
                  <a:endParaRPr lang="ro-RO" sz="1100" dirty="0">
                    <a:solidFill>
                      <a:schemeClr val="accent6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3" name="TextBox 54">
                  <a:extLst>
                    <a:ext uri="{FF2B5EF4-FFF2-40B4-BE49-F238E27FC236}">
                      <a16:creationId xmlns:a16="http://schemas.microsoft.com/office/drawing/2014/main" id="{BAAD70D2-8092-4956-89CA-0031DC3F2F3C}"/>
                    </a:ext>
                  </a:extLst>
                </p:cNvPr>
                <p:cNvSpPr txBox="1"/>
                <p:nvPr/>
              </p:nvSpPr>
              <p:spPr bwMode="gray">
                <a:xfrm>
                  <a:off x="5699435" y="2626390"/>
                  <a:ext cx="1584175" cy="239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chemeClr val="accent4"/>
                    </a:buClr>
                  </a:pPr>
                  <a:r>
                    <a:rPr lang="en-US" sz="1100" dirty="0">
                      <a:solidFill>
                        <a:schemeClr val="accent6">
                          <a:lumMod val="25000"/>
                        </a:schemeClr>
                      </a:solidFill>
                    </a:rPr>
                    <a:t>(</a:t>
                  </a:r>
                  <a:r>
                    <a:rPr lang="en-US" sz="1100" dirty="0" err="1">
                      <a:solidFill>
                        <a:schemeClr val="accent6">
                          <a:lumMod val="25000"/>
                        </a:schemeClr>
                      </a:solidFill>
                    </a:rPr>
                    <a:t>Rt_dist</a:t>
                  </a:r>
                  <a:r>
                    <a:rPr lang="en-US" sz="1100" dirty="0">
                      <a:solidFill>
                        <a:schemeClr val="accent6">
                          <a:lumMod val="25000"/>
                        </a:schemeClr>
                      </a:solidFill>
                    </a:rPr>
                    <a:t> &gt; 26)</a:t>
                  </a:r>
                  <a:endParaRPr lang="ro-RO" sz="1100" dirty="0">
                    <a:solidFill>
                      <a:schemeClr val="accent6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4" name="TextBox 55">
                  <a:extLst>
                    <a:ext uri="{FF2B5EF4-FFF2-40B4-BE49-F238E27FC236}">
                      <a16:creationId xmlns:a16="http://schemas.microsoft.com/office/drawing/2014/main" id="{D907876E-166B-4F53-A984-35424FAAD93C}"/>
                    </a:ext>
                  </a:extLst>
                </p:cNvPr>
                <p:cNvSpPr txBox="1"/>
                <p:nvPr/>
              </p:nvSpPr>
              <p:spPr bwMode="gray">
                <a:xfrm>
                  <a:off x="5676132" y="3200338"/>
                  <a:ext cx="1584175" cy="239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chemeClr val="accent4"/>
                    </a:buClr>
                  </a:pPr>
                  <a:r>
                    <a:rPr lang="en-US" sz="1100" dirty="0" err="1">
                      <a:solidFill>
                        <a:schemeClr val="accent6">
                          <a:lumMod val="25000"/>
                        </a:schemeClr>
                      </a:solidFill>
                    </a:rPr>
                    <a:t>Rt_dist</a:t>
                  </a:r>
                  <a:r>
                    <a:rPr lang="en-US" sz="1100" dirty="0">
                      <a:solidFill>
                        <a:schemeClr val="accent6">
                          <a:lumMod val="25000"/>
                        </a:schemeClr>
                      </a:solidFill>
                    </a:rPr>
                    <a:t> &lt; 10</a:t>
                  </a:r>
                  <a:endParaRPr lang="ro-RO" sz="1100" dirty="0">
                    <a:solidFill>
                      <a:schemeClr val="accent6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5" name="TextBox 56">
                  <a:extLst>
                    <a:ext uri="{FF2B5EF4-FFF2-40B4-BE49-F238E27FC236}">
                      <a16:creationId xmlns:a16="http://schemas.microsoft.com/office/drawing/2014/main" id="{BEEE6136-8003-42A1-9B92-D47DA9E2E8A8}"/>
                    </a:ext>
                  </a:extLst>
                </p:cNvPr>
                <p:cNvSpPr txBox="1"/>
                <p:nvPr/>
              </p:nvSpPr>
              <p:spPr bwMode="gray">
                <a:xfrm>
                  <a:off x="2945129" y="4563598"/>
                  <a:ext cx="1584175" cy="7045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chemeClr val="accent4"/>
                    </a:buClr>
                  </a:pPr>
                  <a:r>
                    <a:rPr lang="en-US" sz="1100" dirty="0">
                      <a:solidFill>
                        <a:schemeClr val="accent6">
                          <a:lumMod val="25000"/>
                        </a:schemeClr>
                      </a:solidFill>
                    </a:rPr>
                    <a:t>(timer &gt; 30) &amp;&amp; (</a:t>
                  </a:r>
                  <a:r>
                    <a:rPr lang="en-US" sz="1100" dirty="0" err="1">
                      <a:solidFill>
                        <a:schemeClr val="accent6">
                          <a:lumMod val="25000"/>
                        </a:schemeClr>
                      </a:solidFill>
                    </a:rPr>
                    <a:t>Fwd_dist</a:t>
                  </a:r>
                  <a:r>
                    <a:rPr lang="en-US" sz="1100" dirty="0">
                      <a:solidFill>
                        <a:schemeClr val="accent6">
                          <a:lumMod val="25000"/>
                        </a:schemeClr>
                      </a:solidFill>
                    </a:rPr>
                    <a:t> &lt;= 12) &amp;&amp; (</a:t>
                  </a:r>
                  <a:r>
                    <a:rPr lang="en-US" sz="1100" dirty="0" err="1">
                      <a:solidFill>
                        <a:schemeClr val="accent6">
                          <a:lumMod val="25000"/>
                        </a:schemeClr>
                      </a:solidFill>
                    </a:rPr>
                    <a:t>Rt_dist</a:t>
                  </a:r>
                  <a:r>
                    <a:rPr lang="en-US" sz="1100" dirty="0">
                      <a:solidFill>
                        <a:schemeClr val="accent6">
                          <a:lumMod val="25000"/>
                        </a:schemeClr>
                      </a:solidFill>
                    </a:rPr>
                    <a:t> &lt;= 10) &amp;&amp; (</a:t>
                  </a:r>
                  <a:r>
                    <a:rPr lang="en-US" sz="1100" dirty="0" err="1">
                      <a:solidFill>
                        <a:schemeClr val="accent6">
                          <a:lumMod val="25000"/>
                        </a:schemeClr>
                      </a:solidFill>
                    </a:rPr>
                    <a:t>Lt_dist</a:t>
                  </a:r>
                  <a:r>
                    <a:rPr lang="en-US" sz="1100" dirty="0">
                      <a:solidFill>
                        <a:schemeClr val="accent6">
                          <a:lumMod val="25000"/>
                        </a:schemeClr>
                      </a:solidFill>
                    </a:rPr>
                    <a:t> &lt;= 10)</a:t>
                  </a:r>
                  <a:endParaRPr lang="ro-RO" sz="1100" dirty="0">
                    <a:solidFill>
                      <a:schemeClr val="accent6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6" name="TextBox 57">
                  <a:extLst>
                    <a:ext uri="{FF2B5EF4-FFF2-40B4-BE49-F238E27FC236}">
                      <a16:creationId xmlns:a16="http://schemas.microsoft.com/office/drawing/2014/main" id="{4E65795E-9795-4232-802E-2C44931B5313}"/>
                    </a:ext>
                  </a:extLst>
                </p:cNvPr>
                <p:cNvSpPr txBox="1"/>
                <p:nvPr/>
              </p:nvSpPr>
              <p:spPr bwMode="gray">
                <a:xfrm>
                  <a:off x="5318146" y="4563598"/>
                  <a:ext cx="1584175" cy="7045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chemeClr val="accent4"/>
                    </a:buClr>
                  </a:pPr>
                  <a:r>
                    <a:rPr lang="en-US" sz="1100" dirty="0">
                      <a:solidFill>
                        <a:schemeClr val="accent6">
                          <a:lumMod val="25000"/>
                        </a:schemeClr>
                      </a:solidFill>
                    </a:rPr>
                    <a:t>(timer &lt;= 30) &amp;&amp; (</a:t>
                  </a:r>
                  <a:r>
                    <a:rPr lang="en-US" sz="1100" dirty="0" err="1">
                      <a:solidFill>
                        <a:schemeClr val="accent6">
                          <a:lumMod val="25000"/>
                        </a:schemeClr>
                      </a:solidFill>
                    </a:rPr>
                    <a:t>Fwd_dist</a:t>
                  </a:r>
                  <a:r>
                    <a:rPr lang="en-US" sz="1100" dirty="0">
                      <a:solidFill>
                        <a:schemeClr val="accent6">
                          <a:lumMod val="25000"/>
                        </a:schemeClr>
                      </a:solidFill>
                    </a:rPr>
                    <a:t> &lt;= 12) &amp;&amp; (</a:t>
                  </a:r>
                  <a:r>
                    <a:rPr lang="en-US" sz="1100" dirty="0" err="1">
                      <a:solidFill>
                        <a:schemeClr val="accent6">
                          <a:lumMod val="25000"/>
                        </a:schemeClr>
                      </a:solidFill>
                    </a:rPr>
                    <a:t>Rt_dist</a:t>
                  </a:r>
                  <a:r>
                    <a:rPr lang="en-US" sz="1100" dirty="0">
                      <a:solidFill>
                        <a:schemeClr val="accent6">
                          <a:lumMod val="25000"/>
                        </a:schemeClr>
                      </a:solidFill>
                    </a:rPr>
                    <a:t> &lt;= 10) &amp;&amp; (</a:t>
                  </a:r>
                  <a:r>
                    <a:rPr lang="en-US" sz="1100" dirty="0" err="1">
                      <a:solidFill>
                        <a:schemeClr val="accent6">
                          <a:lumMod val="25000"/>
                        </a:schemeClr>
                      </a:solidFill>
                    </a:rPr>
                    <a:t>Lt_dist</a:t>
                  </a:r>
                  <a:r>
                    <a:rPr lang="en-US" sz="1100" dirty="0">
                      <a:solidFill>
                        <a:schemeClr val="accent6">
                          <a:lumMod val="25000"/>
                        </a:schemeClr>
                      </a:solidFill>
                    </a:rPr>
                    <a:t> &lt;= 10)</a:t>
                  </a:r>
                  <a:endParaRPr lang="ro-RO" sz="1100" dirty="0">
                    <a:solidFill>
                      <a:schemeClr val="accent6">
                        <a:lumMod val="25000"/>
                      </a:schemeClr>
                    </a:solidFill>
                  </a:endParaRPr>
                </a:p>
              </p:txBody>
            </p:sp>
          </p:grpSp>
          <p:sp>
            <p:nvSpPr>
              <p:cNvPr id="7" name="TextBox 59">
                <a:extLst>
                  <a:ext uri="{FF2B5EF4-FFF2-40B4-BE49-F238E27FC236}">
                    <a16:creationId xmlns:a16="http://schemas.microsoft.com/office/drawing/2014/main" id="{17A793D3-2682-4C19-9D80-93EC43D9AAA4}"/>
                  </a:ext>
                </a:extLst>
              </p:cNvPr>
              <p:cNvSpPr txBox="1"/>
              <p:nvPr/>
            </p:nvSpPr>
            <p:spPr bwMode="gray">
              <a:xfrm>
                <a:off x="1668627" y="4706204"/>
                <a:ext cx="1584175" cy="239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chemeClr val="accent4"/>
                  </a:buClr>
                </a:pPr>
                <a:r>
                  <a:rPr lang="en-US" sz="1100" dirty="0" err="1">
                    <a:solidFill>
                      <a:schemeClr val="accent6">
                        <a:lumMod val="25000"/>
                      </a:schemeClr>
                    </a:solidFill>
                  </a:rPr>
                  <a:t>Fwd_dist</a:t>
                </a:r>
                <a:r>
                  <a:rPr lang="en-US" sz="1100" dirty="0">
                    <a:solidFill>
                      <a:schemeClr val="accent6">
                        <a:lumMod val="25000"/>
                      </a:schemeClr>
                    </a:solidFill>
                  </a:rPr>
                  <a:t> &lt; 8</a:t>
                </a:r>
                <a:endParaRPr lang="ro-RO" sz="1100" dirty="0">
                  <a:solidFill>
                    <a:schemeClr val="accent6">
                      <a:lumMod val="25000"/>
                    </a:schemeClr>
                  </a:solidFill>
                </a:endParaRPr>
              </a:p>
            </p:txBody>
          </p:sp>
          <p:cxnSp>
            <p:nvCxnSpPr>
              <p:cNvPr id="8" name="Connector: Elbow 64">
                <a:extLst>
                  <a:ext uri="{FF2B5EF4-FFF2-40B4-BE49-F238E27FC236}">
                    <a16:creationId xmlns:a16="http://schemas.microsoft.com/office/drawing/2014/main" id="{2381BED5-E487-450B-AF74-35C8F8311F16}"/>
                  </a:ext>
                </a:extLst>
              </p:cNvPr>
              <p:cNvCxnSpPr>
                <a:stCxn id="31" idx="2"/>
                <a:endCxn id="18" idx="1"/>
              </p:cNvCxnSpPr>
              <p:nvPr/>
            </p:nvCxnSpPr>
            <p:spPr bwMode="gray">
              <a:xfrm rot="5400000" flipH="1">
                <a:off x="3689663" y="-108477"/>
                <a:ext cx="1968357" cy="7668852"/>
              </a:xfrm>
              <a:prstGeom prst="bentConnector4">
                <a:avLst>
                  <a:gd name="adj1" fmla="val -63429"/>
                  <a:gd name="adj2" fmla="val 104204"/>
                </a:avLst>
              </a:prstGeom>
              <a:ln w="127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68">
                <a:extLst>
                  <a:ext uri="{FF2B5EF4-FFF2-40B4-BE49-F238E27FC236}">
                    <a16:creationId xmlns:a16="http://schemas.microsoft.com/office/drawing/2014/main" id="{4DDDEECA-7A12-474C-838E-E3407A6760D3}"/>
                  </a:ext>
                </a:extLst>
              </p:cNvPr>
              <p:cNvSpPr txBox="1"/>
              <p:nvPr/>
            </p:nvSpPr>
            <p:spPr bwMode="gray">
              <a:xfrm>
                <a:off x="3473743" y="5715628"/>
                <a:ext cx="3240359" cy="239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accent4"/>
                  </a:buClr>
                </a:pPr>
                <a:r>
                  <a:rPr lang="en-US" sz="1100" dirty="0" err="1">
                    <a:solidFill>
                      <a:schemeClr val="accent6">
                        <a:lumMod val="25000"/>
                      </a:schemeClr>
                    </a:solidFill>
                  </a:rPr>
                  <a:t>Lt_dist</a:t>
                </a:r>
                <a:r>
                  <a:rPr lang="en-US" sz="1100" dirty="0">
                    <a:solidFill>
                      <a:schemeClr val="accent6">
                        <a:lumMod val="25000"/>
                      </a:schemeClr>
                    </a:solidFill>
                  </a:rPr>
                  <a:t> &gt; 14</a:t>
                </a:r>
                <a:endParaRPr lang="ro-RO" sz="1100" dirty="0">
                  <a:solidFill>
                    <a:schemeClr val="accent6">
                      <a:lumMod val="25000"/>
                    </a:schemeClr>
                  </a:solidFill>
                </a:endParaRPr>
              </a:p>
            </p:txBody>
          </p:sp>
          <p:cxnSp>
            <p:nvCxnSpPr>
              <p:cNvPr id="10" name="Connector: Elbow 72">
                <a:extLst>
                  <a:ext uri="{FF2B5EF4-FFF2-40B4-BE49-F238E27FC236}">
                    <a16:creationId xmlns:a16="http://schemas.microsoft.com/office/drawing/2014/main" id="{718252F2-223D-4CD3-B098-043B36D8C171}"/>
                  </a:ext>
                </a:extLst>
              </p:cNvPr>
              <p:cNvCxnSpPr>
                <a:stCxn id="31" idx="3"/>
                <a:endCxn id="20" idx="3"/>
              </p:cNvCxnSpPr>
              <p:nvPr/>
            </p:nvCxnSpPr>
            <p:spPr bwMode="gray">
              <a:xfrm flipV="1">
                <a:off x="9192344" y="2741770"/>
                <a:ext cx="12700" cy="1572313"/>
              </a:xfrm>
              <a:prstGeom prst="bentConnector3">
                <a:avLst>
                  <a:gd name="adj1" fmla="val 2446157"/>
                </a:avLst>
              </a:prstGeom>
              <a:ln w="127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74">
              <a:extLst>
                <a:ext uri="{FF2B5EF4-FFF2-40B4-BE49-F238E27FC236}">
                  <a16:creationId xmlns:a16="http://schemas.microsoft.com/office/drawing/2014/main" id="{3D134480-84F6-4CF5-A71B-7285CD2D0A6C}"/>
                </a:ext>
              </a:extLst>
            </p:cNvPr>
            <p:cNvSpPr txBox="1"/>
            <p:nvPr/>
          </p:nvSpPr>
          <p:spPr bwMode="gray">
            <a:xfrm>
              <a:off x="9480376" y="3312482"/>
              <a:ext cx="3240359" cy="239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4"/>
                </a:buClr>
              </a:pPr>
              <a:r>
                <a:rPr lang="en-US" sz="1100" dirty="0" err="1">
                  <a:solidFill>
                    <a:schemeClr val="accent6">
                      <a:lumMod val="25000"/>
                    </a:schemeClr>
                  </a:solidFill>
                </a:rPr>
                <a:t>Rt_dist</a:t>
              </a:r>
              <a:r>
                <a:rPr lang="en-US" sz="1100" dirty="0">
                  <a:solidFill>
                    <a:schemeClr val="accent6">
                      <a:lumMod val="25000"/>
                    </a:schemeClr>
                  </a:solidFill>
                </a:rPr>
                <a:t> &gt; 14</a:t>
              </a:r>
              <a:endParaRPr lang="ro-RO" sz="1100" dirty="0">
                <a:solidFill>
                  <a:schemeClr val="accent6">
                    <a:lumMod val="25000"/>
                  </a:schemeClr>
                </a:solidFill>
              </a:endParaRPr>
            </a:p>
          </p:txBody>
        </p:sp>
      </p:grpSp>
      <p:sp>
        <p:nvSpPr>
          <p:cNvPr id="42" name="CasetăText 41">
            <a:extLst>
              <a:ext uri="{FF2B5EF4-FFF2-40B4-BE49-F238E27FC236}">
                <a16:creationId xmlns:a16="http://schemas.microsoft.com/office/drawing/2014/main" id="{3B6882F1-6EF2-408D-A688-790D347D99DB}"/>
              </a:ext>
            </a:extLst>
          </p:cNvPr>
          <p:cNvSpPr txBox="1"/>
          <p:nvPr/>
        </p:nvSpPr>
        <p:spPr>
          <a:xfrm>
            <a:off x="866780" y="334243"/>
            <a:ext cx="2665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Arhitectura</a:t>
            </a:r>
            <a:r>
              <a:rPr lang="en-US" sz="2400" dirty="0"/>
              <a:t> software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355437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ă">
  <a:themeElements>
    <a:clrScheme name="Integrală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ă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100</TotalTime>
  <Words>167</Words>
  <Application>Microsoft Office PowerPoint</Application>
  <PresentationFormat>Ecran lat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Integrală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Monica Nedelcea</dc:creator>
  <cp:lastModifiedBy>Monica Nedelcea</cp:lastModifiedBy>
  <cp:revision>3</cp:revision>
  <dcterms:created xsi:type="dcterms:W3CDTF">2018-06-03T17:23:51Z</dcterms:created>
  <dcterms:modified xsi:type="dcterms:W3CDTF">2018-06-07T15:02:50Z</dcterms:modified>
</cp:coreProperties>
</file>