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302" y="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4C98-A899-4C58-91E0-9B8911484715}" type="datetimeFigureOut">
              <a:rPr lang="pl-PL" smtClean="0"/>
              <a:t>2010-04-26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DB68-B1E7-41AD-A0DE-09AC31F2A92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4C98-A899-4C58-91E0-9B8911484715}" type="datetimeFigureOut">
              <a:rPr lang="pl-PL" smtClean="0"/>
              <a:t>2010-04-26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DB68-B1E7-41AD-A0DE-09AC31F2A92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4C98-A899-4C58-91E0-9B8911484715}" type="datetimeFigureOut">
              <a:rPr lang="pl-PL" smtClean="0"/>
              <a:t>2010-04-26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DB68-B1E7-41AD-A0DE-09AC31F2A92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4C98-A899-4C58-91E0-9B8911484715}" type="datetimeFigureOut">
              <a:rPr lang="pl-PL" smtClean="0"/>
              <a:t>2010-04-26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DB68-B1E7-41AD-A0DE-09AC31F2A92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4C98-A899-4C58-91E0-9B8911484715}" type="datetimeFigureOut">
              <a:rPr lang="pl-PL" smtClean="0"/>
              <a:t>2010-04-26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DB68-B1E7-41AD-A0DE-09AC31F2A92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4C98-A899-4C58-91E0-9B8911484715}" type="datetimeFigureOut">
              <a:rPr lang="pl-PL" smtClean="0"/>
              <a:t>2010-04-26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DB68-B1E7-41AD-A0DE-09AC31F2A92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4C98-A899-4C58-91E0-9B8911484715}" type="datetimeFigureOut">
              <a:rPr lang="pl-PL" smtClean="0"/>
              <a:t>2010-04-26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DB68-B1E7-41AD-A0DE-09AC31F2A92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4C98-A899-4C58-91E0-9B8911484715}" type="datetimeFigureOut">
              <a:rPr lang="pl-PL" smtClean="0"/>
              <a:t>2010-04-26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DB68-B1E7-41AD-A0DE-09AC31F2A92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4C98-A899-4C58-91E0-9B8911484715}" type="datetimeFigureOut">
              <a:rPr lang="pl-PL" smtClean="0"/>
              <a:t>2010-04-26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DB68-B1E7-41AD-A0DE-09AC31F2A92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4C98-A899-4C58-91E0-9B8911484715}" type="datetimeFigureOut">
              <a:rPr lang="pl-PL" smtClean="0"/>
              <a:t>2010-04-26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DB68-B1E7-41AD-A0DE-09AC31F2A92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4C98-A899-4C58-91E0-9B8911484715}" type="datetimeFigureOut">
              <a:rPr lang="pl-PL" smtClean="0"/>
              <a:t>2010-04-26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DB68-B1E7-41AD-A0DE-09AC31F2A92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B4C98-A899-4C58-91E0-9B8911484715}" type="datetimeFigureOut">
              <a:rPr lang="pl-PL" smtClean="0"/>
              <a:t>2010-04-26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8DB68-B1E7-41AD-A0DE-09AC31F2A92C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upa 104"/>
          <p:cNvGrpSpPr/>
          <p:nvPr/>
        </p:nvGrpSpPr>
        <p:grpSpPr>
          <a:xfrm>
            <a:off x="-1571668" y="1357298"/>
            <a:ext cx="14573352" cy="3075223"/>
            <a:chOff x="-1571668" y="1357298"/>
            <a:chExt cx="14573352" cy="3075223"/>
          </a:xfrm>
        </p:grpSpPr>
        <p:sp>
          <p:nvSpPr>
            <p:cNvPr id="26" name="Prostokąt zaokrąglony 25"/>
            <p:cNvSpPr/>
            <p:nvPr/>
          </p:nvSpPr>
          <p:spPr>
            <a:xfrm>
              <a:off x="285720" y="2571744"/>
              <a:ext cx="4714908" cy="1000132"/>
            </a:xfrm>
            <a:prstGeom prst="roundRect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Prostokąt zaokrąglony 20"/>
            <p:cNvSpPr/>
            <p:nvPr/>
          </p:nvSpPr>
          <p:spPr>
            <a:xfrm>
              <a:off x="-1571668" y="1357298"/>
              <a:ext cx="4714908" cy="1000132"/>
            </a:xfrm>
            <a:prstGeom prst="roundRect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" name="Prostokąt zaokrąglony 7"/>
            <p:cNvSpPr/>
            <p:nvPr/>
          </p:nvSpPr>
          <p:spPr>
            <a:xfrm>
              <a:off x="-1500230" y="1428736"/>
              <a:ext cx="857256" cy="8572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3600" dirty="0" smtClean="0"/>
                <a:t>A</a:t>
              </a:r>
              <a:endParaRPr lang="pl-PL" sz="3600" dirty="0"/>
            </a:p>
          </p:txBody>
        </p:sp>
        <p:sp>
          <p:nvSpPr>
            <p:cNvPr id="11" name="Prostokąt zaokrąglony 10"/>
            <p:cNvSpPr/>
            <p:nvPr/>
          </p:nvSpPr>
          <p:spPr>
            <a:xfrm>
              <a:off x="-571536" y="1428736"/>
              <a:ext cx="857256" cy="8572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3600" dirty="0" smtClean="0"/>
                <a:t>C</a:t>
              </a:r>
              <a:endParaRPr lang="pl-PL" sz="3600" dirty="0"/>
            </a:p>
          </p:txBody>
        </p:sp>
        <p:sp>
          <p:nvSpPr>
            <p:cNvPr id="12" name="Prostokąt zaokrąglony 11"/>
            <p:cNvSpPr/>
            <p:nvPr/>
          </p:nvSpPr>
          <p:spPr>
            <a:xfrm>
              <a:off x="357158" y="1428736"/>
              <a:ext cx="857256" cy="8572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3600" dirty="0" smtClean="0"/>
                <a:t>A</a:t>
              </a:r>
              <a:endParaRPr lang="pl-PL" sz="3600" dirty="0"/>
            </a:p>
          </p:txBody>
        </p:sp>
        <p:sp>
          <p:nvSpPr>
            <p:cNvPr id="13" name="Prostokąt zaokrąglony 12"/>
            <p:cNvSpPr/>
            <p:nvPr/>
          </p:nvSpPr>
          <p:spPr>
            <a:xfrm>
              <a:off x="1285852" y="1428736"/>
              <a:ext cx="857256" cy="8572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3600" dirty="0" smtClean="0"/>
                <a:t>C</a:t>
              </a:r>
              <a:endParaRPr lang="pl-PL" sz="3600" dirty="0"/>
            </a:p>
          </p:txBody>
        </p:sp>
        <p:sp>
          <p:nvSpPr>
            <p:cNvPr id="14" name="Prostokąt zaokrąglony 13"/>
            <p:cNvSpPr/>
            <p:nvPr/>
          </p:nvSpPr>
          <p:spPr>
            <a:xfrm>
              <a:off x="2214546" y="1428736"/>
              <a:ext cx="857256" cy="8572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3600" dirty="0" smtClean="0"/>
                <a:t>G</a:t>
              </a:r>
              <a:endParaRPr lang="pl-PL" sz="3600" dirty="0"/>
            </a:p>
          </p:txBody>
        </p:sp>
        <p:sp>
          <p:nvSpPr>
            <p:cNvPr id="16" name="Prostokąt zaokrąglony 15"/>
            <p:cNvSpPr/>
            <p:nvPr/>
          </p:nvSpPr>
          <p:spPr>
            <a:xfrm>
              <a:off x="357158" y="2643182"/>
              <a:ext cx="857256" cy="8572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3600" dirty="0"/>
                <a:t>A</a:t>
              </a:r>
            </a:p>
          </p:txBody>
        </p:sp>
        <p:sp>
          <p:nvSpPr>
            <p:cNvPr id="17" name="Prostokąt zaokrąglony 16"/>
            <p:cNvSpPr/>
            <p:nvPr/>
          </p:nvSpPr>
          <p:spPr>
            <a:xfrm>
              <a:off x="1285852" y="2643182"/>
              <a:ext cx="857256" cy="8572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3600" dirty="0" smtClean="0"/>
                <a:t>C</a:t>
              </a:r>
              <a:endParaRPr lang="pl-PL" sz="3600" dirty="0"/>
            </a:p>
          </p:txBody>
        </p:sp>
        <p:sp>
          <p:nvSpPr>
            <p:cNvPr id="18" name="Prostokąt zaokrąglony 17"/>
            <p:cNvSpPr/>
            <p:nvPr/>
          </p:nvSpPr>
          <p:spPr>
            <a:xfrm>
              <a:off x="2214546" y="2643182"/>
              <a:ext cx="857256" cy="8572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3600" dirty="0" smtClean="0"/>
                <a:t>G</a:t>
              </a:r>
              <a:endParaRPr lang="pl-PL" sz="3600" dirty="0"/>
            </a:p>
          </p:txBody>
        </p:sp>
        <p:sp>
          <p:nvSpPr>
            <p:cNvPr id="19" name="Prostokąt zaokrąglony 18"/>
            <p:cNvSpPr/>
            <p:nvPr/>
          </p:nvSpPr>
          <p:spPr>
            <a:xfrm>
              <a:off x="3143240" y="2643182"/>
              <a:ext cx="857256" cy="8572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3600" dirty="0" smtClean="0"/>
                <a:t>T</a:t>
              </a:r>
              <a:endParaRPr lang="pl-PL" sz="3600" dirty="0"/>
            </a:p>
          </p:txBody>
        </p:sp>
        <p:sp>
          <p:nvSpPr>
            <p:cNvPr id="20" name="Prostokąt zaokrąglony 19"/>
            <p:cNvSpPr/>
            <p:nvPr/>
          </p:nvSpPr>
          <p:spPr>
            <a:xfrm>
              <a:off x="4071934" y="2643182"/>
              <a:ext cx="857256" cy="8572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3600" dirty="0" smtClean="0"/>
                <a:t>A</a:t>
              </a:r>
              <a:endParaRPr lang="pl-PL" sz="3600" dirty="0"/>
            </a:p>
          </p:txBody>
        </p:sp>
        <p:cxnSp>
          <p:nvCxnSpPr>
            <p:cNvPr id="28" name="Łącznik prosty ze strzałką 27"/>
            <p:cNvCxnSpPr>
              <a:stCxn id="12" idx="2"/>
              <a:endCxn id="16" idx="0"/>
            </p:cNvCxnSpPr>
            <p:nvPr/>
          </p:nvCxnSpPr>
          <p:spPr>
            <a:xfrm rot="5400000">
              <a:off x="607191" y="2464587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Łącznik prosty ze strzałką 29"/>
            <p:cNvCxnSpPr>
              <a:stCxn id="13" idx="2"/>
              <a:endCxn id="17" idx="0"/>
            </p:cNvCxnSpPr>
            <p:nvPr/>
          </p:nvCxnSpPr>
          <p:spPr>
            <a:xfrm rot="5400000">
              <a:off x="1535885" y="2464587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Łącznik prosty ze strzałką 31"/>
            <p:cNvCxnSpPr>
              <a:stCxn id="14" idx="2"/>
              <a:endCxn id="18" idx="0"/>
            </p:cNvCxnSpPr>
            <p:nvPr/>
          </p:nvCxnSpPr>
          <p:spPr>
            <a:xfrm rot="5400000">
              <a:off x="2464579" y="2464587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Nawias klamrowy zamykający 49"/>
            <p:cNvSpPr/>
            <p:nvPr/>
          </p:nvSpPr>
          <p:spPr>
            <a:xfrm rot="5400000">
              <a:off x="-714412" y="2857496"/>
              <a:ext cx="214314" cy="1785950"/>
            </a:xfrm>
            <a:prstGeom prst="righ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1" name="pole tekstowe 50"/>
            <p:cNvSpPr txBox="1"/>
            <p:nvPr/>
          </p:nvSpPr>
          <p:spPr>
            <a:xfrm>
              <a:off x="-785850" y="3786190"/>
              <a:ext cx="4286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600" dirty="0" smtClean="0"/>
                <a:t>2</a:t>
              </a:r>
              <a:endParaRPr lang="pl-PL" sz="3600" dirty="0"/>
            </a:p>
          </p:txBody>
        </p:sp>
        <p:sp>
          <p:nvSpPr>
            <p:cNvPr id="52" name="Strzałka w prawo 51"/>
            <p:cNvSpPr/>
            <p:nvPr/>
          </p:nvSpPr>
          <p:spPr>
            <a:xfrm>
              <a:off x="5143504" y="1928802"/>
              <a:ext cx="1143008" cy="928694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5" name="Prostokąt zaokrąglony 54"/>
            <p:cNvSpPr/>
            <p:nvPr/>
          </p:nvSpPr>
          <p:spPr>
            <a:xfrm>
              <a:off x="6429388" y="1928802"/>
              <a:ext cx="6572296" cy="1000132"/>
            </a:xfrm>
            <a:prstGeom prst="roundRect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6" name="Prostokąt zaokrąglony 55"/>
            <p:cNvSpPr/>
            <p:nvPr/>
          </p:nvSpPr>
          <p:spPr>
            <a:xfrm>
              <a:off x="6500826" y="2000240"/>
              <a:ext cx="857256" cy="8572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3600" dirty="0" smtClean="0"/>
                <a:t>A</a:t>
              </a:r>
              <a:endParaRPr lang="pl-PL" sz="3600" dirty="0"/>
            </a:p>
          </p:txBody>
        </p:sp>
        <p:sp>
          <p:nvSpPr>
            <p:cNvPr id="57" name="Prostokąt zaokrąglony 56"/>
            <p:cNvSpPr/>
            <p:nvPr/>
          </p:nvSpPr>
          <p:spPr>
            <a:xfrm>
              <a:off x="7429520" y="2000240"/>
              <a:ext cx="857256" cy="8572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3600" dirty="0" smtClean="0"/>
                <a:t>C</a:t>
              </a:r>
              <a:endParaRPr lang="pl-PL" sz="3600" dirty="0"/>
            </a:p>
          </p:txBody>
        </p:sp>
        <p:sp>
          <p:nvSpPr>
            <p:cNvPr id="58" name="Prostokąt zaokrąglony 57"/>
            <p:cNvSpPr/>
            <p:nvPr/>
          </p:nvSpPr>
          <p:spPr>
            <a:xfrm>
              <a:off x="8358214" y="2000240"/>
              <a:ext cx="857256" cy="8572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3600" dirty="0" smtClean="0"/>
                <a:t>A</a:t>
              </a:r>
              <a:endParaRPr lang="pl-PL" sz="3600" dirty="0"/>
            </a:p>
          </p:txBody>
        </p:sp>
        <p:sp>
          <p:nvSpPr>
            <p:cNvPr id="59" name="Prostokąt zaokrąglony 58"/>
            <p:cNvSpPr/>
            <p:nvPr/>
          </p:nvSpPr>
          <p:spPr>
            <a:xfrm>
              <a:off x="9286908" y="2000240"/>
              <a:ext cx="857256" cy="8572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3600" dirty="0" smtClean="0"/>
                <a:t>C</a:t>
              </a:r>
              <a:endParaRPr lang="pl-PL" sz="3600" dirty="0"/>
            </a:p>
          </p:txBody>
        </p:sp>
        <p:sp>
          <p:nvSpPr>
            <p:cNvPr id="60" name="Prostokąt zaokrąglony 59"/>
            <p:cNvSpPr/>
            <p:nvPr/>
          </p:nvSpPr>
          <p:spPr>
            <a:xfrm>
              <a:off x="10215602" y="2000240"/>
              <a:ext cx="857256" cy="8572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3600" dirty="0" smtClean="0"/>
                <a:t>G</a:t>
              </a:r>
              <a:endParaRPr lang="pl-PL" sz="3600" dirty="0"/>
            </a:p>
          </p:txBody>
        </p:sp>
        <p:sp>
          <p:nvSpPr>
            <p:cNvPr id="61" name="Prostokąt zaokrąglony 60"/>
            <p:cNvSpPr/>
            <p:nvPr/>
          </p:nvSpPr>
          <p:spPr>
            <a:xfrm>
              <a:off x="8358214" y="2000240"/>
              <a:ext cx="857256" cy="8572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3600" dirty="0"/>
                <a:t>A</a:t>
              </a:r>
            </a:p>
          </p:txBody>
        </p:sp>
        <p:sp>
          <p:nvSpPr>
            <p:cNvPr id="62" name="Prostokąt zaokrąglony 61"/>
            <p:cNvSpPr/>
            <p:nvPr/>
          </p:nvSpPr>
          <p:spPr>
            <a:xfrm>
              <a:off x="9286908" y="2000240"/>
              <a:ext cx="857256" cy="8572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3600" dirty="0" smtClean="0"/>
                <a:t>C</a:t>
              </a:r>
              <a:endParaRPr lang="pl-PL" sz="3600" dirty="0"/>
            </a:p>
          </p:txBody>
        </p:sp>
        <p:sp>
          <p:nvSpPr>
            <p:cNvPr id="63" name="Prostokąt zaokrąglony 62"/>
            <p:cNvSpPr/>
            <p:nvPr/>
          </p:nvSpPr>
          <p:spPr>
            <a:xfrm>
              <a:off x="10215602" y="2000240"/>
              <a:ext cx="857256" cy="8572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3600" dirty="0" smtClean="0"/>
                <a:t>G</a:t>
              </a:r>
              <a:endParaRPr lang="pl-PL" sz="3600" dirty="0"/>
            </a:p>
          </p:txBody>
        </p:sp>
        <p:sp>
          <p:nvSpPr>
            <p:cNvPr id="64" name="Prostokąt zaokrąglony 63"/>
            <p:cNvSpPr/>
            <p:nvPr/>
          </p:nvSpPr>
          <p:spPr>
            <a:xfrm>
              <a:off x="11144296" y="2000240"/>
              <a:ext cx="857256" cy="8572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3600" dirty="0" smtClean="0"/>
                <a:t>T</a:t>
              </a:r>
              <a:endParaRPr lang="pl-PL" sz="3600" dirty="0"/>
            </a:p>
          </p:txBody>
        </p:sp>
        <p:sp>
          <p:nvSpPr>
            <p:cNvPr id="65" name="Prostokąt zaokrąglony 64"/>
            <p:cNvSpPr/>
            <p:nvPr/>
          </p:nvSpPr>
          <p:spPr>
            <a:xfrm>
              <a:off x="12072990" y="2000240"/>
              <a:ext cx="857256" cy="8572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3600" dirty="0" smtClean="0"/>
                <a:t>A</a:t>
              </a:r>
              <a:endParaRPr lang="pl-PL" sz="3600" dirty="0"/>
            </a:p>
          </p:txBody>
        </p:sp>
      </p:grpSp>
      <p:grpSp>
        <p:nvGrpSpPr>
          <p:cNvPr id="106" name="Grupa 105"/>
          <p:cNvGrpSpPr/>
          <p:nvPr/>
        </p:nvGrpSpPr>
        <p:grpSpPr>
          <a:xfrm>
            <a:off x="-1571668" y="4643422"/>
            <a:ext cx="18359566" cy="3146685"/>
            <a:chOff x="-1571668" y="4643422"/>
            <a:chExt cx="18359566" cy="3146685"/>
          </a:xfrm>
        </p:grpSpPr>
        <p:sp>
          <p:nvSpPr>
            <p:cNvPr id="33" name="Prostokąt zaokrąglony 32"/>
            <p:cNvSpPr/>
            <p:nvPr/>
          </p:nvSpPr>
          <p:spPr>
            <a:xfrm>
              <a:off x="-1571668" y="4643422"/>
              <a:ext cx="4714908" cy="1000132"/>
            </a:xfrm>
            <a:prstGeom prst="roundRect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Prostokąt zaokrąglony 33"/>
            <p:cNvSpPr/>
            <p:nvPr/>
          </p:nvSpPr>
          <p:spPr>
            <a:xfrm>
              <a:off x="2143108" y="5857868"/>
              <a:ext cx="4714908" cy="1000132"/>
            </a:xfrm>
            <a:prstGeom prst="roundRect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5" name="Prostokąt zaokrąglony 34"/>
            <p:cNvSpPr/>
            <p:nvPr/>
          </p:nvSpPr>
          <p:spPr>
            <a:xfrm>
              <a:off x="2214546" y="5929306"/>
              <a:ext cx="857256" cy="8572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3600" dirty="0" smtClean="0"/>
                <a:t>A</a:t>
              </a:r>
              <a:endParaRPr lang="pl-PL" sz="3600" dirty="0"/>
            </a:p>
          </p:txBody>
        </p:sp>
        <p:sp>
          <p:nvSpPr>
            <p:cNvPr id="36" name="Prostokąt zaokrąglony 35"/>
            <p:cNvSpPr/>
            <p:nvPr/>
          </p:nvSpPr>
          <p:spPr>
            <a:xfrm>
              <a:off x="3143240" y="5929306"/>
              <a:ext cx="857256" cy="8572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3600" dirty="0" smtClean="0"/>
                <a:t>C</a:t>
              </a:r>
              <a:endParaRPr lang="pl-PL" sz="3600" dirty="0"/>
            </a:p>
          </p:txBody>
        </p:sp>
        <p:sp>
          <p:nvSpPr>
            <p:cNvPr id="37" name="Prostokąt zaokrąglony 36"/>
            <p:cNvSpPr/>
            <p:nvPr/>
          </p:nvSpPr>
          <p:spPr>
            <a:xfrm>
              <a:off x="4071934" y="5929306"/>
              <a:ext cx="857256" cy="8572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3600" dirty="0" smtClean="0"/>
                <a:t>A</a:t>
              </a:r>
              <a:endParaRPr lang="pl-PL" sz="3600" dirty="0"/>
            </a:p>
          </p:txBody>
        </p:sp>
        <p:sp>
          <p:nvSpPr>
            <p:cNvPr id="38" name="Prostokąt zaokrąglony 37"/>
            <p:cNvSpPr/>
            <p:nvPr/>
          </p:nvSpPr>
          <p:spPr>
            <a:xfrm>
              <a:off x="5000628" y="5929306"/>
              <a:ext cx="857256" cy="8572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3600" dirty="0" smtClean="0"/>
                <a:t>C</a:t>
              </a:r>
              <a:endParaRPr lang="pl-PL" sz="3600" dirty="0"/>
            </a:p>
          </p:txBody>
        </p:sp>
        <p:sp>
          <p:nvSpPr>
            <p:cNvPr id="39" name="Prostokąt zaokrąglony 38"/>
            <p:cNvSpPr/>
            <p:nvPr/>
          </p:nvSpPr>
          <p:spPr>
            <a:xfrm>
              <a:off x="5929322" y="5929306"/>
              <a:ext cx="857256" cy="8572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3600" dirty="0" smtClean="0"/>
                <a:t>G</a:t>
              </a:r>
              <a:endParaRPr lang="pl-PL" sz="3600" dirty="0"/>
            </a:p>
          </p:txBody>
        </p:sp>
        <p:sp>
          <p:nvSpPr>
            <p:cNvPr id="40" name="Prostokąt zaokrąglony 39"/>
            <p:cNvSpPr/>
            <p:nvPr/>
          </p:nvSpPr>
          <p:spPr>
            <a:xfrm>
              <a:off x="-1500230" y="4714860"/>
              <a:ext cx="857256" cy="8572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3600" dirty="0"/>
                <a:t>A</a:t>
              </a:r>
            </a:p>
          </p:txBody>
        </p:sp>
        <p:sp>
          <p:nvSpPr>
            <p:cNvPr id="41" name="Prostokąt zaokrąglony 40"/>
            <p:cNvSpPr/>
            <p:nvPr/>
          </p:nvSpPr>
          <p:spPr>
            <a:xfrm>
              <a:off x="-571536" y="4714860"/>
              <a:ext cx="857256" cy="8572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3600" dirty="0" smtClean="0"/>
                <a:t>C</a:t>
              </a:r>
              <a:endParaRPr lang="pl-PL" sz="3600" dirty="0"/>
            </a:p>
          </p:txBody>
        </p:sp>
        <p:sp>
          <p:nvSpPr>
            <p:cNvPr id="42" name="Prostokąt zaokrąglony 41"/>
            <p:cNvSpPr/>
            <p:nvPr/>
          </p:nvSpPr>
          <p:spPr>
            <a:xfrm>
              <a:off x="357158" y="4714860"/>
              <a:ext cx="857256" cy="8572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3600" dirty="0" smtClean="0"/>
                <a:t>G</a:t>
              </a:r>
              <a:endParaRPr lang="pl-PL" sz="3600" dirty="0"/>
            </a:p>
          </p:txBody>
        </p:sp>
        <p:sp>
          <p:nvSpPr>
            <p:cNvPr id="43" name="Prostokąt zaokrąglony 42"/>
            <p:cNvSpPr/>
            <p:nvPr/>
          </p:nvSpPr>
          <p:spPr>
            <a:xfrm>
              <a:off x="1285852" y="4714860"/>
              <a:ext cx="857256" cy="8572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3600" dirty="0" smtClean="0"/>
                <a:t>T</a:t>
              </a:r>
              <a:endParaRPr lang="pl-PL" sz="3600" dirty="0"/>
            </a:p>
          </p:txBody>
        </p:sp>
        <p:sp>
          <p:nvSpPr>
            <p:cNvPr id="44" name="Prostokąt zaokrąglony 43"/>
            <p:cNvSpPr/>
            <p:nvPr/>
          </p:nvSpPr>
          <p:spPr>
            <a:xfrm>
              <a:off x="2214546" y="4714860"/>
              <a:ext cx="857256" cy="8572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3600" dirty="0" smtClean="0"/>
                <a:t>A</a:t>
              </a:r>
              <a:endParaRPr lang="pl-PL" sz="3600" dirty="0"/>
            </a:p>
          </p:txBody>
        </p:sp>
        <p:cxnSp>
          <p:nvCxnSpPr>
            <p:cNvPr id="49" name="Łącznik prosty ze strzałką 48"/>
            <p:cNvCxnSpPr>
              <a:stCxn id="44" idx="2"/>
              <a:endCxn id="35" idx="0"/>
            </p:cNvCxnSpPr>
            <p:nvPr/>
          </p:nvCxnSpPr>
          <p:spPr>
            <a:xfrm rot="5400000">
              <a:off x="2464579" y="5750711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Strzałka w prawo 52"/>
            <p:cNvSpPr/>
            <p:nvPr/>
          </p:nvSpPr>
          <p:spPr>
            <a:xfrm>
              <a:off x="7000892" y="5286388"/>
              <a:ext cx="1143008" cy="928694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2" name="Prostokąt zaokrąglony 81"/>
            <p:cNvSpPr/>
            <p:nvPr/>
          </p:nvSpPr>
          <p:spPr>
            <a:xfrm>
              <a:off x="8358214" y="5286388"/>
              <a:ext cx="8429684" cy="1000132"/>
            </a:xfrm>
            <a:prstGeom prst="roundRect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4" name="Prostokąt zaokrąglony 83"/>
            <p:cNvSpPr/>
            <p:nvPr/>
          </p:nvSpPr>
          <p:spPr>
            <a:xfrm>
              <a:off x="12144428" y="5357826"/>
              <a:ext cx="857256" cy="8572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3600" dirty="0" smtClean="0"/>
                <a:t>A</a:t>
              </a:r>
              <a:endParaRPr lang="pl-PL" sz="3600" dirty="0"/>
            </a:p>
          </p:txBody>
        </p:sp>
        <p:sp>
          <p:nvSpPr>
            <p:cNvPr id="85" name="Prostokąt zaokrąglony 84"/>
            <p:cNvSpPr/>
            <p:nvPr/>
          </p:nvSpPr>
          <p:spPr>
            <a:xfrm>
              <a:off x="13073122" y="5357826"/>
              <a:ext cx="857256" cy="8572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3600" dirty="0" smtClean="0"/>
                <a:t>C</a:t>
              </a:r>
              <a:endParaRPr lang="pl-PL" sz="3600" dirty="0"/>
            </a:p>
          </p:txBody>
        </p:sp>
        <p:sp>
          <p:nvSpPr>
            <p:cNvPr id="86" name="Prostokąt zaokrąglony 85"/>
            <p:cNvSpPr/>
            <p:nvPr/>
          </p:nvSpPr>
          <p:spPr>
            <a:xfrm>
              <a:off x="14001816" y="5357826"/>
              <a:ext cx="857256" cy="8572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3600" dirty="0" smtClean="0"/>
                <a:t>A</a:t>
              </a:r>
              <a:endParaRPr lang="pl-PL" sz="3600" dirty="0"/>
            </a:p>
          </p:txBody>
        </p:sp>
        <p:sp>
          <p:nvSpPr>
            <p:cNvPr id="87" name="Prostokąt zaokrąglony 86"/>
            <p:cNvSpPr/>
            <p:nvPr/>
          </p:nvSpPr>
          <p:spPr>
            <a:xfrm>
              <a:off x="14930510" y="5357826"/>
              <a:ext cx="857256" cy="8572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3600" dirty="0" smtClean="0"/>
                <a:t>C</a:t>
              </a:r>
              <a:endParaRPr lang="pl-PL" sz="3600" dirty="0"/>
            </a:p>
          </p:txBody>
        </p:sp>
        <p:sp>
          <p:nvSpPr>
            <p:cNvPr id="88" name="Prostokąt zaokrąglony 87"/>
            <p:cNvSpPr/>
            <p:nvPr/>
          </p:nvSpPr>
          <p:spPr>
            <a:xfrm>
              <a:off x="15859204" y="5357826"/>
              <a:ext cx="857256" cy="8572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3600" dirty="0" smtClean="0"/>
                <a:t>G</a:t>
              </a:r>
              <a:endParaRPr lang="pl-PL" sz="3600" dirty="0"/>
            </a:p>
          </p:txBody>
        </p:sp>
        <p:sp>
          <p:nvSpPr>
            <p:cNvPr id="89" name="Prostokąt zaokrąglony 88"/>
            <p:cNvSpPr/>
            <p:nvPr/>
          </p:nvSpPr>
          <p:spPr>
            <a:xfrm>
              <a:off x="8429652" y="5357826"/>
              <a:ext cx="857256" cy="8572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3600" dirty="0"/>
                <a:t>A</a:t>
              </a:r>
            </a:p>
          </p:txBody>
        </p:sp>
        <p:sp>
          <p:nvSpPr>
            <p:cNvPr id="90" name="Prostokąt zaokrąglony 89"/>
            <p:cNvSpPr/>
            <p:nvPr/>
          </p:nvSpPr>
          <p:spPr>
            <a:xfrm>
              <a:off x="9358346" y="5357826"/>
              <a:ext cx="857256" cy="8572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3600" dirty="0" smtClean="0"/>
                <a:t>C</a:t>
              </a:r>
              <a:endParaRPr lang="pl-PL" sz="3600" dirty="0"/>
            </a:p>
          </p:txBody>
        </p:sp>
        <p:sp>
          <p:nvSpPr>
            <p:cNvPr id="91" name="Prostokąt zaokrąglony 90"/>
            <p:cNvSpPr/>
            <p:nvPr/>
          </p:nvSpPr>
          <p:spPr>
            <a:xfrm>
              <a:off x="10287040" y="5357826"/>
              <a:ext cx="857256" cy="8572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3600" dirty="0" smtClean="0"/>
                <a:t>G</a:t>
              </a:r>
              <a:endParaRPr lang="pl-PL" sz="3600" dirty="0"/>
            </a:p>
          </p:txBody>
        </p:sp>
        <p:sp>
          <p:nvSpPr>
            <p:cNvPr id="92" name="Prostokąt zaokrąglony 91"/>
            <p:cNvSpPr/>
            <p:nvPr/>
          </p:nvSpPr>
          <p:spPr>
            <a:xfrm>
              <a:off x="11215734" y="5357826"/>
              <a:ext cx="857256" cy="8572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3600" dirty="0" smtClean="0"/>
                <a:t>T</a:t>
              </a:r>
              <a:endParaRPr lang="pl-PL" sz="3600" dirty="0"/>
            </a:p>
          </p:txBody>
        </p:sp>
        <p:sp>
          <p:nvSpPr>
            <p:cNvPr id="93" name="Prostokąt zaokrąglony 92"/>
            <p:cNvSpPr/>
            <p:nvPr/>
          </p:nvSpPr>
          <p:spPr>
            <a:xfrm>
              <a:off x="12144428" y="5357826"/>
              <a:ext cx="857256" cy="8572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3600" dirty="0" smtClean="0"/>
                <a:t>A</a:t>
              </a:r>
              <a:endParaRPr lang="pl-PL" sz="3600" dirty="0"/>
            </a:p>
          </p:txBody>
        </p:sp>
        <p:sp>
          <p:nvSpPr>
            <p:cNvPr id="95" name="Nawias klamrowy zamykający 94"/>
            <p:cNvSpPr/>
            <p:nvPr/>
          </p:nvSpPr>
          <p:spPr>
            <a:xfrm rot="5400000">
              <a:off x="285720" y="5286388"/>
              <a:ext cx="214314" cy="3643338"/>
            </a:xfrm>
            <a:prstGeom prst="righ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6" name="pole tekstowe 95"/>
            <p:cNvSpPr txBox="1"/>
            <p:nvPr/>
          </p:nvSpPr>
          <p:spPr>
            <a:xfrm>
              <a:off x="142844" y="7143776"/>
              <a:ext cx="4286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600" dirty="0" smtClean="0"/>
                <a:t>4</a:t>
              </a:r>
              <a:endParaRPr lang="pl-PL" sz="36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upa 91"/>
          <p:cNvGrpSpPr/>
          <p:nvPr/>
        </p:nvGrpSpPr>
        <p:grpSpPr>
          <a:xfrm>
            <a:off x="-1398970" y="1327476"/>
            <a:ext cx="11225940" cy="429422"/>
            <a:chOff x="-1398970" y="1327476"/>
            <a:chExt cx="11225940" cy="429422"/>
          </a:xfrm>
        </p:grpSpPr>
        <p:grpSp>
          <p:nvGrpSpPr>
            <p:cNvPr id="12" name="Grupa 11"/>
            <p:cNvGrpSpPr/>
            <p:nvPr/>
          </p:nvGrpSpPr>
          <p:grpSpPr>
            <a:xfrm>
              <a:off x="-1398970" y="1327476"/>
              <a:ext cx="1224652" cy="428628"/>
              <a:chOff x="-571536" y="2643182"/>
              <a:chExt cx="2857520" cy="1000132"/>
            </a:xfrm>
          </p:grpSpPr>
          <p:sp>
            <p:nvSpPr>
              <p:cNvPr id="6" name="Prostokąt zaokrąglony 5"/>
              <p:cNvSpPr/>
              <p:nvPr/>
            </p:nvSpPr>
            <p:spPr>
              <a:xfrm>
                <a:off x="-571536" y="2643182"/>
                <a:ext cx="2857520" cy="1000132"/>
              </a:xfrm>
              <a:prstGeom prst="roundRect">
                <a:avLst/>
              </a:prstGeom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reflection blurRad="6350" stA="52000" endA="300" endPos="35000" dir="5400000" sy="-100000" algn="bl" rotWithShape="0"/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2600"/>
              </a:p>
            </p:txBody>
          </p:sp>
          <p:sp>
            <p:nvSpPr>
              <p:cNvPr id="7" name="Prostokąt zaokrąglony 6"/>
              <p:cNvSpPr/>
              <p:nvPr/>
            </p:nvSpPr>
            <p:spPr>
              <a:xfrm>
                <a:off x="-500098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A</a:t>
                </a:r>
                <a:endParaRPr lang="pl-PL" sz="2600" dirty="0"/>
              </a:p>
            </p:txBody>
          </p:sp>
          <p:sp>
            <p:nvSpPr>
              <p:cNvPr id="8" name="Prostokąt zaokrąglony 7"/>
              <p:cNvSpPr/>
              <p:nvPr/>
            </p:nvSpPr>
            <p:spPr>
              <a:xfrm>
                <a:off x="428596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/>
                  <a:t>G</a:t>
                </a:r>
                <a:endParaRPr lang="pl-PL" sz="2600" dirty="0"/>
              </a:p>
            </p:txBody>
          </p:sp>
          <p:sp>
            <p:nvSpPr>
              <p:cNvPr id="9" name="Prostokąt zaokrąglony 8"/>
              <p:cNvSpPr/>
              <p:nvPr/>
            </p:nvSpPr>
            <p:spPr>
              <a:xfrm>
                <a:off x="1357290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C</a:t>
                </a:r>
                <a:endParaRPr lang="pl-PL" sz="2600" dirty="0"/>
              </a:p>
            </p:txBody>
          </p:sp>
        </p:grpSp>
        <p:grpSp>
          <p:nvGrpSpPr>
            <p:cNvPr id="13" name="Grupa 12"/>
            <p:cNvGrpSpPr/>
            <p:nvPr/>
          </p:nvGrpSpPr>
          <p:grpSpPr>
            <a:xfrm>
              <a:off x="8602318" y="1327476"/>
              <a:ext cx="1224652" cy="428628"/>
              <a:chOff x="-571536" y="2643182"/>
              <a:chExt cx="2857520" cy="1000132"/>
            </a:xfrm>
          </p:grpSpPr>
          <p:sp>
            <p:nvSpPr>
              <p:cNvPr id="14" name="Prostokąt zaokrąglony 13"/>
              <p:cNvSpPr/>
              <p:nvPr/>
            </p:nvSpPr>
            <p:spPr>
              <a:xfrm>
                <a:off x="-571536" y="2643182"/>
                <a:ext cx="2857520" cy="1000132"/>
              </a:xfrm>
              <a:prstGeom prst="roundRect">
                <a:avLst/>
              </a:prstGeom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reflection blurRad="6350" stA="52000" endA="300" endPos="35000" dir="5400000" sy="-100000" algn="bl" rotWithShape="0"/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2600"/>
              </a:p>
            </p:txBody>
          </p:sp>
          <p:sp>
            <p:nvSpPr>
              <p:cNvPr id="15" name="Prostokąt zaokrąglony 14"/>
              <p:cNvSpPr/>
              <p:nvPr/>
            </p:nvSpPr>
            <p:spPr>
              <a:xfrm>
                <a:off x="-500098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A</a:t>
                </a:r>
                <a:endParaRPr lang="pl-PL" sz="2600" dirty="0"/>
              </a:p>
            </p:txBody>
          </p:sp>
          <p:sp>
            <p:nvSpPr>
              <p:cNvPr id="16" name="Prostokąt zaokrąglony 15"/>
              <p:cNvSpPr/>
              <p:nvPr/>
            </p:nvSpPr>
            <p:spPr>
              <a:xfrm>
                <a:off x="428596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C</a:t>
                </a:r>
                <a:endParaRPr lang="pl-PL" sz="2600" dirty="0"/>
              </a:p>
            </p:txBody>
          </p:sp>
          <p:sp>
            <p:nvSpPr>
              <p:cNvPr id="17" name="Prostokąt zaokrąglony 16"/>
              <p:cNvSpPr/>
              <p:nvPr/>
            </p:nvSpPr>
            <p:spPr>
              <a:xfrm>
                <a:off x="1357290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/>
                  <a:t>T</a:t>
                </a:r>
                <a:endParaRPr lang="pl-PL" sz="2600" dirty="0"/>
              </a:p>
            </p:txBody>
          </p:sp>
        </p:grpSp>
        <p:grpSp>
          <p:nvGrpSpPr>
            <p:cNvPr id="18" name="Grupa 17"/>
            <p:cNvGrpSpPr/>
            <p:nvPr/>
          </p:nvGrpSpPr>
          <p:grpSpPr>
            <a:xfrm>
              <a:off x="4316070" y="1327476"/>
              <a:ext cx="1224652" cy="428628"/>
              <a:chOff x="-571536" y="2643182"/>
              <a:chExt cx="2857520" cy="1000132"/>
            </a:xfrm>
          </p:grpSpPr>
          <p:sp>
            <p:nvSpPr>
              <p:cNvPr id="19" name="Prostokąt zaokrąglony 18"/>
              <p:cNvSpPr/>
              <p:nvPr/>
            </p:nvSpPr>
            <p:spPr>
              <a:xfrm>
                <a:off x="-571536" y="2643182"/>
                <a:ext cx="2857520" cy="1000132"/>
              </a:xfrm>
              <a:prstGeom prst="roundRect">
                <a:avLst/>
              </a:prstGeom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reflection blurRad="6350" stA="52000" endA="300" endPos="35000" dir="5400000" sy="-100000" algn="bl" rotWithShape="0"/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2600"/>
              </a:p>
            </p:txBody>
          </p:sp>
          <p:sp>
            <p:nvSpPr>
              <p:cNvPr id="20" name="Prostokąt zaokrąglony 19"/>
              <p:cNvSpPr/>
              <p:nvPr/>
            </p:nvSpPr>
            <p:spPr>
              <a:xfrm>
                <a:off x="-500098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/>
                  <a:t>G</a:t>
                </a:r>
                <a:endParaRPr lang="pl-PL" sz="2600" dirty="0"/>
              </a:p>
            </p:txBody>
          </p:sp>
          <p:sp>
            <p:nvSpPr>
              <p:cNvPr id="21" name="Prostokąt zaokrąglony 20"/>
              <p:cNvSpPr/>
              <p:nvPr/>
            </p:nvSpPr>
            <p:spPr>
              <a:xfrm>
                <a:off x="428596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T</a:t>
                </a:r>
                <a:endParaRPr lang="pl-PL" sz="2600" dirty="0"/>
              </a:p>
            </p:txBody>
          </p:sp>
          <p:sp>
            <p:nvSpPr>
              <p:cNvPr id="22" name="Prostokąt zaokrąglony 21"/>
              <p:cNvSpPr/>
              <p:nvPr/>
            </p:nvSpPr>
            <p:spPr>
              <a:xfrm>
                <a:off x="1357290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G</a:t>
                </a:r>
                <a:endParaRPr lang="pl-PL" sz="2600" dirty="0"/>
              </a:p>
            </p:txBody>
          </p:sp>
        </p:grpSp>
        <p:grpSp>
          <p:nvGrpSpPr>
            <p:cNvPr id="23" name="Grupa 22"/>
            <p:cNvGrpSpPr/>
            <p:nvPr/>
          </p:nvGrpSpPr>
          <p:grpSpPr>
            <a:xfrm>
              <a:off x="29790" y="1327476"/>
              <a:ext cx="1224652" cy="428628"/>
              <a:chOff x="-571536" y="2643182"/>
              <a:chExt cx="2857520" cy="1000132"/>
            </a:xfrm>
          </p:grpSpPr>
          <p:sp>
            <p:nvSpPr>
              <p:cNvPr id="24" name="Prostokąt zaokrąglony 23"/>
              <p:cNvSpPr/>
              <p:nvPr/>
            </p:nvSpPr>
            <p:spPr>
              <a:xfrm>
                <a:off x="-571536" y="2643182"/>
                <a:ext cx="2857520" cy="1000132"/>
              </a:xfrm>
              <a:prstGeom prst="roundRect">
                <a:avLst/>
              </a:prstGeom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reflection blurRad="6350" stA="52000" endA="300" endPos="35000" dir="5400000" sy="-100000" algn="bl" rotWithShape="0"/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2600"/>
              </a:p>
            </p:txBody>
          </p:sp>
          <p:sp>
            <p:nvSpPr>
              <p:cNvPr id="25" name="Prostokąt zaokrąglony 24"/>
              <p:cNvSpPr/>
              <p:nvPr/>
            </p:nvSpPr>
            <p:spPr>
              <a:xfrm>
                <a:off x="-500098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G</a:t>
                </a:r>
                <a:endParaRPr lang="pl-PL" sz="2600" dirty="0"/>
              </a:p>
            </p:txBody>
          </p:sp>
          <p:sp>
            <p:nvSpPr>
              <p:cNvPr id="26" name="Prostokąt zaokrąglony 25"/>
              <p:cNvSpPr/>
              <p:nvPr/>
            </p:nvSpPr>
            <p:spPr>
              <a:xfrm>
                <a:off x="428596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C</a:t>
                </a:r>
                <a:endParaRPr lang="pl-PL" sz="2600" dirty="0"/>
              </a:p>
            </p:txBody>
          </p:sp>
          <p:sp>
            <p:nvSpPr>
              <p:cNvPr id="27" name="Prostokąt zaokrąglony 26"/>
              <p:cNvSpPr/>
              <p:nvPr/>
            </p:nvSpPr>
            <p:spPr>
              <a:xfrm>
                <a:off x="1357290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T</a:t>
                </a:r>
                <a:endParaRPr lang="pl-PL" sz="2600" dirty="0"/>
              </a:p>
            </p:txBody>
          </p:sp>
        </p:grpSp>
        <p:grpSp>
          <p:nvGrpSpPr>
            <p:cNvPr id="28" name="Grupa 27"/>
            <p:cNvGrpSpPr/>
            <p:nvPr/>
          </p:nvGrpSpPr>
          <p:grpSpPr>
            <a:xfrm>
              <a:off x="2887310" y="1327476"/>
              <a:ext cx="1224652" cy="428628"/>
              <a:chOff x="-571536" y="2643182"/>
              <a:chExt cx="2857520" cy="1000132"/>
            </a:xfrm>
          </p:grpSpPr>
          <p:sp>
            <p:nvSpPr>
              <p:cNvPr id="29" name="Prostokąt zaokrąglony 28"/>
              <p:cNvSpPr/>
              <p:nvPr/>
            </p:nvSpPr>
            <p:spPr>
              <a:xfrm>
                <a:off x="-571536" y="2643182"/>
                <a:ext cx="2857520" cy="1000132"/>
              </a:xfrm>
              <a:prstGeom prst="roundRect">
                <a:avLst/>
              </a:prstGeom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reflection blurRad="6350" stA="52000" endA="300" endPos="35000" dir="5400000" sy="-100000" algn="bl" rotWithShape="0"/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2600"/>
              </a:p>
            </p:txBody>
          </p:sp>
          <p:sp>
            <p:nvSpPr>
              <p:cNvPr id="30" name="Prostokąt zaokrąglony 29"/>
              <p:cNvSpPr/>
              <p:nvPr/>
            </p:nvSpPr>
            <p:spPr>
              <a:xfrm>
                <a:off x="-500098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T</a:t>
                </a:r>
                <a:endParaRPr lang="pl-PL" sz="2600" dirty="0"/>
              </a:p>
            </p:txBody>
          </p:sp>
          <p:sp>
            <p:nvSpPr>
              <p:cNvPr id="31" name="Prostokąt zaokrąglony 30"/>
              <p:cNvSpPr/>
              <p:nvPr/>
            </p:nvSpPr>
            <p:spPr>
              <a:xfrm>
                <a:off x="428596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G</a:t>
                </a:r>
                <a:endParaRPr lang="pl-PL" sz="2600" dirty="0"/>
              </a:p>
            </p:txBody>
          </p:sp>
          <p:sp>
            <p:nvSpPr>
              <p:cNvPr id="32" name="Prostokąt zaokrąglony 31"/>
              <p:cNvSpPr/>
              <p:nvPr/>
            </p:nvSpPr>
            <p:spPr>
              <a:xfrm>
                <a:off x="1357290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T</a:t>
                </a:r>
                <a:endParaRPr lang="pl-PL" sz="2600" dirty="0"/>
              </a:p>
            </p:txBody>
          </p:sp>
        </p:grpSp>
        <p:grpSp>
          <p:nvGrpSpPr>
            <p:cNvPr id="33" name="Grupa 32"/>
            <p:cNvGrpSpPr/>
            <p:nvPr/>
          </p:nvGrpSpPr>
          <p:grpSpPr>
            <a:xfrm>
              <a:off x="5744830" y="1327476"/>
              <a:ext cx="1224652" cy="428628"/>
              <a:chOff x="-571536" y="2643182"/>
              <a:chExt cx="2857520" cy="1000132"/>
            </a:xfrm>
          </p:grpSpPr>
          <p:sp>
            <p:nvSpPr>
              <p:cNvPr id="34" name="Prostokąt zaokrąglony 33"/>
              <p:cNvSpPr/>
              <p:nvPr/>
            </p:nvSpPr>
            <p:spPr>
              <a:xfrm>
                <a:off x="-571536" y="2643182"/>
                <a:ext cx="2857520" cy="1000132"/>
              </a:xfrm>
              <a:prstGeom prst="roundRect">
                <a:avLst/>
              </a:prstGeom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reflection blurRad="6350" stA="52000" endA="300" endPos="35000" dir="5400000" sy="-100000" algn="bl" rotWithShape="0"/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2600"/>
              </a:p>
            </p:txBody>
          </p:sp>
          <p:sp>
            <p:nvSpPr>
              <p:cNvPr id="35" name="Prostokąt zaokrąglony 34"/>
              <p:cNvSpPr/>
              <p:nvPr/>
            </p:nvSpPr>
            <p:spPr>
              <a:xfrm>
                <a:off x="-500098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/>
                  <a:t>T</a:t>
                </a:r>
                <a:endParaRPr lang="pl-PL" sz="2600" dirty="0"/>
              </a:p>
            </p:txBody>
          </p:sp>
          <p:sp>
            <p:nvSpPr>
              <p:cNvPr id="36" name="Prostokąt zaokrąglony 35"/>
              <p:cNvSpPr/>
              <p:nvPr/>
            </p:nvSpPr>
            <p:spPr>
              <a:xfrm>
                <a:off x="428596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/>
                  <a:t>G</a:t>
                </a:r>
                <a:endParaRPr lang="pl-PL" sz="2600" dirty="0"/>
              </a:p>
            </p:txBody>
          </p:sp>
          <p:sp>
            <p:nvSpPr>
              <p:cNvPr id="37" name="Prostokąt zaokrąglony 36"/>
              <p:cNvSpPr/>
              <p:nvPr/>
            </p:nvSpPr>
            <p:spPr>
              <a:xfrm>
                <a:off x="1357290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A</a:t>
                </a:r>
                <a:endParaRPr lang="pl-PL" sz="2600" dirty="0"/>
              </a:p>
            </p:txBody>
          </p:sp>
        </p:grpSp>
        <p:grpSp>
          <p:nvGrpSpPr>
            <p:cNvPr id="38" name="Grupa 37"/>
            <p:cNvGrpSpPr/>
            <p:nvPr/>
          </p:nvGrpSpPr>
          <p:grpSpPr>
            <a:xfrm>
              <a:off x="1458550" y="1327476"/>
              <a:ext cx="1224652" cy="428628"/>
              <a:chOff x="-571536" y="2643182"/>
              <a:chExt cx="2857520" cy="1000132"/>
            </a:xfrm>
          </p:grpSpPr>
          <p:sp>
            <p:nvSpPr>
              <p:cNvPr id="39" name="Prostokąt zaokrąglony 38"/>
              <p:cNvSpPr/>
              <p:nvPr/>
            </p:nvSpPr>
            <p:spPr>
              <a:xfrm>
                <a:off x="-571536" y="2643182"/>
                <a:ext cx="2857520" cy="1000132"/>
              </a:xfrm>
              <a:prstGeom prst="roundRect">
                <a:avLst/>
              </a:prstGeom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reflection blurRad="6350" stA="52000" endA="300" endPos="35000" dir="5400000" sy="-100000" algn="bl" rotWithShape="0"/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2600"/>
              </a:p>
            </p:txBody>
          </p:sp>
          <p:sp>
            <p:nvSpPr>
              <p:cNvPr id="40" name="Prostokąt zaokrąglony 39"/>
              <p:cNvSpPr/>
              <p:nvPr/>
            </p:nvSpPr>
            <p:spPr>
              <a:xfrm>
                <a:off x="-500098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C</a:t>
                </a:r>
                <a:endParaRPr lang="pl-PL" sz="2600" dirty="0"/>
              </a:p>
            </p:txBody>
          </p:sp>
          <p:sp>
            <p:nvSpPr>
              <p:cNvPr id="41" name="Prostokąt zaokrąglony 40"/>
              <p:cNvSpPr/>
              <p:nvPr/>
            </p:nvSpPr>
            <p:spPr>
              <a:xfrm>
                <a:off x="428596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T</a:t>
                </a:r>
                <a:endParaRPr lang="pl-PL" sz="2600" dirty="0"/>
              </a:p>
            </p:txBody>
          </p:sp>
          <p:sp>
            <p:nvSpPr>
              <p:cNvPr id="42" name="Prostokąt zaokrąglony 41"/>
              <p:cNvSpPr/>
              <p:nvPr/>
            </p:nvSpPr>
            <p:spPr>
              <a:xfrm>
                <a:off x="1357290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G</a:t>
                </a:r>
                <a:endParaRPr lang="pl-PL" sz="2600" dirty="0"/>
              </a:p>
            </p:txBody>
          </p:sp>
        </p:grpSp>
        <p:grpSp>
          <p:nvGrpSpPr>
            <p:cNvPr id="43" name="Grupa 42"/>
            <p:cNvGrpSpPr/>
            <p:nvPr/>
          </p:nvGrpSpPr>
          <p:grpSpPr>
            <a:xfrm>
              <a:off x="7173558" y="1327476"/>
              <a:ext cx="1224652" cy="428628"/>
              <a:chOff x="-571536" y="2643182"/>
              <a:chExt cx="2857520" cy="1000132"/>
            </a:xfrm>
          </p:grpSpPr>
          <p:sp>
            <p:nvSpPr>
              <p:cNvPr id="44" name="Prostokąt zaokrąglony 43"/>
              <p:cNvSpPr/>
              <p:nvPr/>
            </p:nvSpPr>
            <p:spPr>
              <a:xfrm>
                <a:off x="-571536" y="2643182"/>
                <a:ext cx="2857520" cy="1000132"/>
              </a:xfrm>
              <a:prstGeom prst="roundRect">
                <a:avLst/>
              </a:prstGeom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reflection blurRad="6350" stA="52000" endA="300" endPos="35000" dir="5400000" sy="-100000" algn="bl" rotWithShape="0"/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2600"/>
              </a:p>
            </p:txBody>
          </p:sp>
          <p:sp>
            <p:nvSpPr>
              <p:cNvPr id="45" name="Prostokąt zaokrąglony 44"/>
              <p:cNvSpPr/>
              <p:nvPr/>
            </p:nvSpPr>
            <p:spPr>
              <a:xfrm>
                <a:off x="-500098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/>
                  <a:t>G</a:t>
                </a:r>
                <a:endParaRPr lang="pl-PL" sz="2600" dirty="0"/>
              </a:p>
            </p:txBody>
          </p:sp>
          <p:sp>
            <p:nvSpPr>
              <p:cNvPr id="46" name="Prostokąt zaokrąglony 45"/>
              <p:cNvSpPr/>
              <p:nvPr/>
            </p:nvSpPr>
            <p:spPr>
              <a:xfrm>
                <a:off x="428596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A</a:t>
                </a:r>
                <a:endParaRPr lang="pl-PL" sz="2600" dirty="0"/>
              </a:p>
            </p:txBody>
          </p:sp>
          <p:sp>
            <p:nvSpPr>
              <p:cNvPr id="47" name="Prostokąt zaokrąglony 46"/>
              <p:cNvSpPr/>
              <p:nvPr/>
            </p:nvSpPr>
            <p:spPr>
              <a:xfrm>
                <a:off x="1357290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C</a:t>
                </a:r>
                <a:endParaRPr lang="pl-PL" sz="2600" dirty="0"/>
              </a:p>
            </p:txBody>
          </p:sp>
        </p:grpSp>
        <p:cxnSp>
          <p:nvCxnSpPr>
            <p:cNvPr id="51" name="Łącznik prosty ze strzałką 50"/>
            <p:cNvCxnSpPr/>
            <p:nvPr/>
          </p:nvCxnSpPr>
          <p:spPr>
            <a:xfrm>
              <a:off x="-204934" y="1541790"/>
              <a:ext cx="2653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Łącznik prosty ze strzałką 60"/>
            <p:cNvCxnSpPr/>
            <p:nvPr/>
          </p:nvCxnSpPr>
          <p:spPr>
            <a:xfrm>
              <a:off x="1223826" y="1541790"/>
              <a:ext cx="2653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Łącznik prosty ze strzałką 62"/>
            <p:cNvCxnSpPr/>
            <p:nvPr/>
          </p:nvCxnSpPr>
          <p:spPr>
            <a:xfrm>
              <a:off x="2652586" y="1541790"/>
              <a:ext cx="2653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Łącznik prosty ze strzałką 64"/>
            <p:cNvCxnSpPr/>
            <p:nvPr/>
          </p:nvCxnSpPr>
          <p:spPr>
            <a:xfrm>
              <a:off x="4081346" y="1541790"/>
              <a:ext cx="2653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Łącznik prosty ze strzałką 66"/>
            <p:cNvCxnSpPr/>
            <p:nvPr/>
          </p:nvCxnSpPr>
          <p:spPr>
            <a:xfrm>
              <a:off x="5510106" y="1541790"/>
              <a:ext cx="2653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Łącznik prosty ze strzałką 68"/>
            <p:cNvCxnSpPr/>
            <p:nvPr/>
          </p:nvCxnSpPr>
          <p:spPr>
            <a:xfrm>
              <a:off x="6938866" y="1541790"/>
              <a:ext cx="26530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Łącznik prosty ze strzałką 70"/>
            <p:cNvCxnSpPr/>
            <p:nvPr/>
          </p:nvCxnSpPr>
          <p:spPr>
            <a:xfrm>
              <a:off x="8367594" y="1541790"/>
              <a:ext cx="2653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Łącznik łamany 80"/>
            <p:cNvCxnSpPr/>
            <p:nvPr/>
          </p:nvCxnSpPr>
          <p:spPr>
            <a:xfrm rot="5400000" flipH="1" flipV="1">
              <a:off x="4214016" y="-785048"/>
              <a:ext cx="1588" cy="4286280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Łącznik łamany 82"/>
            <p:cNvCxnSpPr/>
            <p:nvPr/>
          </p:nvCxnSpPr>
          <p:spPr>
            <a:xfrm rot="5400000">
              <a:off x="4214016" y="1041724"/>
              <a:ext cx="1588" cy="1428760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Łącznik łamany 84"/>
            <p:cNvCxnSpPr/>
            <p:nvPr/>
          </p:nvCxnSpPr>
          <p:spPr>
            <a:xfrm rot="5400000">
              <a:off x="5642760" y="-1815780"/>
              <a:ext cx="1588" cy="7143768"/>
            </a:xfrm>
            <a:prstGeom prst="bentConnector3">
              <a:avLst>
                <a:gd name="adj1" fmla="val 2819113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3" name="Grupa 92"/>
          <p:cNvGrpSpPr/>
          <p:nvPr/>
        </p:nvGrpSpPr>
        <p:grpSpPr>
          <a:xfrm>
            <a:off x="-1428792" y="2500306"/>
            <a:ext cx="11225940" cy="429422"/>
            <a:chOff x="-1398970" y="1327476"/>
            <a:chExt cx="11225940" cy="429422"/>
          </a:xfrm>
        </p:grpSpPr>
        <p:grpSp>
          <p:nvGrpSpPr>
            <p:cNvPr id="94" name="Grupa 11"/>
            <p:cNvGrpSpPr/>
            <p:nvPr/>
          </p:nvGrpSpPr>
          <p:grpSpPr>
            <a:xfrm>
              <a:off x="-1398970" y="1327476"/>
              <a:ext cx="1224652" cy="428628"/>
              <a:chOff x="-571536" y="2643182"/>
              <a:chExt cx="2857520" cy="1000132"/>
            </a:xfrm>
          </p:grpSpPr>
          <p:sp>
            <p:nvSpPr>
              <p:cNvPr id="140" name="Prostokąt zaokrąglony 5"/>
              <p:cNvSpPr/>
              <p:nvPr/>
            </p:nvSpPr>
            <p:spPr>
              <a:xfrm>
                <a:off x="-571536" y="2643182"/>
                <a:ext cx="2857520" cy="1000132"/>
              </a:xfrm>
              <a:prstGeom prst="roundRect">
                <a:avLst/>
              </a:prstGeom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reflection blurRad="6350" stA="52000" endA="300" endPos="35000" dir="5400000" sy="-100000" algn="bl" rotWithShape="0"/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2600"/>
              </a:p>
            </p:txBody>
          </p:sp>
          <p:sp>
            <p:nvSpPr>
              <p:cNvPr id="141" name="Prostokąt zaokrąglony 6"/>
              <p:cNvSpPr/>
              <p:nvPr/>
            </p:nvSpPr>
            <p:spPr>
              <a:xfrm>
                <a:off x="-500098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A</a:t>
                </a:r>
                <a:endParaRPr lang="pl-PL" sz="2600" dirty="0"/>
              </a:p>
            </p:txBody>
          </p:sp>
          <p:sp>
            <p:nvSpPr>
              <p:cNvPr id="142" name="Prostokąt zaokrąglony 7"/>
              <p:cNvSpPr/>
              <p:nvPr/>
            </p:nvSpPr>
            <p:spPr>
              <a:xfrm>
                <a:off x="428596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/>
                  <a:t>G</a:t>
                </a:r>
                <a:endParaRPr lang="pl-PL" sz="2600" dirty="0"/>
              </a:p>
            </p:txBody>
          </p:sp>
          <p:sp>
            <p:nvSpPr>
              <p:cNvPr id="143" name="Prostokąt zaokrąglony 8"/>
              <p:cNvSpPr/>
              <p:nvPr/>
            </p:nvSpPr>
            <p:spPr>
              <a:xfrm>
                <a:off x="1357290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C</a:t>
                </a:r>
                <a:endParaRPr lang="pl-PL" sz="2600" dirty="0"/>
              </a:p>
            </p:txBody>
          </p:sp>
        </p:grpSp>
        <p:grpSp>
          <p:nvGrpSpPr>
            <p:cNvPr id="95" name="Grupa 12"/>
            <p:cNvGrpSpPr/>
            <p:nvPr/>
          </p:nvGrpSpPr>
          <p:grpSpPr>
            <a:xfrm>
              <a:off x="8602318" y="1327476"/>
              <a:ext cx="1224652" cy="428628"/>
              <a:chOff x="-571536" y="2643182"/>
              <a:chExt cx="2857520" cy="1000132"/>
            </a:xfrm>
          </p:grpSpPr>
          <p:sp>
            <p:nvSpPr>
              <p:cNvPr id="136" name="Prostokąt zaokrąglony 135"/>
              <p:cNvSpPr/>
              <p:nvPr/>
            </p:nvSpPr>
            <p:spPr>
              <a:xfrm>
                <a:off x="-571536" y="2643182"/>
                <a:ext cx="2857520" cy="1000132"/>
              </a:xfrm>
              <a:prstGeom prst="roundRect">
                <a:avLst/>
              </a:prstGeom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reflection blurRad="6350" stA="52000" endA="300" endPos="35000" dir="5400000" sy="-100000" algn="bl" rotWithShape="0"/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2600"/>
              </a:p>
            </p:txBody>
          </p:sp>
          <p:sp>
            <p:nvSpPr>
              <p:cNvPr id="137" name="Prostokąt zaokrąglony 136"/>
              <p:cNvSpPr/>
              <p:nvPr/>
            </p:nvSpPr>
            <p:spPr>
              <a:xfrm>
                <a:off x="-500098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A</a:t>
                </a:r>
                <a:endParaRPr lang="pl-PL" sz="2600" dirty="0"/>
              </a:p>
            </p:txBody>
          </p:sp>
          <p:sp>
            <p:nvSpPr>
              <p:cNvPr id="138" name="Prostokąt zaokrąglony 137"/>
              <p:cNvSpPr/>
              <p:nvPr/>
            </p:nvSpPr>
            <p:spPr>
              <a:xfrm>
                <a:off x="428596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C</a:t>
                </a:r>
                <a:endParaRPr lang="pl-PL" sz="2600" dirty="0"/>
              </a:p>
            </p:txBody>
          </p:sp>
          <p:sp>
            <p:nvSpPr>
              <p:cNvPr id="139" name="Prostokąt zaokrąglony 138"/>
              <p:cNvSpPr/>
              <p:nvPr/>
            </p:nvSpPr>
            <p:spPr>
              <a:xfrm>
                <a:off x="1357290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/>
                  <a:t>T</a:t>
                </a:r>
                <a:endParaRPr lang="pl-PL" sz="2600" dirty="0"/>
              </a:p>
            </p:txBody>
          </p:sp>
        </p:grpSp>
        <p:grpSp>
          <p:nvGrpSpPr>
            <p:cNvPr id="96" name="Grupa 17"/>
            <p:cNvGrpSpPr/>
            <p:nvPr/>
          </p:nvGrpSpPr>
          <p:grpSpPr>
            <a:xfrm>
              <a:off x="4316070" y="1327476"/>
              <a:ext cx="1224652" cy="428628"/>
              <a:chOff x="-571536" y="2643182"/>
              <a:chExt cx="2857520" cy="1000132"/>
            </a:xfrm>
          </p:grpSpPr>
          <p:sp>
            <p:nvSpPr>
              <p:cNvPr id="132" name="Prostokąt zaokrąglony 131"/>
              <p:cNvSpPr/>
              <p:nvPr/>
            </p:nvSpPr>
            <p:spPr>
              <a:xfrm>
                <a:off x="-571536" y="2643182"/>
                <a:ext cx="2857520" cy="1000132"/>
              </a:xfrm>
              <a:prstGeom prst="roundRect">
                <a:avLst/>
              </a:prstGeom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reflection blurRad="6350" stA="52000" endA="300" endPos="35000" dir="5400000" sy="-100000" algn="bl" rotWithShape="0"/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2600"/>
              </a:p>
            </p:txBody>
          </p:sp>
          <p:sp>
            <p:nvSpPr>
              <p:cNvPr id="133" name="Prostokąt zaokrąglony 132"/>
              <p:cNvSpPr/>
              <p:nvPr/>
            </p:nvSpPr>
            <p:spPr>
              <a:xfrm>
                <a:off x="-500098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/>
                  <a:t>G</a:t>
                </a:r>
                <a:endParaRPr lang="pl-PL" sz="2600" dirty="0"/>
              </a:p>
            </p:txBody>
          </p:sp>
          <p:sp>
            <p:nvSpPr>
              <p:cNvPr id="134" name="Prostokąt zaokrąglony 133"/>
              <p:cNvSpPr/>
              <p:nvPr/>
            </p:nvSpPr>
            <p:spPr>
              <a:xfrm>
                <a:off x="428596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T</a:t>
                </a:r>
                <a:endParaRPr lang="pl-PL" sz="2600" dirty="0"/>
              </a:p>
            </p:txBody>
          </p:sp>
          <p:sp>
            <p:nvSpPr>
              <p:cNvPr id="135" name="Prostokąt zaokrąglony 134"/>
              <p:cNvSpPr/>
              <p:nvPr/>
            </p:nvSpPr>
            <p:spPr>
              <a:xfrm>
                <a:off x="1357290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G</a:t>
                </a:r>
                <a:endParaRPr lang="pl-PL" sz="2600" dirty="0"/>
              </a:p>
            </p:txBody>
          </p:sp>
        </p:grpSp>
        <p:grpSp>
          <p:nvGrpSpPr>
            <p:cNvPr id="97" name="Grupa 22"/>
            <p:cNvGrpSpPr/>
            <p:nvPr/>
          </p:nvGrpSpPr>
          <p:grpSpPr>
            <a:xfrm>
              <a:off x="29790" y="1327476"/>
              <a:ext cx="1224652" cy="428628"/>
              <a:chOff x="-571536" y="2643182"/>
              <a:chExt cx="2857520" cy="1000132"/>
            </a:xfrm>
          </p:grpSpPr>
          <p:sp>
            <p:nvSpPr>
              <p:cNvPr id="128" name="Prostokąt zaokrąglony 127"/>
              <p:cNvSpPr/>
              <p:nvPr/>
            </p:nvSpPr>
            <p:spPr>
              <a:xfrm>
                <a:off x="-571536" y="2643182"/>
                <a:ext cx="2857520" cy="1000132"/>
              </a:xfrm>
              <a:prstGeom prst="roundRect">
                <a:avLst/>
              </a:prstGeom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reflection blurRad="6350" stA="52000" endA="300" endPos="35000" dir="5400000" sy="-100000" algn="bl" rotWithShape="0"/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2600"/>
              </a:p>
            </p:txBody>
          </p:sp>
          <p:sp>
            <p:nvSpPr>
              <p:cNvPr id="129" name="Prostokąt zaokrąglony 128"/>
              <p:cNvSpPr/>
              <p:nvPr/>
            </p:nvSpPr>
            <p:spPr>
              <a:xfrm>
                <a:off x="-500098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G</a:t>
                </a:r>
                <a:endParaRPr lang="pl-PL" sz="2600" dirty="0"/>
              </a:p>
            </p:txBody>
          </p:sp>
          <p:sp>
            <p:nvSpPr>
              <p:cNvPr id="130" name="Prostokąt zaokrąglony 129"/>
              <p:cNvSpPr/>
              <p:nvPr/>
            </p:nvSpPr>
            <p:spPr>
              <a:xfrm>
                <a:off x="428596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C</a:t>
                </a:r>
                <a:endParaRPr lang="pl-PL" sz="2600" dirty="0"/>
              </a:p>
            </p:txBody>
          </p:sp>
          <p:sp>
            <p:nvSpPr>
              <p:cNvPr id="131" name="Prostokąt zaokrąglony 130"/>
              <p:cNvSpPr/>
              <p:nvPr/>
            </p:nvSpPr>
            <p:spPr>
              <a:xfrm>
                <a:off x="1357290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T</a:t>
                </a:r>
                <a:endParaRPr lang="pl-PL" sz="2600" dirty="0"/>
              </a:p>
            </p:txBody>
          </p:sp>
        </p:grpSp>
        <p:grpSp>
          <p:nvGrpSpPr>
            <p:cNvPr id="98" name="Grupa 27"/>
            <p:cNvGrpSpPr/>
            <p:nvPr/>
          </p:nvGrpSpPr>
          <p:grpSpPr>
            <a:xfrm>
              <a:off x="2887310" y="1327476"/>
              <a:ext cx="1224652" cy="428628"/>
              <a:chOff x="-571536" y="2643182"/>
              <a:chExt cx="2857520" cy="1000132"/>
            </a:xfrm>
          </p:grpSpPr>
          <p:sp>
            <p:nvSpPr>
              <p:cNvPr id="124" name="Prostokąt zaokrąglony 123"/>
              <p:cNvSpPr/>
              <p:nvPr/>
            </p:nvSpPr>
            <p:spPr>
              <a:xfrm>
                <a:off x="-571536" y="2643182"/>
                <a:ext cx="2857520" cy="1000132"/>
              </a:xfrm>
              <a:prstGeom prst="roundRect">
                <a:avLst/>
              </a:prstGeom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reflection blurRad="6350" stA="52000" endA="300" endPos="35000" dir="5400000" sy="-100000" algn="bl" rotWithShape="0"/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2600"/>
              </a:p>
            </p:txBody>
          </p:sp>
          <p:sp>
            <p:nvSpPr>
              <p:cNvPr id="125" name="Prostokąt zaokrąglony 124"/>
              <p:cNvSpPr/>
              <p:nvPr/>
            </p:nvSpPr>
            <p:spPr>
              <a:xfrm>
                <a:off x="-500098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T</a:t>
                </a:r>
                <a:endParaRPr lang="pl-PL" sz="2600" dirty="0"/>
              </a:p>
            </p:txBody>
          </p:sp>
          <p:sp>
            <p:nvSpPr>
              <p:cNvPr id="126" name="Prostokąt zaokrąglony 125"/>
              <p:cNvSpPr/>
              <p:nvPr/>
            </p:nvSpPr>
            <p:spPr>
              <a:xfrm>
                <a:off x="428596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G</a:t>
                </a:r>
                <a:endParaRPr lang="pl-PL" sz="2600" dirty="0"/>
              </a:p>
            </p:txBody>
          </p:sp>
          <p:sp>
            <p:nvSpPr>
              <p:cNvPr id="127" name="Prostokąt zaokrąglony 126"/>
              <p:cNvSpPr/>
              <p:nvPr/>
            </p:nvSpPr>
            <p:spPr>
              <a:xfrm>
                <a:off x="1357290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T</a:t>
                </a:r>
                <a:endParaRPr lang="pl-PL" sz="2600" dirty="0"/>
              </a:p>
            </p:txBody>
          </p:sp>
        </p:grpSp>
        <p:grpSp>
          <p:nvGrpSpPr>
            <p:cNvPr id="99" name="Grupa 32"/>
            <p:cNvGrpSpPr/>
            <p:nvPr/>
          </p:nvGrpSpPr>
          <p:grpSpPr>
            <a:xfrm>
              <a:off x="5744830" y="1327476"/>
              <a:ext cx="1224652" cy="428628"/>
              <a:chOff x="-571536" y="2643182"/>
              <a:chExt cx="2857520" cy="1000132"/>
            </a:xfrm>
          </p:grpSpPr>
          <p:sp>
            <p:nvSpPr>
              <p:cNvPr id="120" name="Prostokąt zaokrąglony 119"/>
              <p:cNvSpPr/>
              <p:nvPr/>
            </p:nvSpPr>
            <p:spPr>
              <a:xfrm>
                <a:off x="-571536" y="2643182"/>
                <a:ext cx="2857520" cy="1000132"/>
              </a:xfrm>
              <a:prstGeom prst="roundRect">
                <a:avLst/>
              </a:prstGeom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reflection blurRad="6350" stA="52000" endA="300" endPos="35000" dir="5400000" sy="-100000" algn="bl" rotWithShape="0"/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2600"/>
              </a:p>
            </p:txBody>
          </p:sp>
          <p:sp>
            <p:nvSpPr>
              <p:cNvPr id="121" name="Prostokąt zaokrąglony 120"/>
              <p:cNvSpPr/>
              <p:nvPr/>
            </p:nvSpPr>
            <p:spPr>
              <a:xfrm>
                <a:off x="-500098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/>
                  <a:t>T</a:t>
                </a:r>
                <a:endParaRPr lang="pl-PL" sz="2600" dirty="0"/>
              </a:p>
            </p:txBody>
          </p:sp>
          <p:sp>
            <p:nvSpPr>
              <p:cNvPr id="122" name="Prostokąt zaokrąglony 121"/>
              <p:cNvSpPr/>
              <p:nvPr/>
            </p:nvSpPr>
            <p:spPr>
              <a:xfrm>
                <a:off x="428596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/>
                  <a:t>G</a:t>
                </a:r>
                <a:endParaRPr lang="pl-PL" sz="2600" dirty="0"/>
              </a:p>
            </p:txBody>
          </p:sp>
          <p:sp>
            <p:nvSpPr>
              <p:cNvPr id="123" name="Prostokąt zaokrąglony 122"/>
              <p:cNvSpPr/>
              <p:nvPr/>
            </p:nvSpPr>
            <p:spPr>
              <a:xfrm>
                <a:off x="1357290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A</a:t>
                </a:r>
                <a:endParaRPr lang="pl-PL" sz="2600" dirty="0"/>
              </a:p>
            </p:txBody>
          </p:sp>
        </p:grpSp>
        <p:grpSp>
          <p:nvGrpSpPr>
            <p:cNvPr id="100" name="Grupa 37"/>
            <p:cNvGrpSpPr/>
            <p:nvPr/>
          </p:nvGrpSpPr>
          <p:grpSpPr>
            <a:xfrm>
              <a:off x="1458550" y="1327476"/>
              <a:ext cx="1224652" cy="428628"/>
              <a:chOff x="-571536" y="2643182"/>
              <a:chExt cx="2857520" cy="1000132"/>
            </a:xfrm>
          </p:grpSpPr>
          <p:sp>
            <p:nvSpPr>
              <p:cNvPr id="116" name="Prostokąt zaokrąglony 115"/>
              <p:cNvSpPr/>
              <p:nvPr/>
            </p:nvSpPr>
            <p:spPr>
              <a:xfrm>
                <a:off x="-571536" y="2643182"/>
                <a:ext cx="2857520" cy="1000132"/>
              </a:xfrm>
              <a:prstGeom prst="roundRect">
                <a:avLst/>
              </a:prstGeom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reflection blurRad="6350" stA="52000" endA="300" endPos="35000" dir="5400000" sy="-100000" algn="bl" rotWithShape="0"/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2600"/>
              </a:p>
            </p:txBody>
          </p:sp>
          <p:sp>
            <p:nvSpPr>
              <p:cNvPr id="117" name="Prostokąt zaokrąglony 116"/>
              <p:cNvSpPr/>
              <p:nvPr/>
            </p:nvSpPr>
            <p:spPr>
              <a:xfrm>
                <a:off x="-500098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C</a:t>
                </a:r>
                <a:endParaRPr lang="pl-PL" sz="2600" dirty="0"/>
              </a:p>
            </p:txBody>
          </p:sp>
          <p:sp>
            <p:nvSpPr>
              <p:cNvPr id="118" name="Prostokąt zaokrąglony 117"/>
              <p:cNvSpPr/>
              <p:nvPr/>
            </p:nvSpPr>
            <p:spPr>
              <a:xfrm>
                <a:off x="428596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T</a:t>
                </a:r>
                <a:endParaRPr lang="pl-PL" sz="2600" dirty="0"/>
              </a:p>
            </p:txBody>
          </p:sp>
          <p:sp>
            <p:nvSpPr>
              <p:cNvPr id="119" name="Prostokąt zaokrąglony 118"/>
              <p:cNvSpPr/>
              <p:nvPr/>
            </p:nvSpPr>
            <p:spPr>
              <a:xfrm>
                <a:off x="1357290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G</a:t>
                </a:r>
                <a:endParaRPr lang="pl-PL" sz="2600" dirty="0"/>
              </a:p>
            </p:txBody>
          </p:sp>
        </p:grpSp>
        <p:grpSp>
          <p:nvGrpSpPr>
            <p:cNvPr id="101" name="Grupa 42"/>
            <p:cNvGrpSpPr/>
            <p:nvPr/>
          </p:nvGrpSpPr>
          <p:grpSpPr>
            <a:xfrm>
              <a:off x="7173558" y="1327476"/>
              <a:ext cx="1224652" cy="428628"/>
              <a:chOff x="-571536" y="2643182"/>
              <a:chExt cx="2857520" cy="1000132"/>
            </a:xfrm>
          </p:grpSpPr>
          <p:sp>
            <p:nvSpPr>
              <p:cNvPr id="112" name="Prostokąt zaokrąglony 111"/>
              <p:cNvSpPr/>
              <p:nvPr/>
            </p:nvSpPr>
            <p:spPr>
              <a:xfrm>
                <a:off x="-571536" y="2643182"/>
                <a:ext cx="2857520" cy="1000132"/>
              </a:xfrm>
              <a:prstGeom prst="roundRect">
                <a:avLst/>
              </a:prstGeom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reflection blurRad="6350" stA="52000" endA="300" endPos="35000" dir="5400000" sy="-100000" algn="bl" rotWithShape="0"/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2600"/>
              </a:p>
            </p:txBody>
          </p:sp>
          <p:sp>
            <p:nvSpPr>
              <p:cNvPr id="113" name="Prostokąt zaokrąglony 112"/>
              <p:cNvSpPr/>
              <p:nvPr/>
            </p:nvSpPr>
            <p:spPr>
              <a:xfrm>
                <a:off x="-500098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/>
                  <a:t>G</a:t>
                </a:r>
                <a:endParaRPr lang="pl-PL" sz="2600" dirty="0"/>
              </a:p>
            </p:txBody>
          </p:sp>
          <p:sp>
            <p:nvSpPr>
              <p:cNvPr id="114" name="Prostokąt zaokrąglony 113"/>
              <p:cNvSpPr/>
              <p:nvPr/>
            </p:nvSpPr>
            <p:spPr>
              <a:xfrm>
                <a:off x="428596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A</a:t>
                </a:r>
                <a:endParaRPr lang="pl-PL" sz="2600" dirty="0"/>
              </a:p>
            </p:txBody>
          </p:sp>
          <p:sp>
            <p:nvSpPr>
              <p:cNvPr id="115" name="Prostokąt zaokrąglony 114"/>
              <p:cNvSpPr/>
              <p:nvPr/>
            </p:nvSpPr>
            <p:spPr>
              <a:xfrm>
                <a:off x="1357290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C</a:t>
                </a:r>
                <a:endParaRPr lang="pl-PL" sz="2600" dirty="0"/>
              </a:p>
            </p:txBody>
          </p:sp>
        </p:grpSp>
        <p:cxnSp>
          <p:nvCxnSpPr>
            <p:cNvPr id="102" name="Łącznik prosty ze strzałką 101"/>
            <p:cNvCxnSpPr/>
            <p:nvPr/>
          </p:nvCxnSpPr>
          <p:spPr>
            <a:xfrm>
              <a:off x="-204934" y="1541790"/>
              <a:ext cx="2653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Łącznik prosty ze strzałką 102"/>
            <p:cNvCxnSpPr/>
            <p:nvPr/>
          </p:nvCxnSpPr>
          <p:spPr>
            <a:xfrm>
              <a:off x="1223826" y="1541790"/>
              <a:ext cx="2653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Łącznik prosty ze strzałką 103"/>
            <p:cNvCxnSpPr/>
            <p:nvPr/>
          </p:nvCxnSpPr>
          <p:spPr>
            <a:xfrm>
              <a:off x="2652586" y="1541790"/>
              <a:ext cx="2653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Łącznik prosty ze strzałką 105"/>
            <p:cNvCxnSpPr/>
            <p:nvPr/>
          </p:nvCxnSpPr>
          <p:spPr>
            <a:xfrm>
              <a:off x="5510106" y="1541790"/>
              <a:ext cx="2653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Łącznik prosty ze strzałką 106"/>
            <p:cNvCxnSpPr/>
            <p:nvPr/>
          </p:nvCxnSpPr>
          <p:spPr>
            <a:xfrm>
              <a:off x="6938866" y="1541790"/>
              <a:ext cx="26530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Łącznik prosty ze strzałką 107"/>
            <p:cNvCxnSpPr/>
            <p:nvPr/>
          </p:nvCxnSpPr>
          <p:spPr>
            <a:xfrm>
              <a:off x="8367594" y="1541790"/>
              <a:ext cx="2653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Łącznik łamany 109"/>
            <p:cNvCxnSpPr/>
            <p:nvPr/>
          </p:nvCxnSpPr>
          <p:spPr>
            <a:xfrm rot="5400000">
              <a:off x="4214016" y="1041724"/>
              <a:ext cx="1588" cy="1428760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Łącznik łamany 110"/>
            <p:cNvCxnSpPr/>
            <p:nvPr/>
          </p:nvCxnSpPr>
          <p:spPr>
            <a:xfrm rot="5400000">
              <a:off x="5642760" y="-1815780"/>
              <a:ext cx="1588" cy="7143768"/>
            </a:xfrm>
            <a:prstGeom prst="bentConnector3">
              <a:avLst>
                <a:gd name="adj1" fmla="val 2819113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5" name="Grupa 204"/>
          <p:cNvGrpSpPr/>
          <p:nvPr/>
        </p:nvGrpSpPr>
        <p:grpSpPr>
          <a:xfrm>
            <a:off x="-1428792" y="3857627"/>
            <a:ext cx="6079850" cy="428629"/>
            <a:chOff x="-1428792" y="3857627"/>
            <a:chExt cx="6079850" cy="428629"/>
          </a:xfrm>
        </p:grpSpPr>
        <p:grpSp>
          <p:nvGrpSpPr>
            <p:cNvPr id="145" name="Grupa 11"/>
            <p:cNvGrpSpPr/>
            <p:nvPr/>
          </p:nvGrpSpPr>
          <p:grpSpPr>
            <a:xfrm>
              <a:off x="-1428792" y="3857628"/>
              <a:ext cx="1224652" cy="428628"/>
              <a:chOff x="-571536" y="2643182"/>
              <a:chExt cx="2857520" cy="1000132"/>
            </a:xfrm>
          </p:grpSpPr>
          <p:sp>
            <p:nvSpPr>
              <p:cNvPr id="189" name="Prostokąt zaokrąglony 5"/>
              <p:cNvSpPr/>
              <p:nvPr/>
            </p:nvSpPr>
            <p:spPr>
              <a:xfrm>
                <a:off x="-571536" y="2643182"/>
                <a:ext cx="2857520" cy="1000132"/>
              </a:xfrm>
              <a:prstGeom prst="roundRect">
                <a:avLst/>
              </a:prstGeom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reflection blurRad="6350" stA="52000" endA="300" endPos="35000" dir="5400000" sy="-100000" algn="bl" rotWithShape="0"/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2600"/>
              </a:p>
            </p:txBody>
          </p:sp>
          <p:sp>
            <p:nvSpPr>
              <p:cNvPr id="190" name="Prostokąt zaokrąglony 6"/>
              <p:cNvSpPr/>
              <p:nvPr/>
            </p:nvSpPr>
            <p:spPr>
              <a:xfrm>
                <a:off x="-500098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A</a:t>
                </a:r>
                <a:endParaRPr lang="pl-PL" sz="2600" dirty="0"/>
              </a:p>
            </p:txBody>
          </p:sp>
          <p:sp>
            <p:nvSpPr>
              <p:cNvPr id="191" name="Prostokąt zaokrąglony 7"/>
              <p:cNvSpPr/>
              <p:nvPr/>
            </p:nvSpPr>
            <p:spPr>
              <a:xfrm>
                <a:off x="428596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/>
                  <a:t>G</a:t>
                </a:r>
                <a:endParaRPr lang="pl-PL" sz="2600" dirty="0"/>
              </a:p>
            </p:txBody>
          </p:sp>
          <p:sp>
            <p:nvSpPr>
              <p:cNvPr id="192" name="Prostokąt zaokrąglony 8"/>
              <p:cNvSpPr/>
              <p:nvPr/>
            </p:nvSpPr>
            <p:spPr>
              <a:xfrm>
                <a:off x="1357290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C</a:t>
                </a:r>
                <a:endParaRPr lang="pl-PL" sz="2600" dirty="0"/>
              </a:p>
            </p:txBody>
          </p:sp>
        </p:grpSp>
        <p:grpSp>
          <p:nvGrpSpPr>
            <p:cNvPr id="148" name="Grupa 22"/>
            <p:cNvGrpSpPr/>
            <p:nvPr/>
          </p:nvGrpSpPr>
          <p:grpSpPr>
            <a:xfrm>
              <a:off x="-32" y="3857627"/>
              <a:ext cx="1224652" cy="428628"/>
              <a:chOff x="-571535" y="2643180"/>
              <a:chExt cx="2857520" cy="1000132"/>
            </a:xfrm>
          </p:grpSpPr>
          <p:sp>
            <p:nvSpPr>
              <p:cNvPr id="177" name="Prostokąt zaokrąglony 176"/>
              <p:cNvSpPr/>
              <p:nvPr/>
            </p:nvSpPr>
            <p:spPr>
              <a:xfrm>
                <a:off x="-571535" y="2643180"/>
                <a:ext cx="2857520" cy="1000132"/>
              </a:xfrm>
              <a:prstGeom prst="roundRect">
                <a:avLst/>
              </a:prstGeom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reflection blurRad="6350" stA="52000" endA="300" endPos="35000" dir="5400000" sy="-100000" algn="bl" rotWithShape="0"/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2600"/>
              </a:p>
            </p:txBody>
          </p:sp>
          <p:sp>
            <p:nvSpPr>
              <p:cNvPr id="178" name="Prostokąt zaokrąglony 177"/>
              <p:cNvSpPr/>
              <p:nvPr/>
            </p:nvSpPr>
            <p:spPr>
              <a:xfrm>
                <a:off x="-500098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G</a:t>
                </a:r>
                <a:endParaRPr lang="pl-PL" sz="2600" dirty="0"/>
              </a:p>
            </p:txBody>
          </p:sp>
          <p:sp>
            <p:nvSpPr>
              <p:cNvPr id="179" name="Prostokąt zaokrąglony 178"/>
              <p:cNvSpPr/>
              <p:nvPr/>
            </p:nvSpPr>
            <p:spPr>
              <a:xfrm>
                <a:off x="428596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C</a:t>
                </a:r>
                <a:endParaRPr lang="pl-PL" sz="2600" dirty="0"/>
              </a:p>
            </p:txBody>
          </p:sp>
          <p:sp>
            <p:nvSpPr>
              <p:cNvPr id="180" name="Prostokąt zaokrąglony 179"/>
              <p:cNvSpPr/>
              <p:nvPr/>
            </p:nvSpPr>
            <p:spPr>
              <a:xfrm>
                <a:off x="1357290" y="2714620"/>
                <a:ext cx="857256" cy="8572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T</a:t>
                </a:r>
                <a:endParaRPr lang="pl-PL" sz="2600" dirty="0"/>
              </a:p>
            </p:txBody>
          </p:sp>
        </p:grpSp>
        <p:cxnSp>
          <p:nvCxnSpPr>
            <p:cNvPr id="153" name="Łącznik prosty ze strzałką 152"/>
            <p:cNvCxnSpPr/>
            <p:nvPr/>
          </p:nvCxnSpPr>
          <p:spPr>
            <a:xfrm>
              <a:off x="-234756" y="4071942"/>
              <a:ext cx="2653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04" name="Grupa 203"/>
            <p:cNvGrpSpPr/>
            <p:nvPr/>
          </p:nvGrpSpPr>
          <p:grpSpPr>
            <a:xfrm>
              <a:off x="1436348" y="3857628"/>
              <a:ext cx="3214710" cy="428628"/>
              <a:chOff x="1436348" y="3857628"/>
              <a:chExt cx="3214710" cy="428628"/>
            </a:xfrm>
          </p:grpSpPr>
          <p:sp>
            <p:nvSpPr>
              <p:cNvPr id="165" name="Prostokąt zaokrąglony 164"/>
              <p:cNvSpPr/>
              <p:nvPr/>
            </p:nvSpPr>
            <p:spPr>
              <a:xfrm>
                <a:off x="1436348" y="3857628"/>
                <a:ext cx="3214710" cy="428628"/>
              </a:xfrm>
              <a:prstGeom prst="roundRect">
                <a:avLst/>
              </a:prstGeom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reflection blurRad="6350" stA="52000" endA="300" endPos="35000" dir="5400000" sy="-100000" algn="bl" rotWithShape="0"/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2600" dirty="0"/>
              </a:p>
            </p:txBody>
          </p:sp>
          <p:sp>
            <p:nvSpPr>
              <p:cNvPr id="166" name="Prostokąt zaokrąglony 165"/>
              <p:cNvSpPr/>
              <p:nvPr/>
            </p:nvSpPr>
            <p:spPr>
              <a:xfrm>
                <a:off x="1459344" y="3888244"/>
                <a:ext cx="367396" cy="367395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/>
                  <a:t>G</a:t>
                </a:r>
                <a:endParaRPr lang="pl-PL" sz="2600" dirty="0"/>
              </a:p>
            </p:txBody>
          </p:sp>
          <p:sp>
            <p:nvSpPr>
              <p:cNvPr id="167" name="Prostokąt zaokrąglony 166"/>
              <p:cNvSpPr/>
              <p:nvPr/>
            </p:nvSpPr>
            <p:spPr>
              <a:xfrm>
                <a:off x="1857356" y="3888244"/>
                <a:ext cx="367396" cy="367395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T</a:t>
                </a:r>
                <a:endParaRPr lang="pl-PL" sz="2600" dirty="0"/>
              </a:p>
            </p:txBody>
          </p:sp>
          <p:sp>
            <p:nvSpPr>
              <p:cNvPr id="197" name="Prostokąt zaokrąglony 196"/>
              <p:cNvSpPr/>
              <p:nvPr/>
            </p:nvSpPr>
            <p:spPr>
              <a:xfrm>
                <a:off x="2257409" y="3882666"/>
                <a:ext cx="367396" cy="367395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G</a:t>
                </a:r>
                <a:endParaRPr lang="pl-PL" sz="2600" dirty="0"/>
              </a:p>
            </p:txBody>
          </p:sp>
          <p:sp>
            <p:nvSpPr>
              <p:cNvPr id="198" name="Prostokąt zaokrąglony 197"/>
              <p:cNvSpPr/>
              <p:nvPr/>
            </p:nvSpPr>
            <p:spPr>
              <a:xfrm>
                <a:off x="2655421" y="3882666"/>
                <a:ext cx="367396" cy="367395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/>
                  <a:t>A</a:t>
                </a:r>
                <a:endParaRPr lang="pl-PL" sz="2600" dirty="0"/>
              </a:p>
            </p:txBody>
          </p:sp>
          <p:sp>
            <p:nvSpPr>
              <p:cNvPr id="199" name="Prostokąt zaokrąglony 198"/>
              <p:cNvSpPr/>
              <p:nvPr/>
            </p:nvSpPr>
            <p:spPr>
              <a:xfrm>
                <a:off x="3054565" y="3883799"/>
                <a:ext cx="367396" cy="367395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C</a:t>
                </a:r>
                <a:endParaRPr lang="pl-PL" sz="2600" dirty="0"/>
              </a:p>
            </p:txBody>
          </p:sp>
          <p:sp>
            <p:nvSpPr>
              <p:cNvPr id="200" name="Prostokąt zaokrąglony 199"/>
              <p:cNvSpPr/>
              <p:nvPr/>
            </p:nvSpPr>
            <p:spPr>
              <a:xfrm>
                <a:off x="3452577" y="3883799"/>
                <a:ext cx="367396" cy="367395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T</a:t>
                </a:r>
                <a:endParaRPr lang="pl-PL" sz="2600" dirty="0"/>
              </a:p>
            </p:txBody>
          </p:sp>
          <p:sp>
            <p:nvSpPr>
              <p:cNvPr id="201" name="Prostokąt zaokrąglony 200"/>
              <p:cNvSpPr/>
              <p:nvPr/>
            </p:nvSpPr>
            <p:spPr>
              <a:xfrm>
                <a:off x="3852630" y="3889016"/>
                <a:ext cx="362180" cy="362179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/>
                  <a:t>G</a:t>
                </a:r>
                <a:endParaRPr lang="pl-PL" sz="2600" dirty="0"/>
              </a:p>
            </p:txBody>
          </p:sp>
          <p:sp>
            <p:nvSpPr>
              <p:cNvPr id="202" name="Prostokąt zaokrąglony 201"/>
              <p:cNvSpPr/>
              <p:nvPr/>
            </p:nvSpPr>
            <p:spPr>
              <a:xfrm>
                <a:off x="4251955" y="3888108"/>
                <a:ext cx="357191" cy="35719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T</a:t>
                </a:r>
                <a:endParaRPr lang="pl-PL" sz="2600" dirty="0"/>
              </a:p>
            </p:txBody>
          </p:sp>
        </p:grpSp>
      </p:grpSp>
      <p:grpSp>
        <p:nvGrpSpPr>
          <p:cNvPr id="241" name="Grupa 240"/>
          <p:cNvGrpSpPr/>
          <p:nvPr/>
        </p:nvGrpSpPr>
        <p:grpSpPr>
          <a:xfrm>
            <a:off x="1320777" y="5143512"/>
            <a:ext cx="5572164" cy="1571636"/>
            <a:chOff x="1320777" y="5143512"/>
            <a:chExt cx="5572164" cy="1571636"/>
          </a:xfrm>
        </p:grpSpPr>
        <p:grpSp>
          <p:nvGrpSpPr>
            <p:cNvPr id="211" name="Grupa 203"/>
            <p:cNvGrpSpPr/>
            <p:nvPr/>
          </p:nvGrpSpPr>
          <p:grpSpPr>
            <a:xfrm>
              <a:off x="3678231" y="5715810"/>
              <a:ext cx="3214710" cy="428628"/>
              <a:chOff x="1436348" y="3857628"/>
              <a:chExt cx="3214710" cy="428628"/>
            </a:xfrm>
          </p:grpSpPr>
          <p:sp>
            <p:nvSpPr>
              <p:cNvPr id="212" name="Prostokąt zaokrąglony 211"/>
              <p:cNvSpPr/>
              <p:nvPr/>
            </p:nvSpPr>
            <p:spPr>
              <a:xfrm>
                <a:off x="1436348" y="3857628"/>
                <a:ext cx="3214710" cy="428628"/>
              </a:xfrm>
              <a:prstGeom prst="roundRect">
                <a:avLst/>
              </a:prstGeom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reflection blurRad="6350" stA="52000" endA="300" endPos="35000" dir="5400000" sy="-100000" algn="bl" rotWithShape="0"/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2600"/>
              </a:p>
            </p:txBody>
          </p:sp>
          <p:sp>
            <p:nvSpPr>
              <p:cNvPr id="213" name="Prostokąt zaokrąglony 212"/>
              <p:cNvSpPr/>
              <p:nvPr/>
            </p:nvSpPr>
            <p:spPr>
              <a:xfrm>
                <a:off x="1459344" y="3888244"/>
                <a:ext cx="367396" cy="367395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/>
                  <a:t>G</a:t>
                </a:r>
                <a:endParaRPr lang="pl-PL" sz="2600" dirty="0"/>
              </a:p>
            </p:txBody>
          </p:sp>
          <p:sp>
            <p:nvSpPr>
              <p:cNvPr id="214" name="Prostokąt zaokrąglony 213"/>
              <p:cNvSpPr/>
              <p:nvPr/>
            </p:nvSpPr>
            <p:spPr>
              <a:xfrm>
                <a:off x="1857356" y="3888244"/>
                <a:ext cx="367396" cy="367395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T</a:t>
                </a:r>
                <a:endParaRPr lang="pl-PL" sz="2600" dirty="0"/>
              </a:p>
            </p:txBody>
          </p:sp>
          <p:sp>
            <p:nvSpPr>
              <p:cNvPr id="215" name="Prostokąt zaokrąglony 214"/>
              <p:cNvSpPr/>
              <p:nvPr/>
            </p:nvSpPr>
            <p:spPr>
              <a:xfrm>
                <a:off x="2257409" y="3882666"/>
                <a:ext cx="367396" cy="367395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G</a:t>
                </a:r>
                <a:endParaRPr lang="pl-PL" sz="2600" dirty="0"/>
              </a:p>
            </p:txBody>
          </p:sp>
          <p:sp>
            <p:nvSpPr>
              <p:cNvPr id="216" name="Prostokąt zaokrąglony 215"/>
              <p:cNvSpPr/>
              <p:nvPr/>
            </p:nvSpPr>
            <p:spPr>
              <a:xfrm>
                <a:off x="2655421" y="3882666"/>
                <a:ext cx="367396" cy="367395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/>
                  <a:t>A</a:t>
                </a:r>
                <a:endParaRPr lang="pl-PL" sz="2600" dirty="0"/>
              </a:p>
            </p:txBody>
          </p:sp>
          <p:sp>
            <p:nvSpPr>
              <p:cNvPr id="217" name="Prostokąt zaokrąglony 216"/>
              <p:cNvSpPr/>
              <p:nvPr/>
            </p:nvSpPr>
            <p:spPr>
              <a:xfrm>
                <a:off x="3054565" y="3883799"/>
                <a:ext cx="367396" cy="367395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C</a:t>
                </a:r>
                <a:endParaRPr lang="pl-PL" sz="2600" dirty="0"/>
              </a:p>
            </p:txBody>
          </p:sp>
          <p:sp>
            <p:nvSpPr>
              <p:cNvPr id="218" name="Prostokąt zaokrąglony 217"/>
              <p:cNvSpPr/>
              <p:nvPr/>
            </p:nvSpPr>
            <p:spPr>
              <a:xfrm>
                <a:off x="3452577" y="3883799"/>
                <a:ext cx="367396" cy="367395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T</a:t>
                </a:r>
                <a:endParaRPr lang="pl-PL" sz="2600" dirty="0"/>
              </a:p>
            </p:txBody>
          </p:sp>
          <p:sp>
            <p:nvSpPr>
              <p:cNvPr id="219" name="Prostokąt zaokrąglony 218"/>
              <p:cNvSpPr/>
              <p:nvPr/>
            </p:nvSpPr>
            <p:spPr>
              <a:xfrm>
                <a:off x="3852630" y="3889016"/>
                <a:ext cx="362180" cy="362179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/>
                  <a:t>G</a:t>
                </a:r>
                <a:endParaRPr lang="pl-PL" sz="2600" dirty="0"/>
              </a:p>
            </p:txBody>
          </p:sp>
          <p:sp>
            <p:nvSpPr>
              <p:cNvPr id="220" name="Prostokąt zaokrąglony 219"/>
              <p:cNvSpPr/>
              <p:nvPr/>
            </p:nvSpPr>
            <p:spPr>
              <a:xfrm>
                <a:off x="4251955" y="3888108"/>
                <a:ext cx="357191" cy="35719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T</a:t>
                </a:r>
                <a:endParaRPr lang="pl-PL" sz="2600" dirty="0"/>
              </a:p>
            </p:txBody>
          </p:sp>
        </p:grpSp>
        <p:grpSp>
          <p:nvGrpSpPr>
            <p:cNvPr id="230" name="Grupa 229"/>
            <p:cNvGrpSpPr/>
            <p:nvPr/>
          </p:nvGrpSpPr>
          <p:grpSpPr>
            <a:xfrm>
              <a:off x="1320777" y="5715810"/>
              <a:ext cx="1643074" cy="428628"/>
              <a:chOff x="214282" y="4572008"/>
              <a:chExt cx="1643074" cy="428628"/>
            </a:xfrm>
          </p:grpSpPr>
          <p:sp>
            <p:nvSpPr>
              <p:cNvPr id="225" name="Prostokąt zaokrąglony 5"/>
              <p:cNvSpPr/>
              <p:nvPr/>
            </p:nvSpPr>
            <p:spPr>
              <a:xfrm>
                <a:off x="214282" y="4572008"/>
                <a:ext cx="1643074" cy="428628"/>
              </a:xfrm>
              <a:prstGeom prst="roundRect">
                <a:avLst/>
              </a:prstGeom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reflection blurRad="6350" stA="52000" endA="300" endPos="35000" dir="5400000" sy="-100000" algn="bl" rotWithShape="0"/>
              </a:effectLst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2600"/>
              </a:p>
            </p:txBody>
          </p:sp>
          <p:sp>
            <p:nvSpPr>
              <p:cNvPr id="226" name="Prostokąt zaokrąglony 6"/>
              <p:cNvSpPr/>
              <p:nvPr/>
            </p:nvSpPr>
            <p:spPr>
              <a:xfrm>
                <a:off x="244898" y="4602624"/>
                <a:ext cx="367396" cy="367395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A</a:t>
                </a:r>
                <a:endParaRPr lang="pl-PL" sz="2600" dirty="0"/>
              </a:p>
            </p:txBody>
          </p:sp>
          <p:sp>
            <p:nvSpPr>
              <p:cNvPr id="227" name="Prostokąt zaokrąglony 7"/>
              <p:cNvSpPr/>
              <p:nvPr/>
            </p:nvSpPr>
            <p:spPr>
              <a:xfrm>
                <a:off x="642910" y="4602624"/>
                <a:ext cx="367396" cy="367395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/>
                  <a:t>G</a:t>
                </a:r>
                <a:endParaRPr lang="pl-PL" sz="2600" dirty="0"/>
              </a:p>
            </p:txBody>
          </p:sp>
          <p:sp>
            <p:nvSpPr>
              <p:cNvPr id="228" name="Prostokąt zaokrąglony 8"/>
              <p:cNvSpPr/>
              <p:nvPr/>
            </p:nvSpPr>
            <p:spPr>
              <a:xfrm>
                <a:off x="1040922" y="4602624"/>
                <a:ext cx="367396" cy="367395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 smtClean="0"/>
                  <a:t>C</a:t>
                </a:r>
                <a:endParaRPr lang="pl-PL" sz="2600" dirty="0"/>
              </a:p>
            </p:txBody>
          </p:sp>
          <p:sp>
            <p:nvSpPr>
              <p:cNvPr id="229" name="Prostokąt zaokrąglony 8"/>
              <p:cNvSpPr/>
              <p:nvPr/>
            </p:nvSpPr>
            <p:spPr>
              <a:xfrm>
                <a:off x="1444240" y="4602488"/>
                <a:ext cx="367396" cy="367395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2600" dirty="0"/>
                  <a:t>T</a:t>
                </a:r>
                <a:endParaRPr lang="pl-PL" sz="2600" dirty="0"/>
              </a:p>
            </p:txBody>
          </p:sp>
        </p:grpSp>
        <p:cxnSp>
          <p:nvCxnSpPr>
            <p:cNvPr id="236" name="Łącznik łamany 235"/>
            <p:cNvCxnSpPr/>
            <p:nvPr/>
          </p:nvCxnSpPr>
          <p:spPr>
            <a:xfrm rot="5400000" flipH="1" flipV="1">
              <a:off x="3713950" y="4144174"/>
              <a:ext cx="1588" cy="3143272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8" name="Łącznik łamany 237"/>
            <p:cNvCxnSpPr/>
            <p:nvPr/>
          </p:nvCxnSpPr>
          <p:spPr>
            <a:xfrm rot="5400000">
              <a:off x="3713950" y="4572802"/>
              <a:ext cx="1588" cy="3143272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9" name="pole tekstowe 238"/>
            <p:cNvSpPr txBox="1"/>
            <p:nvPr/>
          </p:nvSpPr>
          <p:spPr>
            <a:xfrm>
              <a:off x="3286116" y="51435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4</a:t>
              </a:r>
              <a:endParaRPr lang="pl-PL" dirty="0"/>
            </a:p>
          </p:txBody>
        </p:sp>
        <p:sp>
          <p:nvSpPr>
            <p:cNvPr id="240" name="pole tekstowe 239"/>
            <p:cNvSpPr txBox="1"/>
            <p:nvPr/>
          </p:nvSpPr>
          <p:spPr>
            <a:xfrm>
              <a:off x="3286116" y="6345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/>
                <a:t>8</a:t>
              </a:r>
              <a:endParaRPr lang="pl-PL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118</Words>
  <Application>Microsoft Office PowerPoint</Application>
  <PresentationFormat>Pokaz na ekranie (4:3)</PresentationFormat>
  <Paragraphs>118</Paragraphs>
  <Slides>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Motyw pakietu Office</vt:lpstr>
      <vt:lpstr>Slajd 1</vt:lpstr>
      <vt:lpstr>Slajd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Mateusz Cicheński</dc:creator>
  <cp:lastModifiedBy>Mateusz Cicheński</cp:lastModifiedBy>
  <cp:revision>6</cp:revision>
  <dcterms:created xsi:type="dcterms:W3CDTF">2010-04-26T20:20:18Z</dcterms:created>
  <dcterms:modified xsi:type="dcterms:W3CDTF">2010-04-26T21:00:34Z</dcterms:modified>
</cp:coreProperties>
</file>