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4" r:id="rId2"/>
    <p:sldId id="258" r:id="rId3"/>
    <p:sldId id="288" r:id="rId4"/>
    <p:sldId id="289" r:id="rId5"/>
    <p:sldId id="292" r:id="rId6"/>
    <p:sldId id="266" r:id="rId7"/>
    <p:sldId id="293" r:id="rId8"/>
    <p:sldId id="294" r:id="rId9"/>
    <p:sldId id="295" r:id="rId10"/>
    <p:sldId id="286" r:id="rId11"/>
    <p:sldId id="296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FABA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972" autoAdjust="0"/>
  </p:normalViewPr>
  <p:slideViewPr>
    <p:cSldViewPr snapToGrid="0" showGuides="1">
      <p:cViewPr varScale="1">
        <p:scale>
          <a:sx n="97" d="100"/>
          <a:sy n="97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nDa\Documents\data_science\albert_portfolio\albert_chatbot\histo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nDa\Documents\data_science\albert_portfolio\albert_chatbot\histo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Accuracy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[history.xlsx]Sheet1!$B$1</c:f>
              <c:strCache>
                <c:ptCount val="1"/>
                <c:pt idx="0">
                  <c:v>train_accuracies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[history.xlsx]Sheet1!$B$2:$B$1501</c:f>
              <c:numCache>
                <c:formatCode>General</c:formatCode>
                <c:ptCount val="1500"/>
                <c:pt idx="0">
                  <c:v>3.4455128205128208E-2</c:v>
                </c:pt>
                <c:pt idx="1">
                  <c:v>8.0929487179487183E-2</c:v>
                </c:pt>
                <c:pt idx="2">
                  <c:v>0.1025641025641026</c:v>
                </c:pt>
                <c:pt idx="3">
                  <c:v>0.1057692307692308</c:v>
                </c:pt>
                <c:pt idx="4">
                  <c:v>0.12179487179487181</c:v>
                </c:pt>
                <c:pt idx="5">
                  <c:v>0.15705128205128199</c:v>
                </c:pt>
                <c:pt idx="6">
                  <c:v>0.16346153846153849</c:v>
                </c:pt>
                <c:pt idx="7">
                  <c:v>0.17628205128205129</c:v>
                </c:pt>
                <c:pt idx="8">
                  <c:v>0.19391025641025639</c:v>
                </c:pt>
                <c:pt idx="9">
                  <c:v>0.19951923076923081</c:v>
                </c:pt>
                <c:pt idx="10">
                  <c:v>0.19951923076923081</c:v>
                </c:pt>
                <c:pt idx="11">
                  <c:v>0.21153846153846151</c:v>
                </c:pt>
                <c:pt idx="12">
                  <c:v>0.24519230769230771</c:v>
                </c:pt>
                <c:pt idx="13">
                  <c:v>0.23076923076923081</c:v>
                </c:pt>
                <c:pt idx="14">
                  <c:v>0.233974358974359</c:v>
                </c:pt>
                <c:pt idx="15">
                  <c:v>0.25320512820512819</c:v>
                </c:pt>
                <c:pt idx="16">
                  <c:v>0.25080128205128199</c:v>
                </c:pt>
                <c:pt idx="17">
                  <c:v>0.25560897435897428</c:v>
                </c:pt>
                <c:pt idx="18">
                  <c:v>0.2828525641025641</c:v>
                </c:pt>
                <c:pt idx="19">
                  <c:v>0.27804487179487181</c:v>
                </c:pt>
                <c:pt idx="20">
                  <c:v>0.28766025641025639</c:v>
                </c:pt>
                <c:pt idx="21">
                  <c:v>0.29086538461538458</c:v>
                </c:pt>
                <c:pt idx="22">
                  <c:v>0.30608974358974361</c:v>
                </c:pt>
                <c:pt idx="23">
                  <c:v>0.30769230769230771</c:v>
                </c:pt>
                <c:pt idx="24">
                  <c:v>0.29487179487179488</c:v>
                </c:pt>
                <c:pt idx="25">
                  <c:v>0.3108974358974359</c:v>
                </c:pt>
                <c:pt idx="26">
                  <c:v>0.32291666666666669</c:v>
                </c:pt>
                <c:pt idx="27">
                  <c:v>0.32051282051282048</c:v>
                </c:pt>
                <c:pt idx="28">
                  <c:v>0.31650641025641019</c:v>
                </c:pt>
                <c:pt idx="29">
                  <c:v>0.32371794871794868</c:v>
                </c:pt>
                <c:pt idx="30">
                  <c:v>0.30929487179487181</c:v>
                </c:pt>
                <c:pt idx="31">
                  <c:v>0.33493589743589741</c:v>
                </c:pt>
                <c:pt idx="32">
                  <c:v>0.35176282051282048</c:v>
                </c:pt>
                <c:pt idx="33">
                  <c:v>0.34695512820512819</c:v>
                </c:pt>
                <c:pt idx="34">
                  <c:v>0.35576923076923078</c:v>
                </c:pt>
                <c:pt idx="35">
                  <c:v>0.34695512820512819</c:v>
                </c:pt>
                <c:pt idx="36">
                  <c:v>0.37580128205128199</c:v>
                </c:pt>
                <c:pt idx="37">
                  <c:v>0.35897435897435898</c:v>
                </c:pt>
                <c:pt idx="38">
                  <c:v>0.37580128205128199</c:v>
                </c:pt>
                <c:pt idx="39">
                  <c:v>0.37099358974358981</c:v>
                </c:pt>
                <c:pt idx="40">
                  <c:v>0.37259615384615391</c:v>
                </c:pt>
                <c:pt idx="41">
                  <c:v>0.37980769230769229</c:v>
                </c:pt>
                <c:pt idx="42">
                  <c:v>0.37740384615384609</c:v>
                </c:pt>
                <c:pt idx="43">
                  <c:v>0.36458333333333331</c:v>
                </c:pt>
                <c:pt idx="44">
                  <c:v>0.39102564102564102</c:v>
                </c:pt>
                <c:pt idx="45">
                  <c:v>0.37980769230769229</c:v>
                </c:pt>
                <c:pt idx="46">
                  <c:v>0.39342948717948723</c:v>
                </c:pt>
                <c:pt idx="47">
                  <c:v>0.38942307692307693</c:v>
                </c:pt>
                <c:pt idx="48">
                  <c:v>0.40224358974358981</c:v>
                </c:pt>
                <c:pt idx="49">
                  <c:v>0.39262820512820512</c:v>
                </c:pt>
                <c:pt idx="50">
                  <c:v>0.43189102564102572</c:v>
                </c:pt>
                <c:pt idx="51">
                  <c:v>0.39663461538461542</c:v>
                </c:pt>
                <c:pt idx="52">
                  <c:v>0.41185897435897428</c:v>
                </c:pt>
                <c:pt idx="53">
                  <c:v>0.40945512820512819</c:v>
                </c:pt>
                <c:pt idx="54">
                  <c:v>0.40304487179487181</c:v>
                </c:pt>
                <c:pt idx="55">
                  <c:v>0.42868589743589741</c:v>
                </c:pt>
                <c:pt idx="56">
                  <c:v>0.41666666666666669</c:v>
                </c:pt>
                <c:pt idx="57">
                  <c:v>0.42147435897435898</c:v>
                </c:pt>
                <c:pt idx="58">
                  <c:v>0.41666666666666669</c:v>
                </c:pt>
                <c:pt idx="59">
                  <c:v>0.43189102564102572</c:v>
                </c:pt>
                <c:pt idx="60">
                  <c:v>0.43990384615384609</c:v>
                </c:pt>
                <c:pt idx="61">
                  <c:v>0.43269230769230771</c:v>
                </c:pt>
                <c:pt idx="62">
                  <c:v>0.43269230769230771</c:v>
                </c:pt>
                <c:pt idx="63">
                  <c:v>0.4391025641025641</c:v>
                </c:pt>
                <c:pt idx="64">
                  <c:v>0.44951923076923078</c:v>
                </c:pt>
                <c:pt idx="65">
                  <c:v>0.44471153846153838</c:v>
                </c:pt>
                <c:pt idx="66">
                  <c:v>0.43990384615384609</c:v>
                </c:pt>
                <c:pt idx="67">
                  <c:v>0.43028846153846162</c:v>
                </c:pt>
                <c:pt idx="68">
                  <c:v>0.45673076923076922</c:v>
                </c:pt>
                <c:pt idx="69">
                  <c:v>0.43028846153846162</c:v>
                </c:pt>
                <c:pt idx="70">
                  <c:v>0.45272435897435898</c:v>
                </c:pt>
                <c:pt idx="71">
                  <c:v>0.44711538461538458</c:v>
                </c:pt>
                <c:pt idx="72">
                  <c:v>0.45272435897435898</c:v>
                </c:pt>
                <c:pt idx="73">
                  <c:v>0.44791666666666669</c:v>
                </c:pt>
                <c:pt idx="74">
                  <c:v>0.45993589743589741</c:v>
                </c:pt>
                <c:pt idx="75">
                  <c:v>0.47596153846153838</c:v>
                </c:pt>
                <c:pt idx="76">
                  <c:v>0.47676282051282048</c:v>
                </c:pt>
                <c:pt idx="77">
                  <c:v>0.4671474358974359</c:v>
                </c:pt>
                <c:pt idx="78">
                  <c:v>0.46233974358974361</c:v>
                </c:pt>
                <c:pt idx="79">
                  <c:v>0.45753205128205132</c:v>
                </c:pt>
                <c:pt idx="80">
                  <c:v>0.48397435897435898</c:v>
                </c:pt>
                <c:pt idx="81">
                  <c:v>0.46634615384615391</c:v>
                </c:pt>
                <c:pt idx="82">
                  <c:v>0.48878205128205132</c:v>
                </c:pt>
                <c:pt idx="83">
                  <c:v>0.47996794871794868</c:v>
                </c:pt>
                <c:pt idx="84">
                  <c:v>0.47596153846153838</c:v>
                </c:pt>
                <c:pt idx="85">
                  <c:v>0.46554487179487181</c:v>
                </c:pt>
                <c:pt idx="86">
                  <c:v>0.46634615384615391</c:v>
                </c:pt>
                <c:pt idx="87">
                  <c:v>0.48798076923076922</c:v>
                </c:pt>
                <c:pt idx="88">
                  <c:v>0.48798076923076922</c:v>
                </c:pt>
                <c:pt idx="89">
                  <c:v>0.49038461538461542</c:v>
                </c:pt>
                <c:pt idx="90">
                  <c:v>0.49439102564102572</c:v>
                </c:pt>
                <c:pt idx="91">
                  <c:v>0.49519230769230771</c:v>
                </c:pt>
                <c:pt idx="92">
                  <c:v>0.48958333333333331</c:v>
                </c:pt>
                <c:pt idx="93">
                  <c:v>0.48317307692307693</c:v>
                </c:pt>
                <c:pt idx="94">
                  <c:v>0.5</c:v>
                </c:pt>
                <c:pt idx="95">
                  <c:v>0.50400641025641024</c:v>
                </c:pt>
                <c:pt idx="96">
                  <c:v>0.50801282051282048</c:v>
                </c:pt>
                <c:pt idx="97">
                  <c:v>0.5</c:v>
                </c:pt>
                <c:pt idx="98">
                  <c:v>0.50320512820512819</c:v>
                </c:pt>
                <c:pt idx="99">
                  <c:v>0.49679487179487181</c:v>
                </c:pt>
                <c:pt idx="100">
                  <c:v>0.50801282051282048</c:v>
                </c:pt>
                <c:pt idx="101">
                  <c:v>0.49919871794871801</c:v>
                </c:pt>
                <c:pt idx="102">
                  <c:v>0.4983974358974359</c:v>
                </c:pt>
                <c:pt idx="103">
                  <c:v>0.51362179487179482</c:v>
                </c:pt>
                <c:pt idx="104">
                  <c:v>0.52003205128205132</c:v>
                </c:pt>
                <c:pt idx="105">
                  <c:v>0.49679487179487181</c:v>
                </c:pt>
                <c:pt idx="106">
                  <c:v>0.51442307692307687</c:v>
                </c:pt>
                <c:pt idx="107">
                  <c:v>0.51121794871794868</c:v>
                </c:pt>
                <c:pt idx="108">
                  <c:v>0.52403846153846156</c:v>
                </c:pt>
                <c:pt idx="109">
                  <c:v>0.4983974358974359</c:v>
                </c:pt>
                <c:pt idx="110">
                  <c:v>0.54006410256410253</c:v>
                </c:pt>
                <c:pt idx="111">
                  <c:v>0.52884615384615385</c:v>
                </c:pt>
                <c:pt idx="112">
                  <c:v>0.51282051282051277</c:v>
                </c:pt>
                <c:pt idx="113">
                  <c:v>0.49519230769230771</c:v>
                </c:pt>
                <c:pt idx="114">
                  <c:v>0.51522435897435892</c:v>
                </c:pt>
                <c:pt idx="115">
                  <c:v>0.5296474358974359</c:v>
                </c:pt>
                <c:pt idx="116">
                  <c:v>0.52804487179487181</c:v>
                </c:pt>
                <c:pt idx="117">
                  <c:v>0.52644230769230771</c:v>
                </c:pt>
                <c:pt idx="118">
                  <c:v>0.52804487179487181</c:v>
                </c:pt>
                <c:pt idx="119">
                  <c:v>0.53445512820512819</c:v>
                </c:pt>
                <c:pt idx="120">
                  <c:v>0.53605769230769229</c:v>
                </c:pt>
                <c:pt idx="121">
                  <c:v>0.52724358974358976</c:v>
                </c:pt>
                <c:pt idx="122">
                  <c:v>0.52564102564102566</c:v>
                </c:pt>
                <c:pt idx="123">
                  <c:v>0.51362179487179482</c:v>
                </c:pt>
                <c:pt idx="124">
                  <c:v>0.53205128205128205</c:v>
                </c:pt>
                <c:pt idx="125">
                  <c:v>0.52243589743589747</c:v>
                </c:pt>
                <c:pt idx="126">
                  <c:v>0.52483974358974361</c:v>
                </c:pt>
                <c:pt idx="127">
                  <c:v>0.52483974358974361</c:v>
                </c:pt>
                <c:pt idx="128">
                  <c:v>0.5296474358974359</c:v>
                </c:pt>
                <c:pt idx="129">
                  <c:v>0.55288461538461542</c:v>
                </c:pt>
                <c:pt idx="130">
                  <c:v>0.54166666666666663</c:v>
                </c:pt>
                <c:pt idx="131">
                  <c:v>0.55368589743589747</c:v>
                </c:pt>
                <c:pt idx="132">
                  <c:v>0.53846153846153844</c:v>
                </c:pt>
                <c:pt idx="133">
                  <c:v>0.52804487179487181</c:v>
                </c:pt>
                <c:pt idx="134">
                  <c:v>0.53846153846153844</c:v>
                </c:pt>
                <c:pt idx="135">
                  <c:v>0.54246794871794868</c:v>
                </c:pt>
                <c:pt idx="136">
                  <c:v>0.54727564102564108</c:v>
                </c:pt>
                <c:pt idx="137">
                  <c:v>0.53525641025641024</c:v>
                </c:pt>
                <c:pt idx="138">
                  <c:v>0.54647435897435892</c:v>
                </c:pt>
                <c:pt idx="139">
                  <c:v>0.5328525641025641</c:v>
                </c:pt>
                <c:pt idx="140">
                  <c:v>0.54487179487179482</c:v>
                </c:pt>
                <c:pt idx="141">
                  <c:v>0.5625</c:v>
                </c:pt>
                <c:pt idx="142">
                  <c:v>0.54807692307692313</c:v>
                </c:pt>
                <c:pt idx="143">
                  <c:v>0.55048076923076927</c:v>
                </c:pt>
                <c:pt idx="144">
                  <c:v>0.55208333333333337</c:v>
                </c:pt>
                <c:pt idx="145">
                  <c:v>0.54166666666666663</c:v>
                </c:pt>
                <c:pt idx="146">
                  <c:v>0.54326923076923073</c:v>
                </c:pt>
                <c:pt idx="147">
                  <c:v>0.55929487179487181</c:v>
                </c:pt>
                <c:pt idx="148">
                  <c:v>0.53926282051282048</c:v>
                </c:pt>
                <c:pt idx="149">
                  <c:v>0.54246794871794868</c:v>
                </c:pt>
                <c:pt idx="150">
                  <c:v>0.55769230769230771</c:v>
                </c:pt>
                <c:pt idx="151">
                  <c:v>0.55849358974358976</c:v>
                </c:pt>
                <c:pt idx="152">
                  <c:v>0.54887820512820518</c:v>
                </c:pt>
                <c:pt idx="153">
                  <c:v>0.55208333333333337</c:v>
                </c:pt>
                <c:pt idx="154">
                  <c:v>0.55769230769230771</c:v>
                </c:pt>
                <c:pt idx="155">
                  <c:v>0.57612179487179482</c:v>
                </c:pt>
                <c:pt idx="156">
                  <c:v>0.54487179487179482</c:v>
                </c:pt>
                <c:pt idx="157">
                  <c:v>0.5625</c:v>
                </c:pt>
                <c:pt idx="158">
                  <c:v>0.55448717948717952</c:v>
                </c:pt>
                <c:pt idx="159">
                  <c:v>0.55288461538461542</c:v>
                </c:pt>
                <c:pt idx="160">
                  <c:v>0.56730769230769229</c:v>
                </c:pt>
                <c:pt idx="161">
                  <c:v>0.56730769230769229</c:v>
                </c:pt>
                <c:pt idx="162">
                  <c:v>0.56650641025641024</c:v>
                </c:pt>
                <c:pt idx="163">
                  <c:v>0.56490384615384615</c:v>
                </c:pt>
                <c:pt idx="164">
                  <c:v>0.57692307692307687</c:v>
                </c:pt>
                <c:pt idx="165">
                  <c:v>0.55929487179487181</c:v>
                </c:pt>
                <c:pt idx="166">
                  <c:v>0.56330128205128205</c:v>
                </c:pt>
                <c:pt idx="167">
                  <c:v>0.57532051282051277</c:v>
                </c:pt>
                <c:pt idx="168">
                  <c:v>0.57131410256410253</c:v>
                </c:pt>
                <c:pt idx="169">
                  <c:v>0.56490384615384615</c:v>
                </c:pt>
                <c:pt idx="170">
                  <c:v>0.58253205128205132</c:v>
                </c:pt>
                <c:pt idx="171">
                  <c:v>0.57371794871794868</c:v>
                </c:pt>
                <c:pt idx="172">
                  <c:v>0.58493589743589747</c:v>
                </c:pt>
                <c:pt idx="173">
                  <c:v>0.57932692307692313</c:v>
                </c:pt>
                <c:pt idx="174">
                  <c:v>0.57371794871794868</c:v>
                </c:pt>
                <c:pt idx="175">
                  <c:v>0.57772435897435892</c:v>
                </c:pt>
                <c:pt idx="176">
                  <c:v>0.58493589743589747</c:v>
                </c:pt>
                <c:pt idx="177">
                  <c:v>0.57451923076923073</c:v>
                </c:pt>
                <c:pt idx="178">
                  <c:v>0.57131410256410253</c:v>
                </c:pt>
                <c:pt idx="179">
                  <c:v>0.57131410256410253</c:v>
                </c:pt>
                <c:pt idx="180">
                  <c:v>0.58253205128205132</c:v>
                </c:pt>
                <c:pt idx="181">
                  <c:v>0.5953525641025641</c:v>
                </c:pt>
                <c:pt idx="182">
                  <c:v>0.57532051282051277</c:v>
                </c:pt>
                <c:pt idx="183">
                  <c:v>0.58733974358974361</c:v>
                </c:pt>
                <c:pt idx="184">
                  <c:v>0.58814102564102566</c:v>
                </c:pt>
                <c:pt idx="185">
                  <c:v>0.5921474358974359</c:v>
                </c:pt>
                <c:pt idx="186">
                  <c:v>0.58733974358974361</c:v>
                </c:pt>
                <c:pt idx="187">
                  <c:v>0.58974358974358976</c:v>
                </c:pt>
                <c:pt idx="188">
                  <c:v>0.60016025641025639</c:v>
                </c:pt>
                <c:pt idx="189">
                  <c:v>0.58573717948717952</c:v>
                </c:pt>
                <c:pt idx="190">
                  <c:v>0.57371794871794868</c:v>
                </c:pt>
                <c:pt idx="191">
                  <c:v>0.58733974358974361</c:v>
                </c:pt>
                <c:pt idx="192">
                  <c:v>0.59054487179487181</c:v>
                </c:pt>
                <c:pt idx="193">
                  <c:v>0.58493589743589747</c:v>
                </c:pt>
                <c:pt idx="194">
                  <c:v>0.58653846153846156</c:v>
                </c:pt>
                <c:pt idx="195">
                  <c:v>0.58814102564102566</c:v>
                </c:pt>
                <c:pt idx="196">
                  <c:v>0.58173076923076927</c:v>
                </c:pt>
                <c:pt idx="197">
                  <c:v>0.57692307692307687</c:v>
                </c:pt>
                <c:pt idx="198">
                  <c:v>0.60016025641025639</c:v>
                </c:pt>
                <c:pt idx="199">
                  <c:v>0.59615384615384615</c:v>
                </c:pt>
                <c:pt idx="200">
                  <c:v>0.58894230769230771</c:v>
                </c:pt>
                <c:pt idx="201">
                  <c:v>0.60336538461538458</c:v>
                </c:pt>
                <c:pt idx="202">
                  <c:v>0.58573717948717952</c:v>
                </c:pt>
                <c:pt idx="203">
                  <c:v>0.59615384615384615</c:v>
                </c:pt>
                <c:pt idx="204">
                  <c:v>0.57852564102564108</c:v>
                </c:pt>
                <c:pt idx="205">
                  <c:v>0.61378205128205132</c:v>
                </c:pt>
                <c:pt idx="206">
                  <c:v>0.59695512820512819</c:v>
                </c:pt>
                <c:pt idx="207">
                  <c:v>0.60897435897435892</c:v>
                </c:pt>
                <c:pt idx="208">
                  <c:v>0.60016025641025639</c:v>
                </c:pt>
                <c:pt idx="209">
                  <c:v>0.58173076923076927</c:v>
                </c:pt>
                <c:pt idx="210">
                  <c:v>0.59375</c:v>
                </c:pt>
                <c:pt idx="211">
                  <c:v>0.61217948717948723</c:v>
                </c:pt>
                <c:pt idx="212">
                  <c:v>0.60737179487179482</c:v>
                </c:pt>
                <c:pt idx="213">
                  <c:v>0.60096153846153844</c:v>
                </c:pt>
                <c:pt idx="214">
                  <c:v>0.60496794871794868</c:v>
                </c:pt>
                <c:pt idx="215">
                  <c:v>0.60496794871794868</c:v>
                </c:pt>
                <c:pt idx="216">
                  <c:v>0.60737179487179482</c:v>
                </c:pt>
                <c:pt idx="217">
                  <c:v>0.59455128205128205</c:v>
                </c:pt>
                <c:pt idx="218">
                  <c:v>0.60176282051282048</c:v>
                </c:pt>
                <c:pt idx="219">
                  <c:v>0.60336538461538458</c:v>
                </c:pt>
                <c:pt idx="220">
                  <c:v>0.60817307692307687</c:v>
                </c:pt>
                <c:pt idx="221">
                  <c:v>0.59615384615384615</c:v>
                </c:pt>
                <c:pt idx="222">
                  <c:v>0.61378205128205132</c:v>
                </c:pt>
                <c:pt idx="223">
                  <c:v>0.61378205128205132</c:v>
                </c:pt>
                <c:pt idx="224">
                  <c:v>0.61939102564102566</c:v>
                </c:pt>
                <c:pt idx="225">
                  <c:v>0.61298076923076927</c:v>
                </c:pt>
                <c:pt idx="226">
                  <c:v>0.60657051282051277</c:v>
                </c:pt>
                <c:pt idx="227">
                  <c:v>0.61137820512820518</c:v>
                </c:pt>
                <c:pt idx="228">
                  <c:v>0.60496794871794868</c:v>
                </c:pt>
                <c:pt idx="229">
                  <c:v>0.59775641025641024</c:v>
                </c:pt>
                <c:pt idx="230">
                  <c:v>0.62019230769230771</c:v>
                </c:pt>
                <c:pt idx="231">
                  <c:v>0.6266025641025641</c:v>
                </c:pt>
                <c:pt idx="232">
                  <c:v>0.6266025641025641</c:v>
                </c:pt>
                <c:pt idx="233">
                  <c:v>0.62820512820512819</c:v>
                </c:pt>
                <c:pt idx="234">
                  <c:v>0.62179487179487181</c:v>
                </c:pt>
                <c:pt idx="235">
                  <c:v>0.60336538461538458</c:v>
                </c:pt>
                <c:pt idx="236">
                  <c:v>0.62099358974358976</c:v>
                </c:pt>
                <c:pt idx="237">
                  <c:v>0.62259615384615385</c:v>
                </c:pt>
                <c:pt idx="238">
                  <c:v>0.6266025641025641</c:v>
                </c:pt>
                <c:pt idx="239">
                  <c:v>0.61217948717948723</c:v>
                </c:pt>
                <c:pt idx="240">
                  <c:v>0.61939102564102566</c:v>
                </c:pt>
                <c:pt idx="241">
                  <c:v>0.61698717948717952</c:v>
                </c:pt>
                <c:pt idx="242">
                  <c:v>0.61698717948717952</c:v>
                </c:pt>
                <c:pt idx="243">
                  <c:v>0.60737179487179482</c:v>
                </c:pt>
                <c:pt idx="244">
                  <c:v>0.61378205128205132</c:v>
                </c:pt>
                <c:pt idx="245">
                  <c:v>0.62980769230769229</c:v>
                </c:pt>
                <c:pt idx="246">
                  <c:v>0.62900641025641024</c:v>
                </c:pt>
                <c:pt idx="247">
                  <c:v>0.62019230769230771</c:v>
                </c:pt>
                <c:pt idx="248">
                  <c:v>0.61378205128205132</c:v>
                </c:pt>
                <c:pt idx="249">
                  <c:v>0.63541666666666663</c:v>
                </c:pt>
                <c:pt idx="250">
                  <c:v>0.62580128205128205</c:v>
                </c:pt>
                <c:pt idx="251">
                  <c:v>0.60817307692307687</c:v>
                </c:pt>
                <c:pt idx="252">
                  <c:v>0.62419871794871795</c:v>
                </c:pt>
                <c:pt idx="253">
                  <c:v>0.63942307692307687</c:v>
                </c:pt>
                <c:pt idx="254">
                  <c:v>0.625</c:v>
                </c:pt>
                <c:pt idx="255">
                  <c:v>0.6233974358974359</c:v>
                </c:pt>
                <c:pt idx="256">
                  <c:v>0.63141025641025639</c:v>
                </c:pt>
                <c:pt idx="257">
                  <c:v>0.60897435897435892</c:v>
                </c:pt>
                <c:pt idx="258">
                  <c:v>0.62179487179487181</c:v>
                </c:pt>
                <c:pt idx="259">
                  <c:v>0.63301282051282048</c:v>
                </c:pt>
                <c:pt idx="260">
                  <c:v>0.6233974358974359</c:v>
                </c:pt>
                <c:pt idx="261">
                  <c:v>0.6233974358974359</c:v>
                </c:pt>
                <c:pt idx="262">
                  <c:v>0.63221153846153844</c:v>
                </c:pt>
                <c:pt idx="263">
                  <c:v>0.63221153846153844</c:v>
                </c:pt>
                <c:pt idx="264">
                  <c:v>0.62099358974358976</c:v>
                </c:pt>
                <c:pt idx="265">
                  <c:v>0.63942307692307687</c:v>
                </c:pt>
                <c:pt idx="266">
                  <c:v>0.63060897435897434</c:v>
                </c:pt>
                <c:pt idx="267">
                  <c:v>0.61858974358974361</c:v>
                </c:pt>
                <c:pt idx="268">
                  <c:v>0.60817307692307687</c:v>
                </c:pt>
                <c:pt idx="269">
                  <c:v>0.6233974358974359</c:v>
                </c:pt>
                <c:pt idx="270">
                  <c:v>0.63541666666666663</c:v>
                </c:pt>
                <c:pt idx="271">
                  <c:v>0.63862179487179482</c:v>
                </c:pt>
                <c:pt idx="272">
                  <c:v>0.64583333333333337</c:v>
                </c:pt>
                <c:pt idx="273">
                  <c:v>0.64262820512820518</c:v>
                </c:pt>
                <c:pt idx="274">
                  <c:v>0.64102564102564108</c:v>
                </c:pt>
                <c:pt idx="275">
                  <c:v>0.63541666666666663</c:v>
                </c:pt>
                <c:pt idx="276">
                  <c:v>0.64663461538461542</c:v>
                </c:pt>
                <c:pt idx="277">
                  <c:v>0.64182692307692313</c:v>
                </c:pt>
                <c:pt idx="278">
                  <c:v>0.63541666666666663</c:v>
                </c:pt>
                <c:pt idx="279">
                  <c:v>0.63221153846153844</c:v>
                </c:pt>
                <c:pt idx="280">
                  <c:v>0.63621794871794868</c:v>
                </c:pt>
                <c:pt idx="281">
                  <c:v>0.63221153846153844</c:v>
                </c:pt>
                <c:pt idx="282">
                  <c:v>0.62900641025641024</c:v>
                </c:pt>
                <c:pt idx="283">
                  <c:v>0.64823717948717952</c:v>
                </c:pt>
                <c:pt idx="284">
                  <c:v>0.64663461538461542</c:v>
                </c:pt>
                <c:pt idx="285">
                  <c:v>0.64823717948717952</c:v>
                </c:pt>
                <c:pt idx="286">
                  <c:v>0.64823717948717952</c:v>
                </c:pt>
                <c:pt idx="287">
                  <c:v>0.62900641025641024</c:v>
                </c:pt>
                <c:pt idx="288">
                  <c:v>0.64663461538461542</c:v>
                </c:pt>
                <c:pt idx="289">
                  <c:v>0.63942307692307687</c:v>
                </c:pt>
                <c:pt idx="290">
                  <c:v>0.63862179487179482</c:v>
                </c:pt>
                <c:pt idx="291">
                  <c:v>0.64262820512820518</c:v>
                </c:pt>
                <c:pt idx="292">
                  <c:v>0.64663461538461542</c:v>
                </c:pt>
                <c:pt idx="293">
                  <c:v>0.65304487179487181</c:v>
                </c:pt>
                <c:pt idx="294">
                  <c:v>0.64663461538461542</c:v>
                </c:pt>
                <c:pt idx="295">
                  <c:v>0.6546474358974359</c:v>
                </c:pt>
                <c:pt idx="296">
                  <c:v>0.65064102564102566</c:v>
                </c:pt>
                <c:pt idx="297">
                  <c:v>0.63782051282051277</c:v>
                </c:pt>
                <c:pt idx="298">
                  <c:v>0.64823717948717952</c:v>
                </c:pt>
                <c:pt idx="299">
                  <c:v>0.64102564102564108</c:v>
                </c:pt>
                <c:pt idx="300">
                  <c:v>0.64903846153846156</c:v>
                </c:pt>
                <c:pt idx="301">
                  <c:v>0.64983974358974361</c:v>
                </c:pt>
                <c:pt idx="302">
                  <c:v>0.64342948717948723</c:v>
                </c:pt>
                <c:pt idx="303">
                  <c:v>0.63381410256410253</c:v>
                </c:pt>
                <c:pt idx="304">
                  <c:v>0.65064102564102566</c:v>
                </c:pt>
                <c:pt idx="305">
                  <c:v>0.63782051282051277</c:v>
                </c:pt>
                <c:pt idx="306">
                  <c:v>0.65304487179487181</c:v>
                </c:pt>
                <c:pt idx="307">
                  <c:v>0.66426282051282048</c:v>
                </c:pt>
                <c:pt idx="308">
                  <c:v>0.66105769230769229</c:v>
                </c:pt>
                <c:pt idx="309">
                  <c:v>0.64743589743589747</c:v>
                </c:pt>
                <c:pt idx="310">
                  <c:v>0.65384615384615385</c:v>
                </c:pt>
                <c:pt idx="311">
                  <c:v>0.64503205128205132</c:v>
                </c:pt>
                <c:pt idx="312">
                  <c:v>0.66025641025641024</c:v>
                </c:pt>
                <c:pt idx="313">
                  <c:v>0.64983974358974361</c:v>
                </c:pt>
                <c:pt idx="314">
                  <c:v>0.66987179487179482</c:v>
                </c:pt>
                <c:pt idx="315">
                  <c:v>0.65384615384615385</c:v>
                </c:pt>
                <c:pt idx="316">
                  <c:v>0.65865384615384615</c:v>
                </c:pt>
                <c:pt idx="317">
                  <c:v>0.65224358974358976</c:v>
                </c:pt>
                <c:pt idx="318">
                  <c:v>0.64823717948717952</c:v>
                </c:pt>
                <c:pt idx="319">
                  <c:v>0.65705128205128205</c:v>
                </c:pt>
                <c:pt idx="320">
                  <c:v>0.65625</c:v>
                </c:pt>
                <c:pt idx="321">
                  <c:v>0.65705128205128205</c:v>
                </c:pt>
                <c:pt idx="322">
                  <c:v>0.66025641025641024</c:v>
                </c:pt>
                <c:pt idx="323">
                  <c:v>0.66826923076923073</c:v>
                </c:pt>
                <c:pt idx="324">
                  <c:v>0.65384615384615385</c:v>
                </c:pt>
                <c:pt idx="325">
                  <c:v>0.65865384615384615</c:v>
                </c:pt>
                <c:pt idx="326">
                  <c:v>0.64983974358974361</c:v>
                </c:pt>
                <c:pt idx="327">
                  <c:v>0.66025641025641024</c:v>
                </c:pt>
                <c:pt idx="328">
                  <c:v>0.65144230769230771</c:v>
                </c:pt>
                <c:pt idx="329">
                  <c:v>0.67467948717948723</c:v>
                </c:pt>
                <c:pt idx="330">
                  <c:v>0.65544871794871795</c:v>
                </c:pt>
                <c:pt idx="331">
                  <c:v>0.66746794871794868</c:v>
                </c:pt>
                <c:pt idx="332">
                  <c:v>0.66907051282051277</c:v>
                </c:pt>
                <c:pt idx="333">
                  <c:v>0.65705128205128205</c:v>
                </c:pt>
                <c:pt idx="334">
                  <c:v>0.65705128205128205</c:v>
                </c:pt>
                <c:pt idx="335">
                  <c:v>0.65625</c:v>
                </c:pt>
                <c:pt idx="336">
                  <c:v>0.67628205128205132</c:v>
                </c:pt>
                <c:pt idx="337">
                  <c:v>0.66987179487179482</c:v>
                </c:pt>
                <c:pt idx="338">
                  <c:v>0.67708333333333337</c:v>
                </c:pt>
                <c:pt idx="339">
                  <c:v>0.66346153846153844</c:v>
                </c:pt>
                <c:pt idx="340">
                  <c:v>0.65304487179487181</c:v>
                </c:pt>
                <c:pt idx="341">
                  <c:v>0.66346153846153844</c:v>
                </c:pt>
                <c:pt idx="342">
                  <c:v>0.69150641025641024</c:v>
                </c:pt>
                <c:pt idx="343">
                  <c:v>0.66266025641025639</c:v>
                </c:pt>
                <c:pt idx="344">
                  <c:v>0.64743589743589747</c:v>
                </c:pt>
                <c:pt idx="345">
                  <c:v>0.66266025641025639</c:v>
                </c:pt>
                <c:pt idx="346">
                  <c:v>0.65544871794871795</c:v>
                </c:pt>
                <c:pt idx="347">
                  <c:v>0.6578525641025641</c:v>
                </c:pt>
                <c:pt idx="348">
                  <c:v>0.66826923076923073</c:v>
                </c:pt>
                <c:pt idx="349">
                  <c:v>0.68349358974358976</c:v>
                </c:pt>
                <c:pt idx="350">
                  <c:v>0.67227564102564108</c:v>
                </c:pt>
                <c:pt idx="351">
                  <c:v>0.65705128205128205</c:v>
                </c:pt>
                <c:pt idx="352">
                  <c:v>0.68669871794871795</c:v>
                </c:pt>
                <c:pt idx="353">
                  <c:v>0.65705128205128205</c:v>
                </c:pt>
                <c:pt idx="354">
                  <c:v>0.66105769230769229</c:v>
                </c:pt>
                <c:pt idx="355">
                  <c:v>0.66025641025641024</c:v>
                </c:pt>
                <c:pt idx="356">
                  <c:v>0.67628205128205132</c:v>
                </c:pt>
                <c:pt idx="357">
                  <c:v>0.66746794871794868</c:v>
                </c:pt>
                <c:pt idx="358">
                  <c:v>0.6578525641025641</c:v>
                </c:pt>
                <c:pt idx="359">
                  <c:v>0.66826923076923073</c:v>
                </c:pt>
                <c:pt idx="360">
                  <c:v>0.67948717948717952</c:v>
                </c:pt>
                <c:pt idx="361">
                  <c:v>0.66907051282051277</c:v>
                </c:pt>
                <c:pt idx="362">
                  <c:v>0.67948717948717952</c:v>
                </c:pt>
                <c:pt idx="363">
                  <c:v>0.67147435897435892</c:v>
                </c:pt>
                <c:pt idx="364">
                  <c:v>0.68028846153846156</c:v>
                </c:pt>
                <c:pt idx="365">
                  <c:v>0.65304487179487181</c:v>
                </c:pt>
                <c:pt idx="366">
                  <c:v>0.6858974358974359</c:v>
                </c:pt>
                <c:pt idx="367">
                  <c:v>0.66185897435897434</c:v>
                </c:pt>
                <c:pt idx="368">
                  <c:v>0.68189102564102566</c:v>
                </c:pt>
                <c:pt idx="369">
                  <c:v>0.67948717948717952</c:v>
                </c:pt>
                <c:pt idx="370">
                  <c:v>0.68108974358974361</c:v>
                </c:pt>
                <c:pt idx="371">
                  <c:v>0.66987179487179482</c:v>
                </c:pt>
                <c:pt idx="372">
                  <c:v>0.68429487179487181</c:v>
                </c:pt>
                <c:pt idx="373">
                  <c:v>0.66666666666666663</c:v>
                </c:pt>
                <c:pt idx="374">
                  <c:v>0.66506410256410253</c:v>
                </c:pt>
                <c:pt idx="375">
                  <c:v>0.68429487179487181</c:v>
                </c:pt>
                <c:pt idx="376">
                  <c:v>0.68028846153846156</c:v>
                </c:pt>
                <c:pt idx="377">
                  <c:v>0.67227564102564108</c:v>
                </c:pt>
                <c:pt idx="378">
                  <c:v>0.66346153846153844</c:v>
                </c:pt>
                <c:pt idx="379">
                  <c:v>0.67948717948717952</c:v>
                </c:pt>
                <c:pt idx="380">
                  <c:v>0.69070512820512819</c:v>
                </c:pt>
                <c:pt idx="381">
                  <c:v>0.68429487179487181</c:v>
                </c:pt>
                <c:pt idx="382">
                  <c:v>0.67868589743589747</c:v>
                </c:pt>
                <c:pt idx="383">
                  <c:v>0.67948717948717952</c:v>
                </c:pt>
                <c:pt idx="384">
                  <c:v>0.68990384615384615</c:v>
                </c:pt>
                <c:pt idx="385">
                  <c:v>0.67387820512820518</c:v>
                </c:pt>
                <c:pt idx="386">
                  <c:v>0.67788461538461542</c:v>
                </c:pt>
                <c:pt idx="387">
                  <c:v>0.67467948717948723</c:v>
                </c:pt>
                <c:pt idx="388">
                  <c:v>0.68189102564102566</c:v>
                </c:pt>
                <c:pt idx="389">
                  <c:v>0.67387820512820518</c:v>
                </c:pt>
                <c:pt idx="390">
                  <c:v>0.6891025641025641</c:v>
                </c:pt>
                <c:pt idx="391">
                  <c:v>0.67708333333333337</c:v>
                </c:pt>
                <c:pt idx="392">
                  <c:v>0.67227564102564108</c:v>
                </c:pt>
                <c:pt idx="393">
                  <c:v>0.6858974358974359</c:v>
                </c:pt>
                <c:pt idx="394">
                  <c:v>0.69150641025641024</c:v>
                </c:pt>
                <c:pt idx="395">
                  <c:v>0.67708333333333337</c:v>
                </c:pt>
                <c:pt idx="396">
                  <c:v>0.6891025641025641</c:v>
                </c:pt>
                <c:pt idx="397">
                  <c:v>0.67708333333333337</c:v>
                </c:pt>
                <c:pt idx="398">
                  <c:v>0.6858974358974359</c:v>
                </c:pt>
                <c:pt idx="399">
                  <c:v>0.68108974358974361</c:v>
                </c:pt>
                <c:pt idx="400">
                  <c:v>0.68028846153846156</c:v>
                </c:pt>
                <c:pt idx="401">
                  <c:v>0.6891025641025641</c:v>
                </c:pt>
                <c:pt idx="402">
                  <c:v>0.67788461538461542</c:v>
                </c:pt>
                <c:pt idx="403">
                  <c:v>0.69310897435897434</c:v>
                </c:pt>
                <c:pt idx="404">
                  <c:v>0.69791666666666663</c:v>
                </c:pt>
                <c:pt idx="405">
                  <c:v>0.69150641025641024</c:v>
                </c:pt>
                <c:pt idx="406">
                  <c:v>0.6858974358974359</c:v>
                </c:pt>
                <c:pt idx="407">
                  <c:v>0.69150641025641024</c:v>
                </c:pt>
                <c:pt idx="408">
                  <c:v>0.70352564102564108</c:v>
                </c:pt>
                <c:pt idx="409">
                  <c:v>0.68509615384615385</c:v>
                </c:pt>
                <c:pt idx="410">
                  <c:v>0.69230769230769229</c:v>
                </c:pt>
                <c:pt idx="411">
                  <c:v>0.69471153846153844</c:v>
                </c:pt>
                <c:pt idx="412">
                  <c:v>0.69310897435897434</c:v>
                </c:pt>
                <c:pt idx="413">
                  <c:v>0.69631410256410253</c:v>
                </c:pt>
                <c:pt idx="414">
                  <c:v>0.69150641025641024</c:v>
                </c:pt>
                <c:pt idx="415">
                  <c:v>0.68509615384615385</c:v>
                </c:pt>
                <c:pt idx="416">
                  <c:v>0.68830128205128205</c:v>
                </c:pt>
                <c:pt idx="417">
                  <c:v>0.68990384615384615</c:v>
                </c:pt>
                <c:pt idx="418">
                  <c:v>0.69551282051282048</c:v>
                </c:pt>
                <c:pt idx="419">
                  <c:v>0.68509615384615385</c:v>
                </c:pt>
                <c:pt idx="420">
                  <c:v>0.68669871794871795</c:v>
                </c:pt>
                <c:pt idx="421">
                  <c:v>0.69391025641025639</c:v>
                </c:pt>
                <c:pt idx="422">
                  <c:v>0.69551282051282048</c:v>
                </c:pt>
                <c:pt idx="423">
                  <c:v>0.68990384615384615</c:v>
                </c:pt>
                <c:pt idx="424">
                  <c:v>0.69631410256410253</c:v>
                </c:pt>
                <c:pt idx="425">
                  <c:v>0.67948717948717952</c:v>
                </c:pt>
                <c:pt idx="426">
                  <c:v>0.68429487179487181</c:v>
                </c:pt>
                <c:pt idx="427">
                  <c:v>0.70432692307692313</c:v>
                </c:pt>
                <c:pt idx="428">
                  <c:v>0.70432692307692313</c:v>
                </c:pt>
                <c:pt idx="429">
                  <c:v>0.69310897435897434</c:v>
                </c:pt>
                <c:pt idx="430">
                  <c:v>0.69471153846153844</c:v>
                </c:pt>
                <c:pt idx="431">
                  <c:v>0.70993589743589747</c:v>
                </c:pt>
                <c:pt idx="432">
                  <c:v>0.69631410256410253</c:v>
                </c:pt>
                <c:pt idx="433">
                  <c:v>0.70112179487179482</c:v>
                </c:pt>
                <c:pt idx="434">
                  <c:v>0.72195512820512819</c:v>
                </c:pt>
                <c:pt idx="435">
                  <c:v>0.71394230769230771</c:v>
                </c:pt>
                <c:pt idx="436">
                  <c:v>0.68269230769230771</c:v>
                </c:pt>
                <c:pt idx="437">
                  <c:v>0.6858974358974359</c:v>
                </c:pt>
                <c:pt idx="438">
                  <c:v>0.69230769230769229</c:v>
                </c:pt>
                <c:pt idx="439">
                  <c:v>0.69551282051282048</c:v>
                </c:pt>
                <c:pt idx="440">
                  <c:v>0.70352564102564108</c:v>
                </c:pt>
                <c:pt idx="441">
                  <c:v>0.69391025641025639</c:v>
                </c:pt>
                <c:pt idx="442">
                  <c:v>0.70753205128205132</c:v>
                </c:pt>
                <c:pt idx="443">
                  <c:v>0.6875</c:v>
                </c:pt>
                <c:pt idx="444">
                  <c:v>0.70432692307692313</c:v>
                </c:pt>
                <c:pt idx="445">
                  <c:v>0.70192307692307687</c:v>
                </c:pt>
                <c:pt idx="446">
                  <c:v>0.69791666666666663</c:v>
                </c:pt>
                <c:pt idx="447">
                  <c:v>0.71554487179487181</c:v>
                </c:pt>
                <c:pt idx="448">
                  <c:v>0.71073717948717952</c:v>
                </c:pt>
                <c:pt idx="449">
                  <c:v>0.70512820512820518</c:v>
                </c:pt>
                <c:pt idx="450">
                  <c:v>0.69150641025641024</c:v>
                </c:pt>
                <c:pt idx="451">
                  <c:v>0.69150641025641024</c:v>
                </c:pt>
                <c:pt idx="452">
                  <c:v>0.70913461538461542</c:v>
                </c:pt>
                <c:pt idx="453">
                  <c:v>0.70753205128205132</c:v>
                </c:pt>
                <c:pt idx="454">
                  <c:v>0.70272435897435892</c:v>
                </c:pt>
                <c:pt idx="455">
                  <c:v>0.69711538461538458</c:v>
                </c:pt>
                <c:pt idx="456">
                  <c:v>0.7171474358974359</c:v>
                </c:pt>
                <c:pt idx="457">
                  <c:v>0.70833333333333337</c:v>
                </c:pt>
                <c:pt idx="458">
                  <c:v>0.70673076923076927</c:v>
                </c:pt>
                <c:pt idx="459">
                  <c:v>0.69791666666666663</c:v>
                </c:pt>
                <c:pt idx="460">
                  <c:v>0.68830128205128205</c:v>
                </c:pt>
                <c:pt idx="461">
                  <c:v>0.70512820512820518</c:v>
                </c:pt>
                <c:pt idx="462">
                  <c:v>0.71955128205128205</c:v>
                </c:pt>
                <c:pt idx="463">
                  <c:v>0.70913461538461542</c:v>
                </c:pt>
                <c:pt idx="464">
                  <c:v>0.71794871794871795</c:v>
                </c:pt>
                <c:pt idx="465">
                  <c:v>0.71314102564102566</c:v>
                </c:pt>
                <c:pt idx="466">
                  <c:v>0.69791666666666663</c:v>
                </c:pt>
                <c:pt idx="467">
                  <c:v>0.70512820512820518</c:v>
                </c:pt>
                <c:pt idx="468">
                  <c:v>0.70673076923076927</c:v>
                </c:pt>
                <c:pt idx="469">
                  <c:v>0.69631410256410253</c:v>
                </c:pt>
                <c:pt idx="470">
                  <c:v>0.71394230769230771</c:v>
                </c:pt>
                <c:pt idx="471">
                  <c:v>0.69230769230769229</c:v>
                </c:pt>
                <c:pt idx="472">
                  <c:v>0.70032051282051277</c:v>
                </c:pt>
                <c:pt idx="473">
                  <c:v>0.70112179487179482</c:v>
                </c:pt>
                <c:pt idx="474">
                  <c:v>0.71233974358974361</c:v>
                </c:pt>
                <c:pt idx="475">
                  <c:v>0.69791666666666663</c:v>
                </c:pt>
                <c:pt idx="476">
                  <c:v>0.72195512820512819</c:v>
                </c:pt>
                <c:pt idx="477">
                  <c:v>0.71474358974358976</c:v>
                </c:pt>
                <c:pt idx="478">
                  <c:v>0.69631410256410253</c:v>
                </c:pt>
                <c:pt idx="479">
                  <c:v>0.69951923076923073</c:v>
                </c:pt>
                <c:pt idx="480">
                  <c:v>0.70112179487179482</c:v>
                </c:pt>
                <c:pt idx="481">
                  <c:v>0.71233974358974361</c:v>
                </c:pt>
                <c:pt idx="482">
                  <c:v>0.70272435897435892</c:v>
                </c:pt>
                <c:pt idx="483">
                  <c:v>0.70753205128205132</c:v>
                </c:pt>
                <c:pt idx="484">
                  <c:v>0.70993589743589747</c:v>
                </c:pt>
                <c:pt idx="485">
                  <c:v>0.71474358974358976</c:v>
                </c:pt>
                <c:pt idx="486">
                  <c:v>0.71073717948717952</c:v>
                </c:pt>
                <c:pt idx="487">
                  <c:v>0.72115384615384615</c:v>
                </c:pt>
                <c:pt idx="488">
                  <c:v>0.7171474358974359</c:v>
                </c:pt>
                <c:pt idx="489">
                  <c:v>0.72115384615384615</c:v>
                </c:pt>
                <c:pt idx="490">
                  <c:v>0.72756410256410253</c:v>
                </c:pt>
                <c:pt idx="491">
                  <c:v>0.73157051282051277</c:v>
                </c:pt>
                <c:pt idx="492">
                  <c:v>0.70673076923076927</c:v>
                </c:pt>
                <c:pt idx="493">
                  <c:v>0.72115384615384615</c:v>
                </c:pt>
                <c:pt idx="494">
                  <c:v>0.70673076923076927</c:v>
                </c:pt>
                <c:pt idx="495">
                  <c:v>0.70352564102564108</c:v>
                </c:pt>
                <c:pt idx="496">
                  <c:v>0.70833333333333337</c:v>
                </c:pt>
                <c:pt idx="497">
                  <c:v>0.71634615384615385</c:v>
                </c:pt>
                <c:pt idx="498">
                  <c:v>0.70913461538461542</c:v>
                </c:pt>
                <c:pt idx="499">
                  <c:v>0.72275641025641024</c:v>
                </c:pt>
                <c:pt idx="500">
                  <c:v>0.69951923076923073</c:v>
                </c:pt>
                <c:pt idx="501">
                  <c:v>0.70913461538461542</c:v>
                </c:pt>
                <c:pt idx="502">
                  <c:v>0.72516025641025639</c:v>
                </c:pt>
                <c:pt idx="503">
                  <c:v>0.71875</c:v>
                </c:pt>
                <c:pt idx="504">
                  <c:v>0.71153846153846156</c:v>
                </c:pt>
                <c:pt idx="505">
                  <c:v>0.70112179487179482</c:v>
                </c:pt>
                <c:pt idx="506">
                  <c:v>0.71233974358974361</c:v>
                </c:pt>
                <c:pt idx="507">
                  <c:v>0.70112179487179482</c:v>
                </c:pt>
                <c:pt idx="508">
                  <c:v>0.72756410256410253</c:v>
                </c:pt>
                <c:pt idx="509">
                  <c:v>0.72115384615384615</c:v>
                </c:pt>
                <c:pt idx="510">
                  <c:v>0.70913461538461542</c:v>
                </c:pt>
                <c:pt idx="511">
                  <c:v>0.70592948717948723</c:v>
                </c:pt>
                <c:pt idx="512">
                  <c:v>0.69951923076923073</c:v>
                </c:pt>
                <c:pt idx="513">
                  <c:v>0.70833333333333337</c:v>
                </c:pt>
                <c:pt idx="514">
                  <c:v>0.70833333333333337</c:v>
                </c:pt>
                <c:pt idx="515">
                  <c:v>0.7171474358974359</c:v>
                </c:pt>
                <c:pt idx="516">
                  <c:v>0.72275641025641024</c:v>
                </c:pt>
                <c:pt idx="517">
                  <c:v>0.71794871794871795</c:v>
                </c:pt>
                <c:pt idx="518">
                  <c:v>0.72435897435897434</c:v>
                </c:pt>
                <c:pt idx="519">
                  <c:v>0.72195512820512819</c:v>
                </c:pt>
                <c:pt idx="520">
                  <c:v>0.70833333333333337</c:v>
                </c:pt>
                <c:pt idx="521">
                  <c:v>0.71794871794871795</c:v>
                </c:pt>
                <c:pt idx="522">
                  <c:v>0.72996794871794868</c:v>
                </c:pt>
                <c:pt idx="523">
                  <c:v>0.71794871794871795</c:v>
                </c:pt>
                <c:pt idx="524">
                  <c:v>0.72996794871794868</c:v>
                </c:pt>
                <c:pt idx="525">
                  <c:v>0.72996794871794868</c:v>
                </c:pt>
                <c:pt idx="526">
                  <c:v>0.72676282051282048</c:v>
                </c:pt>
                <c:pt idx="527">
                  <c:v>0.7203525641025641</c:v>
                </c:pt>
                <c:pt idx="528">
                  <c:v>0.70352564102564108</c:v>
                </c:pt>
                <c:pt idx="529">
                  <c:v>0.72836538461538458</c:v>
                </c:pt>
                <c:pt idx="530">
                  <c:v>0.72516025641025639</c:v>
                </c:pt>
                <c:pt idx="531">
                  <c:v>0.7203525641025641</c:v>
                </c:pt>
                <c:pt idx="532">
                  <c:v>0.71554487179487181</c:v>
                </c:pt>
                <c:pt idx="533">
                  <c:v>0.71153846153846156</c:v>
                </c:pt>
                <c:pt idx="534">
                  <c:v>0.71474358974358976</c:v>
                </c:pt>
                <c:pt idx="535">
                  <c:v>0.71394230769230771</c:v>
                </c:pt>
                <c:pt idx="536">
                  <c:v>0.72435897435897434</c:v>
                </c:pt>
                <c:pt idx="537">
                  <c:v>0.71875</c:v>
                </c:pt>
                <c:pt idx="538">
                  <c:v>0.71554487179487181</c:v>
                </c:pt>
                <c:pt idx="539">
                  <c:v>0.73157051282051277</c:v>
                </c:pt>
                <c:pt idx="540">
                  <c:v>0.72596153846153844</c:v>
                </c:pt>
                <c:pt idx="541">
                  <c:v>0.74198717948717952</c:v>
                </c:pt>
                <c:pt idx="542">
                  <c:v>0.73557692307692313</c:v>
                </c:pt>
                <c:pt idx="543">
                  <c:v>0.72596153846153844</c:v>
                </c:pt>
                <c:pt idx="544">
                  <c:v>0.72836538461538458</c:v>
                </c:pt>
                <c:pt idx="545">
                  <c:v>0.72275641025641024</c:v>
                </c:pt>
                <c:pt idx="546">
                  <c:v>0.72115384615384615</c:v>
                </c:pt>
                <c:pt idx="547">
                  <c:v>0.71794871794871795</c:v>
                </c:pt>
                <c:pt idx="548">
                  <c:v>0.71314102564102566</c:v>
                </c:pt>
                <c:pt idx="549">
                  <c:v>0.72115384615384615</c:v>
                </c:pt>
                <c:pt idx="550">
                  <c:v>0.70993589743589747</c:v>
                </c:pt>
                <c:pt idx="551">
                  <c:v>0.71794871794871795</c:v>
                </c:pt>
                <c:pt idx="552">
                  <c:v>0.73317307692307687</c:v>
                </c:pt>
                <c:pt idx="553">
                  <c:v>0.73157051282051277</c:v>
                </c:pt>
                <c:pt idx="554">
                  <c:v>0.72676282051282048</c:v>
                </c:pt>
                <c:pt idx="555">
                  <c:v>0.72275641025641024</c:v>
                </c:pt>
                <c:pt idx="556">
                  <c:v>0.72836538461538458</c:v>
                </c:pt>
                <c:pt idx="557">
                  <c:v>0.72195512820512819</c:v>
                </c:pt>
                <c:pt idx="558">
                  <c:v>0.71474358974358976</c:v>
                </c:pt>
                <c:pt idx="559">
                  <c:v>0.72756410256410253</c:v>
                </c:pt>
                <c:pt idx="560">
                  <c:v>0.73157051282051277</c:v>
                </c:pt>
                <c:pt idx="561">
                  <c:v>0.72596153846153844</c:v>
                </c:pt>
                <c:pt idx="562">
                  <c:v>0.73717948717948723</c:v>
                </c:pt>
                <c:pt idx="563">
                  <c:v>0.72756410256410253</c:v>
                </c:pt>
                <c:pt idx="564">
                  <c:v>0.72516025641025639</c:v>
                </c:pt>
                <c:pt idx="565">
                  <c:v>0.7203525641025641</c:v>
                </c:pt>
                <c:pt idx="566">
                  <c:v>0.73557692307692313</c:v>
                </c:pt>
                <c:pt idx="567">
                  <c:v>0.7171474358974359</c:v>
                </c:pt>
                <c:pt idx="568">
                  <c:v>0.73397435897435892</c:v>
                </c:pt>
                <c:pt idx="569">
                  <c:v>0.74358974358974361</c:v>
                </c:pt>
                <c:pt idx="570">
                  <c:v>0.73717948717948723</c:v>
                </c:pt>
                <c:pt idx="571">
                  <c:v>0.74278846153846156</c:v>
                </c:pt>
                <c:pt idx="572">
                  <c:v>0.72916666666666663</c:v>
                </c:pt>
                <c:pt idx="573">
                  <c:v>0.73237179487179482</c:v>
                </c:pt>
                <c:pt idx="574">
                  <c:v>0.73637820512820518</c:v>
                </c:pt>
                <c:pt idx="575">
                  <c:v>0.74118589743589747</c:v>
                </c:pt>
                <c:pt idx="576">
                  <c:v>0.74759615384615385</c:v>
                </c:pt>
                <c:pt idx="577">
                  <c:v>0.72435897435897434</c:v>
                </c:pt>
                <c:pt idx="578">
                  <c:v>0.72275641025641024</c:v>
                </c:pt>
                <c:pt idx="579">
                  <c:v>0.72836538461538458</c:v>
                </c:pt>
                <c:pt idx="580">
                  <c:v>0.72275641025641024</c:v>
                </c:pt>
                <c:pt idx="581">
                  <c:v>0.73157051282051277</c:v>
                </c:pt>
                <c:pt idx="582">
                  <c:v>0.72355769230769229</c:v>
                </c:pt>
                <c:pt idx="583">
                  <c:v>0.74599358974358976</c:v>
                </c:pt>
                <c:pt idx="584">
                  <c:v>0.71794871794871795</c:v>
                </c:pt>
                <c:pt idx="585">
                  <c:v>0.72676282051282048</c:v>
                </c:pt>
                <c:pt idx="586">
                  <c:v>0.72996794871794868</c:v>
                </c:pt>
                <c:pt idx="587">
                  <c:v>0.73317307692307687</c:v>
                </c:pt>
                <c:pt idx="588">
                  <c:v>0.70833333333333337</c:v>
                </c:pt>
                <c:pt idx="589">
                  <c:v>0.72996794871794868</c:v>
                </c:pt>
                <c:pt idx="590">
                  <c:v>0.72756410256410253</c:v>
                </c:pt>
                <c:pt idx="591">
                  <c:v>0.73397435897435892</c:v>
                </c:pt>
                <c:pt idx="592">
                  <c:v>0.74919871794871795</c:v>
                </c:pt>
                <c:pt idx="593">
                  <c:v>0.73477564102564108</c:v>
                </c:pt>
                <c:pt idx="594">
                  <c:v>0.73237179487179482</c:v>
                </c:pt>
                <c:pt idx="595">
                  <c:v>0.74759615384615385</c:v>
                </c:pt>
                <c:pt idx="596">
                  <c:v>0.74038461538461542</c:v>
                </c:pt>
                <c:pt idx="597">
                  <c:v>0.73076923076923073</c:v>
                </c:pt>
                <c:pt idx="598">
                  <c:v>0.73076923076923073</c:v>
                </c:pt>
                <c:pt idx="599">
                  <c:v>0.74759615384615385</c:v>
                </c:pt>
                <c:pt idx="600">
                  <c:v>0.72275641025641024</c:v>
                </c:pt>
                <c:pt idx="601">
                  <c:v>0.73237179487179482</c:v>
                </c:pt>
                <c:pt idx="602">
                  <c:v>0.73717948717948723</c:v>
                </c:pt>
                <c:pt idx="603">
                  <c:v>0.73798076923076927</c:v>
                </c:pt>
                <c:pt idx="604">
                  <c:v>0.74118589743589747</c:v>
                </c:pt>
                <c:pt idx="605">
                  <c:v>0.73798076923076927</c:v>
                </c:pt>
                <c:pt idx="606">
                  <c:v>0.7516025641025641</c:v>
                </c:pt>
                <c:pt idx="607">
                  <c:v>0.72916666666666663</c:v>
                </c:pt>
                <c:pt idx="608">
                  <c:v>0.73237179487179482</c:v>
                </c:pt>
                <c:pt idx="609">
                  <c:v>0.72996794871794868</c:v>
                </c:pt>
                <c:pt idx="610">
                  <c:v>0.72596153846153844</c:v>
                </c:pt>
                <c:pt idx="611">
                  <c:v>0.72275641025641024</c:v>
                </c:pt>
                <c:pt idx="612">
                  <c:v>0.72916666666666663</c:v>
                </c:pt>
                <c:pt idx="613">
                  <c:v>0.74358974358974361</c:v>
                </c:pt>
                <c:pt idx="614">
                  <c:v>0.72516025641025639</c:v>
                </c:pt>
                <c:pt idx="615">
                  <c:v>0.71474358974358976</c:v>
                </c:pt>
                <c:pt idx="616">
                  <c:v>0.74278846153846156</c:v>
                </c:pt>
                <c:pt idx="617">
                  <c:v>0.74358974358974361</c:v>
                </c:pt>
                <c:pt idx="618">
                  <c:v>0.75320512820512819</c:v>
                </c:pt>
                <c:pt idx="619">
                  <c:v>0.73557692307692313</c:v>
                </c:pt>
                <c:pt idx="620">
                  <c:v>0.75961538461538458</c:v>
                </c:pt>
                <c:pt idx="621">
                  <c:v>0.74038461538461542</c:v>
                </c:pt>
                <c:pt idx="622">
                  <c:v>0.73717948717948723</c:v>
                </c:pt>
                <c:pt idx="623">
                  <c:v>0.76201923076923073</c:v>
                </c:pt>
                <c:pt idx="624">
                  <c:v>0.74759615384615385</c:v>
                </c:pt>
                <c:pt idx="625">
                  <c:v>0.72435897435897434</c:v>
                </c:pt>
                <c:pt idx="626">
                  <c:v>0.74038461538461542</c:v>
                </c:pt>
                <c:pt idx="627">
                  <c:v>0.74198717948717952</c:v>
                </c:pt>
                <c:pt idx="628">
                  <c:v>0.74919871794871795</c:v>
                </c:pt>
                <c:pt idx="629">
                  <c:v>0.73317307692307687</c:v>
                </c:pt>
                <c:pt idx="630">
                  <c:v>0.73237179487179482</c:v>
                </c:pt>
                <c:pt idx="631">
                  <c:v>0.74118589743589747</c:v>
                </c:pt>
                <c:pt idx="632">
                  <c:v>0.75080128205128205</c:v>
                </c:pt>
                <c:pt idx="633">
                  <c:v>0.75</c:v>
                </c:pt>
                <c:pt idx="634">
                  <c:v>0.74919871794871795</c:v>
                </c:pt>
                <c:pt idx="635">
                  <c:v>0.75560897435897434</c:v>
                </c:pt>
                <c:pt idx="636">
                  <c:v>0.75320512820512819</c:v>
                </c:pt>
                <c:pt idx="637">
                  <c:v>0.7483974358974359</c:v>
                </c:pt>
                <c:pt idx="638">
                  <c:v>0.73477564102564108</c:v>
                </c:pt>
                <c:pt idx="639">
                  <c:v>0.7483974358974359</c:v>
                </c:pt>
                <c:pt idx="640">
                  <c:v>0.73317307692307687</c:v>
                </c:pt>
                <c:pt idx="641">
                  <c:v>0.74439102564102566</c:v>
                </c:pt>
                <c:pt idx="642">
                  <c:v>0.73317307692307687</c:v>
                </c:pt>
                <c:pt idx="643">
                  <c:v>0.73878205128205132</c:v>
                </c:pt>
                <c:pt idx="644">
                  <c:v>0.73958333333333337</c:v>
                </c:pt>
                <c:pt idx="645">
                  <c:v>0.75</c:v>
                </c:pt>
                <c:pt idx="646">
                  <c:v>0.74919871794871795</c:v>
                </c:pt>
                <c:pt idx="647">
                  <c:v>0.74358974358974361</c:v>
                </c:pt>
                <c:pt idx="648">
                  <c:v>0.75320512820512819</c:v>
                </c:pt>
                <c:pt idx="649">
                  <c:v>0.74118589743589747</c:v>
                </c:pt>
                <c:pt idx="650">
                  <c:v>0.75240384615384615</c:v>
                </c:pt>
                <c:pt idx="651">
                  <c:v>0.7483974358974359</c:v>
                </c:pt>
                <c:pt idx="652">
                  <c:v>0.7516025641025641</c:v>
                </c:pt>
                <c:pt idx="653">
                  <c:v>0.74358974358974361</c:v>
                </c:pt>
                <c:pt idx="654">
                  <c:v>0.75</c:v>
                </c:pt>
                <c:pt idx="655">
                  <c:v>0.7483974358974359</c:v>
                </c:pt>
                <c:pt idx="656">
                  <c:v>0.73958333333333337</c:v>
                </c:pt>
                <c:pt idx="657">
                  <c:v>0.73076923076923073</c:v>
                </c:pt>
                <c:pt idx="658">
                  <c:v>0.74118589743589747</c:v>
                </c:pt>
                <c:pt idx="659">
                  <c:v>0.76041666666666663</c:v>
                </c:pt>
                <c:pt idx="660">
                  <c:v>0.73557692307692313</c:v>
                </c:pt>
                <c:pt idx="661">
                  <c:v>0.73717948717948723</c:v>
                </c:pt>
                <c:pt idx="662">
                  <c:v>0.7483974358974359</c:v>
                </c:pt>
                <c:pt idx="663">
                  <c:v>0.74038461538461542</c:v>
                </c:pt>
                <c:pt idx="664">
                  <c:v>0.75080128205128205</c:v>
                </c:pt>
                <c:pt idx="665">
                  <c:v>0.73637820512820518</c:v>
                </c:pt>
                <c:pt idx="666">
                  <c:v>0.74278846153846156</c:v>
                </c:pt>
                <c:pt idx="667">
                  <c:v>0.75801282051282048</c:v>
                </c:pt>
                <c:pt idx="668">
                  <c:v>0.73798076923076927</c:v>
                </c:pt>
                <c:pt idx="669">
                  <c:v>0.74358974358974361</c:v>
                </c:pt>
                <c:pt idx="670">
                  <c:v>0.75641025641025639</c:v>
                </c:pt>
                <c:pt idx="671">
                  <c:v>0.75080128205128205</c:v>
                </c:pt>
                <c:pt idx="672">
                  <c:v>0.75641025641025639</c:v>
                </c:pt>
                <c:pt idx="673">
                  <c:v>0.74439102564102566</c:v>
                </c:pt>
                <c:pt idx="674">
                  <c:v>0.7516025641025641</c:v>
                </c:pt>
                <c:pt idx="675">
                  <c:v>0.75560897435897434</c:v>
                </c:pt>
                <c:pt idx="676">
                  <c:v>0.74679487179487181</c:v>
                </c:pt>
                <c:pt idx="677">
                  <c:v>0.75320512820512819</c:v>
                </c:pt>
                <c:pt idx="678">
                  <c:v>0.73878205128205132</c:v>
                </c:pt>
                <c:pt idx="679">
                  <c:v>0.73798076923076927</c:v>
                </c:pt>
                <c:pt idx="680">
                  <c:v>0.75</c:v>
                </c:pt>
                <c:pt idx="681">
                  <c:v>0.75080128205128205</c:v>
                </c:pt>
                <c:pt idx="682">
                  <c:v>0.7516025641025641</c:v>
                </c:pt>
                <c:pt idx="683">
                  <c:v>0.76442307692307687</c:v>
                </c:pt>
                <c:pt idx="684">
                  <c:v>0.74278846153846156</c:v>
                </c:pt>
                <c:pt idx="685">
                  <c:v>0.74759615384615385</c:v>
                </c:pt>
                <c:pt idx="686">
                  <c:v>0.76442307692307687</c:v>
                </c:pt>
                <c:pt idx="687">
                  <c:v>0.75641025641025639</c:v>
                </c:pt>
                <c:pt idx="688">
                  <c:v>0.75721153846153844</c:v>
                </c:pt>
                <c:pt idx="689">
                  <c:v>0.74358974358974361</c:v>
                </c:pt>
                <c:pt idx="690">
                  <c:v>0.76201923076923073</c:v>
                </c:pt>
                <c:pt idx="691">
                  <c:v>0.75240384615384615</c:v>
                </c:pt>
                <c:pt idx="692">
                  <c:v>0.7516025641025641</c:v>
                </c:pt>
                <c:pt idx="693">
                  <c:v>0.74278846153846156</c:v>
                </c:pt>
                <c:pt idx="694">
                  <c:v>0.75240384615384615</c:v>
                </c:pt>
                <c:pt idx="695">
                  <c:v>0.74919871794871795</c:v>
                </c:pt>
                <c:pt idx="696">
                  <c:v>0.75961538461538458</c:v>
                </c:pt>
                <c:pt idx="697">
                  <c:v>0.75641025641025639</c:v>
                </c:pt>
                <c:pt idx="698">
                  <c:v>0.72355769230769229</c:v>
                </c:pt>
                <c:pt idx="699">
                  <c:v>0.74679487179487181</c:v>
                </c:pt>
                <c:pt idx="700">
                  <c:v>0.75400641025641024</c:v>
                </c:pt>
                <c:pt idx="701">
                  <c:v>0.75560897435897434</c:v>
                </c:pt>
                <c:pt idx="702">
                  <c:v>0.73717948717948723</c:v>
                </c:pt>
                <c:pt idx="703">
                  <c:v>0.76041666666666663</c:v>
                </c:pt>
                <c:pt idx="704">
                  <c:v>0.76522435897435892</c:v>
                </c:pt>
                <c:pt idx="705">
                  <c:v>0.75</c:v>
                </c:pt>
                <c:pt idx="706">
                  <c:v>0.75320512820512819</c:v>
                </c:pt>
                <c:pt idx="707">
                  <c:v>0.76121794871794868</c:v>
                </c:pt>
                <c:pt idx="708">
                  <c:v>0.7483974358974359</c:v>
                </c:pt>
                <c:pt idx="709">
                  <c:v>0.7483974358974359</c:v>
                </c:pt>
                <c:pt idx="710">
                  <c:v>0.75721153846153844</c:v>
                </c:pt>
                <c:pt idx="711">
                  <c:v>0.74358974358974361</c:v>
                </c:pt>
                <c:pt idx="712">
                  <c:v>0.76362179487179482</c:v>
                </c:pt>
                <c:pt idx="713">
                  <c:v>0.7516025641025641</c:v>
                </c:pt>
                <c:pt idx="714">
                  <c:v>0.76041666666666663</c:v>
                </c:pt>
                <c:pt idx="715">
                  <c:v>0.7516025641025641</c:v>
                </c:pt>
                <c:pt idx="716">
                  <c:v>0.76442307692307687</c:v>
                </c:pt>
                <c:pt idx="717">
                  <c:v>0.75480769230769229</c:v>
                </c:pt>
                <c:pt idx="718">
                  <c:v>0.76842948717948723</c:v>
                </c:pt>
                <c:pt idx="719">
                  <c:v>0.76121794871794868</c:v>
                </c:pt>
                <c:pt idx="720">
                  <c:v>0.75961538461538458</c:v>
                </c:pt>
                <c:pt idx="721">
                  <c:v>0.74358974358974361</c:v>
                </c:pt>
                <c:pt idx="722">
                  <c:v>0.75721153846153844</c:v>
                </c:pt>
                <c:pt idx="723">
                  <c:v>0.77003205128205132</c:v>
                </c:pt>
                <c:pt idx="724">
                  <c:v>0.75961538461538458</c:v>
                </c:pt>
                <c:pt idx="725">
                  <c:v>0.76682692307692313</c:v>
                </c:pt>
                <c:pt idx="726">
                  <c:v>0.75400641025641024</c:v>
                </c:pt>
                <c:pt idx="727">
                  <c:v>0.76602564102564108</c:v>
                </c:pt>
                <c:pt idx="728">
                  <c:v>0.77083333333333337</c:v>
                </c:pt>
                <c:pt idx="729">
                  <c:v>0.75801282051282048</c:v>
                </c:pt>
                <c:pt idx="730">
                  <c:v>0.7516025641025641</c:v>
                </c:pt>
                <c:pt idx="731">
                  <c:v>0.75641025641025639</c:v>
                </c:pt>
                <c:pt idx="732">
                  <c:v>0.75480769230769229</c:v>
                </c:pt>
                <c:pt idx="733">
                  <c:v>0.75</c:v>
                </c:pt>
                <c:pt idx="734">
                  <c:v>0.76121794871794868</c:v>
                </c:pt>
                <c:pt idx="735">
                  <c:v>0.75721153846153844</c:v>
                </c:pt>
                <c:pt idx="736">
                  <c:v>0.77323717948717952</c:v>
                </c:pt>
                <c:pt idx="737">
                  <c:v>0.75641025641025639</c:v>
                </c:pt>
                <c:pt idx="738">
                  <c:v>0.77083333333333337</c:v>
                </c:pt>
                <c:pt idx="739">
                  <c:v>0.76682692307692313</c:v>
                </c:pt>
                <c:pt idx="740">
                  <c:v>0.76362179487179482</c:v>
                </c:pt>
                <c:pt idx="741">
                  <c:v>0.7483974358974359</c:v>
                </c:pt>
                <c:pt idx="742">
                  <c:v>0.74519230769230771</c:v>
                </c:pt>
                <c:pt idx="743">
                  <c:v>0.76282051282051277</c:v>
                </c:pt>
                <c:pt idx="744">
                  <c:v>0.76602564102564108</c:v>
                </c:pt>
                <c:pt idx="745">
                  <c:v>0.7483974358974359</c:v>
                </c:pt>
                <c:pt idx="746">
                  <c:v>0.75961538461538458</c:v>
                </c:pt>
                <c:pt idx="747">
                  <c:v>0.74679487179487181</c:v>
                </c:pt>
                <c:pt idx="748">
                  <c:v>0.75320512820512819</c:v>
                </c:pt>
                <c:pt idx="749">
                  <c:v>0.75320512820512819</c:v>
                </c:pt>
                <c:pt idx="750">
                  <c:v>0.75881410256410253</c:v>
                </c:pt>
                <c:pt idx="751">
                  <c:v>0.75641025641025639</c:v>
                </c:pt>
                <c:pt idx="752">
                  <c:v>0.76121794871794868</c:v>
                </c:pt>
                <c:pt idx="753">
                  <c:v>0.77483974358974361</c:v>
                </c:pt>
                <c:pt idx="754">
                  <c:v>0.75721153846153844</c:v>
                </c:pt>
                <c:pt idx="755">
                  <c:v>0.74519230769230771</c:v>
                </c:pt>
                <c:pt idx="756">
                  <c:v>0.77323717948717952</c:v>
                </c:pt>
                <c:pt idx="757">
                  <c:v>0.76201923076923073</c:v>
                </c:pt>
                <c:pt idx="758">
                  <c:v>0.76682692307692313</c:v>
                </c:pt>
                <c:pt idx="759">
                  <c:v>0.76602564102564108</c:v>
                </c:pt>
                <c:pt idx="760">
                  <c:v>0.7516025641025641</c:v>
                </c:pt>
                <c:pt idx="761">
                  <c:v>0.76442307692307687</c:v>
                </c:pt>
                <c:pt idx="762">
                  <c:v>0.7516025641025641</c:v>
                </c:pt>
                <c:pt idx="763">
                  <c:v>0.76282051282051277</c:v>
                </c:pt>
                <c:pt idx="764">
                  <c:v>0.76682692307692313</c:v>
                </c:pt>
                <c:pt idx="765">
                  <c:v>0.75560897435897434</c:v>
                </c:pt>
                <c:pt idx="766">
                  <c:v>0.74038461538461542</c:v>
                </c:pt>
                <c:pt idx="767">
                  <c:v>0.76602564102564108</c:v>
                </c:pt>
                <c:pt idx="768">
                  <c:v>0.77083333333333337</c:v>
                </c:pt>
                <c:pt idx="769">
                  <c:v>0.75560897435897434</c:v>
                </c:pt>
                <c:pt idx="770">
                  <c:v>0.75480769230769229</c:v>
                </c:pt>
                <c:pt idx="771">
                  <c:v>0.76682692307692313</c:v>
                </c:pt>
                <c:pt idx="772">
                  <c:v>0.74759615384615385</c:v>
                </c:pt>
                <c:pt idx="773">
                  <c:v>0.76762820512820518</c:v>
                </c:pt>
                <c:pt idx="774">
                  <c:v>0.75320512820512819</c:v>
                </c:pt>
                <c:pt idx="775">
                  <c:v>0.76762820512820518</c:v>
                </c:pt>
                <c:pt idx="776">
                  <c:v>0.77243589743589747</c:v>
                </c:pt>
                <c:pt idx="777">
                  <c:v>0.77483974358974361</c:v>
                </c:pt>
                <c:pt idx="778">
                  <c:v>0.75</c:v>
                </c:pt>
                <c:pt idx="779">
                  <c:v>0.77483974358974361</c:v>
                </c:pt>
                <c:pt idx="780">
                  <c:v>0.76923076923076927</c:v>
                </c:pt>
                <c:pt idx="781">
                  <c:v>0.77083333333333337</c:v>
                </c:pt>
                <c:pt idx="782">
                  <c:v>0.77483974358974361</c:v>
                </c:pt>
                <c:pt idx="783">
                  <c:v>0.76602564102564108</c:v>
                </c:pt>
                <c:pt idx="784">
                  <c:v>0.75881410256410253</c:v>
                </c:pt>
                <c:pt idx="785">
                  <c:v>0.75961538461538458</c:v>
                </c:pt>
                <c:pt idx="786">
                  <c:v>0.76282051282051277</c:v>
                </c:pt>
                <c:pt idx="787">
                  <c:v>0.77323717948717952</c:v>
                </c:pt>
                <c:pt idx="788">
                  <c:v>0.77323717948717952</c:v>
                </c:pt>
                <c:pt idx="789">
                  <c:v>0.76522435897435892</c:v>
                </c:pt>
                <c:pt idx="790">
                  <c:v>0.76522435897435892</c:v>
                </c:pt>
                <c:pt idx="791">
                  <c:v>0.75240384615384615</c:v>
                </c:pt>
                <c:pt idx="792">
                  <c:v>0.74919871794871795</c:v>
                </c:pt>
                <c:pt idx="793">
                  <c:v>0.75881410256410253</c:v>
                </c:pt>
                <c:pt idx="794">
                  <c:v>0.77403846153846156</c:v>
                </c:pt>
                <c:pt idx="795">
                  <c:v>0.77724358974358976</c:v>
                </c:pt>
                <c:pt idx="796">
                  <c:v>0.74679487179487181</c:v>
                </c:pt>
                <c:pt idx="797">
                  <c:v>0.75560897435897434</c:v>
                </c:pt>
                <c:pt idx="798">
                  <c:v>0.74919871794871795</c:v>
                </c:pt>
                <c:pt idx="799">
                  <c:v>0.7483974358974359</c:v>
                </c:pt>
                <c:pt idx="800">
                  <c:v>0.75240384615384615</c:v>
                </c:pt>
                <c:pt idx="801">
                  <c:v>0.77483974358974361</c:v>
                </c:pt>
                <c:pt idx="802">
                  <c:v>0.76442307692307687</c:v>
                </c:pt>
                <c:pt idx="803">
                  <c:v>0.77163461538461542</c:v>
                </c:pt>
                <c:pt idx="804">
                  <c:v>0.76682692307692313</c:v>
                </c:pt>
                <c:pt idx="805">
                  <c:v>0.78125</c:v>
                </c:pt>
                <c:pt idx="806">
                  <c:v>0.76201923076923073</c:v>
                </c:pt>
                <c:pt idx="807">
                  <c:v>0.77483974358974361</c:v>
                </c:pt>
                <c:pt idx="808">
                  <c:v>0.77804487179487181</c:v>
                </c:pt>
                <c:pt idx="809">
                  <c:v>0.78205128205128205</c:v>
                </c:pt>
                <c:pt idx="810">
                  <c:v>0.76923076923076927</c:v>
                </c:pt>
                <c:pt idx="811">
                  <c:v>0.77163461538461542</c:v>
                </c:pt>
                <c:pt idx="812">
                  <c:v>0.76201923076923073</c:v>
                </c:pt>
                <c:pt idx="813">
                  <c:v>0.74439102564102566</c:v>
                </c:pt>
                <c:pt idx="814">
                  <c:v>0.76201923076923073</c:v>
                </c:pt>
                <c:pt idx="815">
                  <c:v>0.77323717948717952</c:v>
                </c:pt>
                <c:pt idx="816">
                  <c:v>0.75641025641025639</c:v>
                </c:pt>
                <c:pt idx="817">
                  <c:v>0.75881410256410253</c:v>
                </c:pt>
                <c:pt idx="818">
                  <c:v>0.76762820512820518</c:v>
                </c:pt>
                <c:pt idx="819">
                  <c:v>0.75881410256410253</c:v>
                </c:pt>
                <c:pt idx="820">
                  <c:v>0.77243589743589747</c:v>
                </c:pt>
                <c:pt idx="821">
                  <c:v>0.77163461538461542</c:v>
                </c:pt>
                <c:pt idx="822">
                  <c:v>0.78365384615384615</c:v>
                </c:pt>
                <c:pt idx="823">
                  <c:v>0.76923076923076927</c:v>
                </c:pt>
                <c:pt idx="824">
                  <c:v>0.77323717948717952</c:v>
                </c:pt>
                <c:pt idx="825">
                  <c:v>0.78205128205128205</c:v>
                </c:pt>
                <c:pt idx="826">
                  <c:v>0.76522435897435892</c:v>
                </c:pt>
                <c:pt idx="827">
                  <c:v>0.77884615384615385</c:v>
                </c:pt>
                <c:pt idx="828">
                  <c:v>0.78525641025641024</c:v>
                </c:pt>
                <c:pt idx="829">
                  <c:v>0.77804487179487181</c:v>
                </c:pt>
                <c:pt idx="830">
                  <c:v>0.76682692307692313</c:v>
                </c:pt>
                <c:pt idx="831">
                  <c:v>0.76762820512820518</c:v>
                </c:pt>
                <c:pt idx="832">
                  <c:v>0.77644230769230771</c:v>
                </c:pt>
                <c:pt idx="833">
                  <c:v>0.76682692307692313</c:v>
                </c:pt>
                <c:pt idx="834">
                  <c:v>0.75721153846153844</c:v>
                </c:pt>
                <c:pt idx="835">
                  <c:v>0.7828525641025641</c:v>
                </c:pt>
                <c:pt idx="836">
                  <c:v>0.76923076923076927</c:v>
                </c:pt>
                <c:pt idx="837">
                  <c:v>0.77163461538461542</c:v>
                </c:pt>
                <c:pt idx="838">
                  <c:v>0.78766025641025639</c:v>
                </c:pt>
                <c:pt idx="839">
                  <c:v>0.77804487179487181</c:v>
                </c:pt>
                <c:pt idx="840">
                  <c:v>0.76602564102564108</c:v>
                </c:pt>
                <c:pt idx="841">
                  <c:v>0.77243589743589747</c:v>
                </c:pt>
                <c:pt idx="842">
                  <c:v>0.78125</c:v>
                </c:pt>
                <c:pt idx="843">
                  <c:v>0.77724358974358976</c:v>
                </c:pt>
                <c:pt idx="844">
                  <c:v>0.76362179487179482</c:v>
                </c:pt>
                <c:pt idx="845">
                  <c:v>0.77564102564102566</c:v>
                </c:pt>
                <c:pt idx="846">
                  <c:v>0.78205128205128205</c:v>
                </c:pt>
                <c:pt idx="847">
                  <c:v>0.77564102564102566</c:v>
                </c:pt>
                <c:pt idx="848">
                  <c:v>0.77243589743589747</c:v>
                </c:pt>
                <c:pt idx="849">
                  <c:v>0.77483974358974361</c:v>
                </c:pt>
                <c:pt idx="850">
                  <c:v>0.79006410256410253</c:v>
                </c:pt>
                <c:pt idx="851">
                  <c:v>0.78445512820512819</c:v>
                </c:pt>
                <c:pt idx="852">
                  <c:v>0.76923076923076927</c:v>
                </c:pt>
                <c:pt idx="853">
                  <c:v>0.75240384615384615</c:v>
                </c:pt>
                <c:pt idx="854">
                  <c:v>0.77564102564102566</c:v>
                </c:pt>
                <c:pt idx="855">
                  <c:v>0.76602564102564108</c:v>
                </c:pt>
                <c:pt idx="856">
                  <c:v>0.77403846153846156</c:v>
                </c:pt>
                <c:pt idx="857">
                  <c:v>0.77003205128205132</c:v>
                </c:pt>
                <c:pt idx="858">
                  <c:v>0.77483974358974361</c:v>
                </c:pt>
                <c:pt idx="859">
                  <c:v>0.77724358974358976</c:v>
                </c:pt>
                <c:pt idx="860">
                  <c:v>0.77804487179487181</c:v>
                </c:pt>
                <c:pt idx="861">
                  <c:v>0.79006410256410253</c:v>
                </c:pt>
                <c:pt idx="862">
                  <c:v>0.77483974358974361</c:v>
                </c:pt>
                <c:pt idx="863">
                  <c:v>0.78205128205128205</c:v>
                </c:pt>
                <c:pt idx="864">
                  <c:v>0.77483974358974361</c:v>
                </c:pt>
                <c:pt idx="865">
                  <c:v>0.76923076923076927</c:v>
                </c:pt>
                <c:pt idx="866">
                  <c:v>0.77884615384615385</c:v>
                </c:pt>
                <c:pt idx="867">
                  <c:v>0.77724358974358976</c:v>
                </c:pt>
                <c:pt idx="868">
                  <c:v>0.76602564102564108</c:v>
                </c:pt>
                <c:pt idx="869">
                  <c:v>0.78125</c:v>
                </c:pt>
                <c:pt idx="870">
                  <c:v>0.78605769230769229</c:v>
                </c:pt>
                <c:pt idx="871">
                  <c:v>0.76442307692307687</c:v>
                </c:pt>
                <c:pt idx="872">
                  <c:v>0.77483974358974361</c:v>
                </c:pt>
                <c:pt idx="873">
                  <c:v>0.76442307692307687</c:v>
                </c:pt>
                <c:pt idx="874">
                  <c:v>0.78605769230769229</c:v>
                </c:pt>
                <c:pt idx="875">
                  <c:v>0.77243589743589747</c:v>
                </c:pt>
                <c:pt idx="876">
                  <c:v>0.78365384615384615</c:v>
                </c:pt>
                <c:pt idx="877">
                  <c:v>0.78766025641025639</c:v>
                </c:pt>
                <c:pt idx="878">
                  <c:v>0.74919871794871795</c:v>
                </c:pt>
                <c:pt idx="879">
                  <c:v>0.78605769230769229</c:v>
                </c:pt>
                <c:pt idx="880">
                  <c:v>0.78044871794871795</c:v>
                </c:pt>
                <c:pt idx="881">
                  <c:v>0.77884615384615385</c:v>
                </c:pt>
                <c:pt idx="882">
                  <c:v>0.76842948717948723</c:v>
                </c:pt>
                <c:pt idx="883">
                  <c:v>0.78605769230769229</c:v>
                </c:pt>
                <c:pt idx="884">
                  <c:v>0.78685897435897434</c:v>
                </c:pt>
                <c:pt idx="885">
                  <c:v>0.76522435897435892</c:v>
                </c:pt>
                <c:pt idx="886">
                  <c:v>0.77804487179487181</c:v>
                </c:pt>
                <c:pt idx="887">
                  <c:v>0.76602564102564108</c:v>
                </c:pt>
                <c:pt idx="888">
                  <c:v>0.76923076923076927</c:v>
                </c:pt>
                <c:pt idx="889">
                  <c:v>0.79326923076923073</c:v>
                </c:pt>
                <c:pt idx="890">
                  <c:v>0.77323717948717952</c:v>
                </c:pt>
                <c:pt idx="891">
                  <c:v>0.77884615384615385</c:v>
                </c:pt>
                <c:pt idx="892">
                  <c:v>0.79246794871794868</c:v>
                </c:pt>
                <c:pt idx="893">
                  <c:v>0.77564102564102566</c:v>
                </c:pt>
                <c:pt idx="894">
                  <c:v>0.78205128205128205</c:v>
                </c:pt>
                <c:pt idx="895">
                  <c:v>0.79246794871794868</c:v>
                </c:pt>
                <c:pt idx="896">
                  <c:v>0.77644230769230771</c:v>
                </c:pt>
                <c:pt idx="897">
                  <c:v>0.76923076923076927</c:v>
                </c:pt>
                <c:pt idx="898">
                  <c:v>0.76762820512820518</c:v>
                </c:pt>
                <c:pt idx="899">
                  <c:v>0.76923076923076927</c:v>
                </c:pt>
                <c:pt idx="900">
                  <c:v>0.77483974358974361</c:v>
                </c:pt>
                <c:pt idx="901">
                  <c:v>0.77003205128205132</c:v>
                </c:pt>
                <c:pt idx="902">
                  <c:v>0.77804487179487181</c:v>
                </c:pt>
                <c:pt idx="903">
                  <c:v>0.77243589743589747</c:v>
                </c:pt>
                <c:pt idx="904">
                  <c:v>0.7828525641025641</c:v>
                </c:pt>
                <c:pt idx="905">
                  <c:v>0.78044871794871795</c:v>
                </c:pt>
                <c:pt idx="906">
                  <c:v>0.79487179487179482</c:v>
                </c:pt>
                <c:pt idx="907">
                  <c:v>0.77884615384615385</c:v>
                </c:pt>
                <c:pt idx="908">
                  <c:v>0.77884615384615385</c:v>
                </c:pt>
                <c:pt idx="909">
                  <c:v>0.79326923076923073</c:v>
                </c:pt>
                <c:pt idx="910">
                  <c:v>0.77564102564102566</c:v>
                </c:pt>
                <c:pt idx="911">
                  <c:v>0.78365384615384615</c:v>
                </c:pt>
                <c:pt idx="912">
                  <c:v>0.79166666666666663</c:v>
                </c:pt>
                <c:pt idx="913">
                  <c:v>0.78445512820512819</c:v>
                </c:pt>
                <c:pt idx="914">
                  <c:v>0.78766025641025639</c:v>
                </c:pt>
                <c:pt idx="915">
                  <c:v>0.78846153846153844</c:v>
                </c:pt>
                <c:pt idx="916">
                  <c:v>0.79487179487179482</c:v>
                </c:pt>
                <c:pt idx="917">
                  <c:v>0.78445512820512819</c:v>
                </c:pt>
                <c:pt idx="918">
                  <c:v>0.78525641025641024</c:v>
                </c:pt>
                <c:pt idx="919">
                  <c:v>0.78926282051282048</c:v>
                </c:pt>
                <c:pt idx="920">
                  <c:v>0.78605769230769229</c:v>
                </c:pt>
                <c:pt idx="921">
                  <c:v>0.79246794871794868</c:v>
                </c:pt>
                <c:pt idx="922">
                  <c:v>0.77483974358974361</c:v>
                </c:pt>
                <c:pt idx="923">
                  <c:v>0.79246794871794868</c:v>
                </c:pt>
                <c:pt idx="924">
                  <c:v>0.78044871794871795</c:v>
                </c:pt>
                <c:pt idx="925">
                  <c:v>0.78685897435897434</c:v>
                </c:pt>
                <c:pt idx="926">
                  <c:v>0.79166666666666663</c:v>
                </c:pt>
                <c:pt idx="927">
                  <c:v>0.79086538461538458</c:v>
                </c:pt>
                <c:pt idx="928">
                  <c:v>0.78445512820512819</c:v>
                </c:pt>
                <c:pt idx="929">
                  <c:v>0.78044871794871795</c:v>
                </c:pt>
                <c:pt idx="930">
                  <c:v>0.79166666666666663</c:v>
                </c:pt>
                <c:pt idx="931">
                  <c:v>0.78125</c:v>
                </c:pt>
                <c:pt idx="932">
                  <c:v>0.78044871794871795</c:v>
                </c:pt>
                <c:pt idx="933">
                  <c:v>0.77884615384615385</c:v>
                </c:pt>
                <c:pt idx="934">
                  <c:v>0.76762820512820518</c:v>
                </c:pt>
                <c:pt idx="935">
                  <c:v>0.79006410256410253</c:v>
                </c:pt>
                <c:pt idx="936">
                  <c:v>0.79727564102564108</c:v>
                </c:pt>
                <c:pt idx="937">
                  <c:v>0.77163461538461542</c:v>
                </c:pt>
                <c:pt idx="938">
                  <c:v>0.78205128205128205</c:v>
                </c:pt>
                <c:pt idx="939">
                  <c:v>0.78445512820512819</c:v>
                </c:pt>
                <c:pt idx="940">
                  <c:v>0.78205128205128205</c:v>
                </c:pt>
                <c:pt idx="941">
                  <c:v>0.79727564102564108</c:v>
                </c:pt>
                <c:pt idx="942">
                  <c:v>0.79727564102564108</c:v>
                </c:pt>
                <c:pt idx="943">
                  <c:v>0.8108974358974359</c:v>
                </c:pt>
                <c:pt idx="944">
                  <c:v>0.78685897435897434</c:v>
                </c:pt>
                <c:pt idx="945">
                  <c:v>0.78846153846153844</c:v>
                </c:pt>
                <c:pt idx="946">
                  <c:v>0.77403846153846156</c:v>
                </c:pt>
                <c:pt idx="947">
                  <c:v>0.78205128205128205</c:v>
                </c:pt>
                <c:pt idx="948">
                  <c:v>0.79487179487179482</c:v>
                </c:pt>
                <c:pt idx="949">
                  <c:v>0.78766025641025639</c:v>
                </c:pt>
                <c:pt idx="950">
                  <c:v>0.79967948717948723</c:v>
                </c:pt>
                <c:pt idx="951">
                  <c:v>0.78044871794871795</c:v>
                </c:pt>
                <c:pt idx="952">
                  <c:v>0.78846153846153844</c:v>
                </c:pt>
                <c:pt idx="953">
                  <c:v>0.79887820512820518</c:v>
                </c:pt>
                <c:pt idx="954">
                  <c:v>0.78125</c:v>
                </c:pt>
                <c:pt idx="955">
                  <c:v>0.78525641025641024</c:v>
                </c:pt>
                <c:pt idx="956">
                  <c:v>0.78685897435897434</c:v>
                </c:pt>
                <c:pt idx="957">
                  <c:v>0.79407051282051277</c:v>
                </c:pt>
                <c:pt idx="958">
                  <c:v>0.78445512820512819</c:v>
                </c:pt>
                <c:pt idx="959">
                  <c:v>0.80208333333333337</c:v>
                </c:pt>
                <c:pt idx="960">
                  <c:v>0.78205128205128205</c:v>
                </c:pt>
                <c:pt idx="961">
                  <c:v>0.79246794871794868</c:v>
                </c:pt>
                <c:pt idx="962">
                  <c:v>0.78044871794871795</c:v>
                </c:pt>
                <c:pt idx="963">
                  <c:v>0.77884615384615385</c:v>
                </c:pt>
                <c:pt idx="964">
                  <c:v>0.77323717948717952</c:v>
                </c:pt>
                <c:pt idx="965">
                  <c:v>0.79326923076923073</c:v>
                </c:pt>
                <c:pt idx="966">
                  <c:v>0.76201923076923073</c:v>
                </c:pt>
                <c:pt idx="967">
                  <c:v>0.79487179487179482</c:v>
                </c:pt>
                <c:pt idx="968">
                  <c:v>0.78926282051282048</c:v>
                </c:pt>
                <c:pt idx="969">
                  <c:v>0.78205128205128205</c:v>
                </c:pt>
                <c:pt idx="970">
                  <c:v>0.79086538461538458</c:v>
                </c:pt>
                <c:pt idx="971">
                  <c:v>0.78365384615384615</c:v>
                </c:pt>
                <c:pt idx="972">
                  <c:v>0.77483974358974361</c:v>
                </c:pt>
                <c:pt idx="973">
                  <c:v>0.79567307692307687</c:v>
                </c:pt>
                <c:pt idx="974">
                  <c:v>0.79086538461538458</c:v>
                </c:pt>
                <c:pt idx="975">
                  <c:v>0.80128205128205132</c:v>
                </c:pt>
                <c:pt idx="976">
                  <c:v>0.80528846153846156</c:v>
                </c:pt>
                <c:pt idx="977">
                  <c:v>0.79647435897435892</c:v>
                </c:pt>
                <c:pt idx="978">
                  <c:v>0.79166666666666663</c:v>
                </c:pt>
                <c:pt idx="979">
                  <c:v>0.79407051282051277</c:v>
                </c:pt>
                <c:pt idx="980">
                  <c:v>0.78605769230769229</c:v>
                </c:pt>
                <c:pt idx="981">
                  <c:v>0.78846153846153844</c:v>
                </c:pt>
                <c:pt idx="982">
                  <c:v>0.78766025641025639</c:v>
                </c:pt>
                <c:pt idx="983">
                  <c:v>0.78926282051282048</c:v>
                </c:pt>
                <c:pt idx="984">
                  <c:v>0.81330128205128205</c:v>
                </c:pt>
                <c:pt idx="985">
                  <c:v>0.79407051282051277</c:v>
                </c:pt>
                <c:pt idx="986">
                  <c:v>0.78846153846153844</c:v>
                </c:pt>
                <c:pt idx="987">
                  <c:v>0.80048076923076927</c:v>
                </c:pt>
                <c:pt idx="988">
                  <c:v>0.78445512820512819</c:v>
                </c:pt>
                <c:pt idx="989">
                  <c:v>0.78044871794871795</c:v>
                </c:pt>
                <c:pt idx="990">
                  <c:v>0.78926282051282048</c:v>
                </c:pt>
                <c:pt idx="991">
                  <c:v>0.77804487179487181</c:v>
                </c:pt>
                <c:pt idx="992">
                  <c:v>0.7796474358974359</c:v>
                </c:pt>
                <c:pt idx="993">
                  <c:v>0.79567307692307687</c:v>
                </c:pt>
                <c:pt idx="994">
                  <c:v>0.77804487179487181</c:v>
                </c:pt>
                <c:pt idx="995">
                  <c:v>0.79326923076923073</c:v>
                </c:pt>
                <c:pt idx="996">
                  <c:v>0.79887820512820518</c:v>
                </c:pt>
                <c:pt idx="997">
                  <c:v>0.80288461538461542</c:v>
                </c:pt>
                <c:pt idx="998">
                  <c:v>0.79086538461538458</c:v>
                </c:pt>
                <c:pt idx="999">
                  <c:v>0.79567307692307687</c:v>
                </c:pt>
                <c:pt idx="1000">
                  <c:v>0.80689102564102566</c:v>
                </c:pt>
                <c:pt idx="1001">
                  <c:v>0.79487179487179482</c:v>
                </c:pt>
                <c:pt idx="1002">
                  <c:v>0.78205128205128205</c:v>
                </c:pt>
                <c:pt idx="1003">
                  <c:v>0.78926282051282048</c:v>
                </c:pt>
                <c:pt idx="1004">
                  <c:v>0.8108974358974359</c:v>
                </c:pt>
                <c:pt idx="1005">
                  <c:v>0.79086538461538458</c:v>
                </c:pt>
                <c:pt idx="1006">
                  <c:v>0.79647435897435892</c:v>
                </c:pt>
                <c:pt idx="1007">
                  <c:v>0.80048076923076927</c:v>
                </c:pt>
                <c:pt idx="1008">
                  <c:v>0.78846153846153844</c:v>
                </c:pt>
                <c:pt idx="1009">
                  <c:v>0.79166666666666663</c:v>
                </c:pt>
                <c:pt idx="1010">
                  <c:v>0.8108974358974359</c:v>
                </c:pt>
                <c:pt idx="1011">
                  <c:v>0.79407051282051277</c:v>
                </c:pt>
                <c:pt idx="1012">
                  <c:v>0.78766025641025639</c:v>
                </c:pt>
                <c:pt idx="1013">
                  <c:v>0.78926282051282048</c:v>
                </c:pt>
                <c:pt idx="1014">
                  <c:v>0.81009615384615385</c:v>
                </c:pt>
                <c:pt idx="1015">
                  <c:v>0.80849358974358976</c:v>
                </c:pt>
                <c:pt idx="1016">
                  <c:v>0.79647435897435892</c:v>
                </c:pt>
                <c:pt idx="1017">
                  <c:v>0.77804487179487181</c:v>
                </c:pt>
                <c:pt idx="1018">
                  <c:v>0.79567307692307687</c:v>
                </c:pt>
                <c:pt idx="1019">
                  <c:v>0.80689102564102566</c:v>
                </c:pt>
                <c:pt idx="1020">
                  <c:v>0.80929487179487181</c:v>
                </c:pt>
                <c:pt idx="1021">
                  <c:v>0.78846153846153844</c:v>
                </c:pt>
                <c:pt idx="1022">
                  <c:v>0.79326923076923073</c:v>
                </c:pt>
                <c:pt idx="1023">
                  <c:v>0.80528846153846156</c:v>
                </c:pt>
                <c:pt idx="1024">
                  <c:v>0.78766025641025639</c:v>
                </c:pt>
                <c:pt idx="1025">
                  <c:v>0.80048076923076927</c:v>
                </c:pt>
                <c:pt idx="1026">
                  <c:v>0.80448717948717952</c:v>
                </c:pt>
                <c:pt idx="1027">
                  <c:v>0.79006410256410253</c:v>
                </c:pt>
                <c:pt idx="1028">
                  <c:v>0.78926282051282048</c:v>
                </c:pt>
                <c:pt idx="1029">
                  <c:v>0.79567307692307687</c:v>
                </c:pt>
                <c:pt idx="1030">
                  <c:v>0.81810897435897434</c:v>
                </c:pt>
                <c:pt idx="1031">
                  <c:v>0.79487179487179482</c:v>
                </c:pt>
                <c:pt idx="1032">
                  <c:v>0.79647435897435892</c:v>
                </c:pt>
                <c:pt idx="1033">
                  <c:v>0.78766025641025639</c:v>
                </c:pt>
                <c:pt idx="1034">
                  <c:v>0.79967948717948723</c:v>
                </c:pt>
                <c:pt idx="1035">
                  <c:v>0.78926282051282048</c:v>
                </c:pt>
                <c:pt idx="1036">
                  <c:v>0.80288461538461542</c:v>
                </c:pt>
                <c:pt idx="1037">
                  <c:v>0.80048076923076927</c:v>
                </c:pt>
                <c:pt idx="1038">
                  <c:v>0.77804487179487181</c:v>
                </c:pt>
                <c:pt idx="1039">
                  <c:v>0.79326923076923073</c:v>
                </c:pt>
                <c:pt idx="1040">
                  <c:v>0.78605769230769229</c:v>
                </c:pt>
                <c:pt idx="1041">
                  <c:v>0.7828525641025641</c:v>
                </c:pt>
                <c:pt idx="1042">
                  <c:v>0.78365384615384615</c:v>
                </c:pt>
                <c:pt idx="1043">
                  <c:v>0.80048076923076927</c:v>
                </c:pt>
                <c:pt idx="1044">
                  <c:v>0.80689102564102566</c:v>
                </c:pt>
                <c:pt idx="1045">
                  <c:v>0.80689102564102566</c:v>
                </c:pt>
                <c:pt idx="1046">
                  <c:v>0.79006410256410253</c:v>
                </c:pt>
                <c:pt idx="1047">
                  <c:v>0.78766025641025639</c:v>
                </c:pt>
                <c:pt idx="1048">
                  <c:v>0.79487179487179482</c:v>
                </c:pt>
                <c:pt idx="1049">
                  <c:v>0.80128205128205132</c:v>
                </c:pt>
                <c:pt idx="1050">
                  <c:v>0.79326923076923073</c:v>
                </c:pt>
                <c:pt idx="1051">
                  <c:v>0.8125</c:v>
                </c:pt>
                <c:pt idx="1052">
                  <c:v>0.79166666666666663</c:v>
                </c:pt>
                <c:pt idx="1053">
                  <c:v>0.80368589743589747</c:v>
                </c:pt>
                <c:pt idx="1054">
                  <c:v>0.79006410256410253</c:v>
                </c:pt>
                <c:pt idx="1055">
                  <c:v>0.79006410256410253</c:v>
                </c:pt>
                <c:pt idx="1056">
                  <c:v>0.78605769230769229</c:v>
                </c:pt>
                <c:pt idx="1057">
                  <c:v>0.78685897435897434</c:v>
                </c:pt>
                <c:pt idx="1058">
                  <c:v>0.80288461538461542</c:v>
                </c:pt>
                <c:pt idx="1059">
                  <c:v>0.80528846153846156</c:v>
                </c:pt>
                <c:pt idx="1060">
                  <c:v>0.79487179487179482</c:v>
                </c:pt>
                <c:pt idx="1061">
                  <c:v>0.80128205128205132</c:v>
                </c:pt>
                <c:pt idx="1062">
                  <c:v>0.79086538461538458</c:v>
                </c:pt>
                <c:pt idx="1063">
                  <c:v>0.79407051282051277</c:v>
                </c:pt>
                <c:pt idx="1064">
                  <c:v>0.80288461538461542</c:v>
                </c:pt>
                <c:pt idx="1065">
                  <c:v>0.78205128205128205</c:v>
                </c:pt>
                <c:pt idx="1066">
                  <c:v>0.79006410256410253</c:v>
                </c:pt>
                <c:pt idx="1067">
                  <c:v>0.78605769230769229</c:v>
                </c:pt>
                <c:pt idx="1068">
                  <c:v>0.8108974358974359</c:v>
                </c:pt>
                <c:pt idx="1069">
                  <c:v>0.79807692307692313</c:v>
                </c:pt>
                <c:pt idx="1070">
                  <c:v>0.80288461538461542</c:v>
                </c:pt>
                <c:pt idx="1071">
                  <c:v>0.81891025641025639</c:v>
                </c:pt>
                <c:pt idx="1072">
                  <c:v>0.79407051282051277</c:v>
                </c:pt>
                <c:pt idx="1073">
                  <c:v>0.79647435897435892</c:v>
                </c:pt>
                <c:pt idx="1074">
                  <c:v>0.8108974358974359</c:v>
                </c:pt>
                <c:pt idx="1075">
                  <c:v>0.80608974358974361</c:v>
                </c:pt>
                <c:pt idx="1076">
                  <c:v>0.80288461538461542</c:v>
                </c:pt>
                <c:pt idx="1077">
                  <c:v>0.78766025641025639</c:v>
                </c:pt>
                <c:pt idx="1078">
                  <c:v>0.79166666666666663</c:v>
                </c:pt>
                <c:pt idx="1079">
                  <c:v>0.80048076923076927</c:v>
                </c:pt>
                <c:pt idx="1080">
                  <c:v>0.79727564102564108</c:v>
                </c:pt>
                <c:pt idx="1081">
                  <c:v>0.82612179487179482</c:v>
                </c:pt>
                <c:pt idx="1082">
                  <c:v>0.79967948717948723</c:v>
                </c:pt>
                <c:pt idx="1083">
                  <c:v>0.80048076923076927</c:v>
                </c:pt>
                <c:pt idx="1084">
                  <c:v>0.80048076923076927</c:v>
                </c:pt>
                <c:pt idx="1085">
                  <c:v>0.79006410256410253</c:v>
                </c:pt>
                <c:pt idx="1086">
                  <c:v>0.82051282051282048</c:v>
                </c:pt>
                <c:pt idx="1087">
                  <c:v>0.80769230769230771</c:v>
                </c:pt>
                <c:pt idx="1088">
                  <c:v>0.79006410256410253</c:v>
                </c:pt>
                <c:pt idx="1089">
                  <c:v>0.81009615384615385</c:v>
                </c:pt>
                <c:pt idx="1090">
                  <c:v>0.81730769230769229</c:v>
                </c:pt>
                <c:pt idx="1091">
                  <c:v>0.80288461538461542</c:v>
                </c:pt>
                <c:pt idx="1092">
                  <c:v>0.8141025641025641</c:v>
                </c:pt>
                <c:pt idx="1093">
                  <c:v>0.79166666666666663</c:v>
                </c:pt>
                <c:pt idx="1094">
                  <c:v>0.79727564102564108</c:v>
                </c:pt>
                <c:pt idx="1095">
                  <c:v>0.80128205128205132</c:v>
                </c:pt>
                <c:pt idx="1096">
                  <c:v>0.79807692307692313</c:v>
                </c:pt>
                <c:pt idx="1097">
                  <c:v>0.79727564102564108</c:v>
                </c:pt>
                <c:pt idx="1098">
                  <c:v>0.79326923076923073</c:v>
                </c:pt>
                <c:pt idx="1099">
                  <c:v>0.81730769230769229</c:v>
                </c:pt>
                <c:pt idx="1100">
                  <c:v>0.80128205128205132</c:v>
                </c:pt>
                <c:pt idx="1101">
                  <c:v>0.80528846153846156</c:v>
                </c:pt>
                <c:pt idx="1102">
                  <c:v>0.79487179487179482</c:v>
                </c:pt>
                <c:pt idx="1103">
                  <c:v>0.79407051282051277</c:v>
                </c:pt>
                <c:pt idx="1104">
                  <c:v>0.80448717948717952</c:v>
                </c:pt>
                <c:pt idx="1105">
                  <c:v>0.79727564102564108</c:v>
                </c:pt>
                <c:pt idx="1106">
                  <c:v>0.79887820512820518</c:v>
                </c:pt>
                <c:pt idx="1107">
                  <c:v>0.80368589743589747</c:v>
                </c:pt>
                <c:pt idx="1108">
                  <c:v>0.79006410256410253</c:v>
                </c:pt>
                <c:pt idx="1109">
                  <c:v>0.80769230769230771</c:v>
                </c:pt>
                <c:pt idx="1110">
                  <c:v>0.80689102564102566</c:v>
                </c:pt>
                <c:pt idx="1111">
                  <c:v>0.79567307692307687</c:v>
                </c:pt>
                <c:pt idx="1112">
                  <c:v>0.80128205128205132</c:v>
                </c:pt>
                <c:pt idx="1113">
                  <c:v>0.80048076923076927</c:v>
                </c:pt>
                <c:pt idx="1114">
                  <c:v>0.81971153846153844</c:v>
                </c:pt>
                <c:pt idx="1115">
                  <c:v>0.81490384615384615</c:v>
                </c:pt>
                <c:pt idx="1116">
                  <c:v>0.80128205128205132</c:v>
                </c:pt>
                <c:pt idx="1117">
                  <c:v>0.79967948717948723</c:v>
                </c:pt>
                <c:pt idx="1118">
                  <c:v>0.80849358974358976</c:v>
                </c:pt>
                <c:pt idx="1119">
                  <c:v>0.80448717948717952</c:v>
                </c:pt>
                <c:pt idx="1120">
                  <c:v>0.81169871794871795</c:v>
                </c:pt>
                <c:pt idx="1121">
                  <c:v>0.81490384615384615</c:v>
                </c:pt>
                <c:pt idx="1122">
                  <c:v>0.78125</c:v>
                </c:pt>
                <c:pt idx="1123">
                  <c:v>0.79887820512820518</c:v>
                </c:pt>
                <c:pt idx="1124">
                  <c:v>0.79967948717948723</c:v>
                </c:pt>
                <c:pt idx="1125">
                  <c:v>0.8108974358974359</c:v>
                </c:pt>
                <c:pt idx="1126">
                  <c:v>0.8125</c:v>
                </c:pt>
                <c:pt idx="1127">
                  <c:v>0.80528846153846156</c:v>
                </c:pt>
                <c:pt idx="1128">
                  <c:v>0.80048076923076927</c:v>
                </c:pt>
                <c:pt idx="1129">
                  <c:v>0.80288461538461542</c:v>
                </c:pt>
                <c:pt idx="1130">
                  <c:v>0.81169871794871795</c:v>
                </c:pt>
                <c:pt idx="1131">
                  <c:v>0.8125</c:v>
                </c:pt>
                <c:pt idx="1132">
                  <c:v>0.80849358974358976</c:v>
                </c:pt>
                <c:pt idx="1133">
                  <c:v>0.81490384615384615</c:v>
                </c:pt>
                <c:pt idx="1134">
                  <c:v>0.79727564102564108</c:v>
                </c:pt>
                <c:pt idx="1135">
                  <c:v>0.81650641025641024</c:v>
                </c:pt>
                <c:pt idx="1136">
                  <c:v>0.79567307692307687</c:v>
                </c:pt>
                <c:pt idx="1137">
                  <c:v>0.80689102564102566</c:v>
                </c:pt>
                <c:pt idx="1138">
                  <c:v>0.80448717948717952</c:v>
                </c:pt>
                <c:pt idx="1139">
                  <c:v>0.80448717948717952</c:v>
                </c:pt>
                <c:pt idx="1140">
                  <c:v>0.79887820512820518</c:v>
                </c:pt>
                <c:pt idx="1141">
                  <c:v>0.79887820512820518</c:v>
                </c:pt>
                <c:pt idx="1142">
                  <c:v>0.81810897435897434</c:v>
                </c:pt>
                <c:pt idx="1143">
                  <c:v>0.79006410256410253</c:v>
                </c:pt>
                <c:pt idx="1144">
                  <c:v>0.80689102564102566</c:v>
                </c:pt>
                <c:pt idx="1145">
                  <c:v>0.80128205128205132</c:v>
                </c:pt>
                <c:pt idx="1146">
                  <c:v>0.81490384615384615</c:v>
                </c:pt>
                <c:pt idx="1147">
                  <c:v>0.81971153846153844</c:v>
                </c:pt>
                <c:pt idx="1148">
                  <c:v>0.79326923076923073</c:v>
                </c:pt>
                <c:pt idx="1149">
                  <c:v>0.80128205128205132</c:v>
                </c:pt>
                <c:pt idx="1150">
                  <c:v>0.80368589743589747</c:v>
                </c:pt>
                <c:pt idx="1151">
                  <c:v>0.80368589743589747</c:v>
                </c:pt>
                <c:pt idx="1152">
                  <c:v>0.80528846153846156</c:v>
                </c:pt>
                <c:pt idx="1153">
                  <c:v>0.80608974358974361</c:v>
                </c:pt>
                <c:pt idx="1154">
                  <c:v>0.8141025641025641</c:v>
                </c:pt>
                <c:pt idx="1155">
                  <c:v>0.80208333333333337</c:v>
                </c:pt>
                <c:pt idx="1156">
                  <c:v>0.8108974358974359</c:v>
                </c:pt>
                <c:pt idx="1157">
                  <c:v>0.79407051282051277</c:v>
                </c:pt>
                <c:pt idx="1158">
                  <c:v>0.81570512820512819</c:v>
                </c:pt>
                <c:pt idx="1159">
                  <c:v>0.79807692307692313</c:v>
                </c:pt>
                <c:pt idx="1160">
                  <c:v>0.80448717948717952</c:v>
                </c:pt>
                <c:pt idx="1161">
                  <c:v>0.81009615384615385</c:v>
                </c:pt>
                <c:pt idx="1162">
                  <c:v>0.80849358974358976</c:v>
                </c:pt>
                <c:pt idx="1163">
                  <c:v>0.8108974358974359</c:v>
                </c:pt>
                <c:pt idx="1164">
                  <c:v>0.79727564102564108</c:v>
                </c:pt>
                <c:pt idx="1165">
                  <c:v>0.80608974358974361</c:v>
                </c:pt>
                <c:pt idx="1166">
                  <c:v>0.82772435897435892</c:v>
                </c:pt>
                <c:pt idx="1167">
                  <c:v>0.80528846153846156</c:v>
                </c:pt>
                <c:pt idx="1168">
                  <c:v>0.79647435897435892</c:v>
                </c:pt>
                <c:pt idx="1169">
                  <c:v>0.82211538461538458</c:v>
                </c:pt>
                <c:pt idx="1170">
                  <c:v>0.81169871794871795</c:v>
                </c:pt>
                <c:pt idx="1171">
                  <c:v>0.81810897435897434</c:v>
                </c:pt>
                <c:pt idx="1172">
                  <c:v>0.80929487179487181</c:v>
                </c:pt>
                <c:pt idx="1173">
                  <c:v>0.81650641025641024</c:v>
                </c:pt>
                <c:pt idx="1174">
                  <c:v>0.80288461538461542</c:v>
                </c:pt>
                <c:pt idx="1175">
                  <c:v>0.80929487179487181</c:v>
                </c:pt>
                <c:pt idx="1176">
                  <c:v>0.8108974358974359</c:v>
                </c:pt>
                <c:pt idx="1177">
                  <c:v>0.80288461538461542</c:v>
                </c:pt>
                <c:pt idx="1178">
                  <c:v>0.80368589743589747</c:v>
                </c:pt>
                <c:pt idx="1179">
                  <c:v>0.80769230769230771</c:v>
                </c:pt>
                <c:pt idx="1180">
                  <c:v>0.8125</c:v>
                </c:pt>
                <c:pt idx="1181">
                  <c:v>0.81330128205128205</c:v>
                </c:pt>
                <c:pt idx="1182">
                  <c:v>0.79727564102564108</c:v>
                </c:pt>
                <c:pt idx="1183">
                  <c:v>0.81009615384615385</c:v>
                </c:pt>
                <c:pt idx="1184">
                  <c:v>0.80769230769230771</c:v>
                </c:pt>
                <c:pt idx="1185">
                  <c:v>0.80528846153846156</c:v>
                </c:pt>
                <c:pt idx="1186">
                  <c:v>0.79807692307692313</c:v>
                </c:pt>
                <c:pt idx="1187">
                  <c:v>0.80048076923076927</c:v>
                </c:pt>
                <c:pt idx="1188">
                  <c:v>0.80288461538461542</c:v>
                </c:pt>
                <c:pt idx="1189">
                  <c:v>0.81169871794871795</c:v>
                </c:pt>
                <c:pt idx="1190">
                  <c:v>0.81730769230769229</c:v>
                </c:pt>
                <c:pt idx="1191">
                  <c:v>0.8108974358974359</c:v>
                </c:pt>
                <c:pt idx="1192">
                  <c:v>0.79967948717948723</c:v>
                </c:pt>
                <c:pt idx="1193">
                  <c:v>0.79727564102564108</c:v>
                </c:pt>
                <c:pt idx="1194">
                  <c:v>0.81650641025641024</c:v>
                </c:pt>
                <c:pt idx="1195">
                  <c:v>0.80608974358974361</c:v>
                </c:pt>
                <c:pt idx="1196">
                  <c:v>0.79807692307692313</c:v>
                </c:pt>
                <c:pt idx="1197">
                  <c:v>0.81650641025641024</c:v>
                </c:pt>
                <c:pt idx="1198">
                  <c:v>0.8125</c:v>
                </c:pt>
                <c:pt idx="1199">
                  <c:v>0.81490384615384615</c:v>
                </c:pt>
                <c:pt idx="1200">
                  <c:v>0.8125</c:v>
                </c:pt>
                <c:pt idx="1201">
                  <c:v>0.81730769230769229</c:v>
                </c:pt>
                <c:pt idx="1202">
                  <c:v>0.80368589743589747</c:v>
                </c:pt>
                <c:pt idx="1203">
                  <c:v>0.81570512820512819</c:v>
                </c:pt>
                <c:pt idx="1204">
                  <c:v>0.81490384615384615</c:v>
                </c:pt>
                <c:pt idx="1205">
                  <c:v>0.81650641025641024</c:v>
                </c:pt>
                <c:pt idx="1206">
                  <c:v>0.82451923076923073</c:v>
                </c:pt>
                <c:pt idx="1207">
                  <c:v>0.80448717948717952</c:v>
                </c:pt>
                <c:pt idx="1208">
                  <c:v>0.82451923076923073</c:v>
                </c:pt>
                <c:pt idx="1209">
                  <c:v>0.80769230769230771</c:v>
                </c:pt>
                <c:pt idx="1210">
                  <c:v>0.8141025641025641</c:v>
                </c:pt>
                <c:pt idx="1211">
                  <c:v>0.81009615384615385</c:v>
                </c:pt>
                <c:pt idx="1212">
                  <c:v>0.80849358974358976</c:v>
                </c:pt>
                <c:pt idx="1213">
                  <c:v>0.80528846153846156</c:v>
                </c:pt>
                <c:pt idx="1214">
                  <c:v>0.79246794871794868</c:v>
                </c:pt>
                <c:pt idx="1215">
                  <c:v>0.80528846153846156</c:v>
                </c:pt>
                <c:pt idx="1216">
                  <c:v>0.81169871794871795</c:v>
                </c:pt>
                <c:pt idx="1217">
                  <c:v>0.82532051282051277</c:v>
                </c:pt>
                <c:pt idx="1218">
                  <c:v>0.8108974358974359</c:v>
                </c:pt>
                <c:pt idx="1219">
                  <c:v>0.78926282051282048</c:v>
                </c:pt>
                <c:pt idx="1220">
                  <c:v>0.8141025641025641</c:v>
                </c:pt>
                <c:pt idx="1221">
                  <c:v>0.79967948717948723</c:v>
                </c:pt>
                <c:pt idx="1222">
                  <c:v>0.82451923076923073</c:v>
                </c:pt>
                <c:pt idx="1223">
                  <c:v>0.80849358974358976</c:v>
                </c:pt>
                <c:pt idx="1224">
                  <c:v>0.8125</c:v>
                </c:pt>
                <c:pt idx="1225">
                  <c:v>0.80689102564102566</c:v>
                </c:pt>
                <c:pt idx="1226">
                  <c:v>0.82051282051282048</c:v>
                </c:pt>
                <c:pt idx="1227">
                  <c:v>0.81971153846153844</c:v>
                </c:pt>
                <c:pt idx="1228">
                  <c:v>0.81330128205128205</c:v>
                </c:pt>
                <c:pt idx="1229">
                  <c:v>0.81570512820512819</c:v>
                </c:pt>
                <c:pt idx="1230">
                  <c:v>0.80929487179487181</c:v>
                </c:pt>
                <c:pt idx="1231">
                  <c:v>0.83733974358974361</c:v>
                </c:pt>
                <c:pt idx="1232">
                  <c:v>0.80929487179487181</c:v>
                </c:pt>
                <c:pt idx="1233">
                  <c:v>0.81971153846153844</c:v>
                </c:pt>
                <c:pt idx="1234">
                  <c:v>0.81169871794871795</c:v>
                </c:pt>
                <c:pt idx="1235">
                  <c:v>0.80368589743589747</c:v>
                </c:pt>
                <c:pt idx="1236">
                  <c:v>0.81490384615384615</c:v>
                </c:pt>
                <c:pt idx="1237">
                  <c:v>0.81169871794871795</c:v>
                </c:pt>
                <c:pt idx="1238">
                  <c:v>0.80849358974358976</c:v>
                </c:pt>
                <c:pt idx="1239">
                  <c:v>0.82852564102564108</c:v>
                </c:pt>
                <c:pt idx="1240">
                  <c:v>0.82051282051282048</c:v>
                </c:pt>
                <c:pt idx="1241">
                  <c:v>0.80929487179487181</c:v>
                </c:pt>
                <c:pt idx="1242">
                  <c:v>0.80689102564102566</c:v>
                </c:pt>
                <c:pt idx="1243">
                  <c:v>0.83333333333333337</c:v>
                </c:pt>
                <c:pt idx="1244">
                  <c:v>0.81009615384615385</c:v>
                </c:pt>
                <c:pt idx="1245">
                  <c:v>0.81891025641025639</c:v>
                </c:pt>
                <c:pt idx="1246">
                  <c:v>0.82131410256410253</c:v>
                </c:pt>
                <c:pt idx="1247">
                  <c:v>0.81009615384615385</c:v>
                </c:pt>
                <c:pt idx="1248">
                  <c:v>0.80689102564102566</c:v>
                </c:pt>
                <c:pt idx="1249">
                  <c:v>0.81570512820512819</c:v>
                </c:pt>
                <c:pt idx="1250">
                  <c:v>0.81169871794871795</c:v>
                </c:pt>
                <c:pt idx="1251">
                  <c:v>0.81330128205128205</c:v>
                </c:pt>
                <c:pt idx="1252">
                  <c:v>0.81009615384615385</c:v>
                </c:pt>
                <c:pt idx="1253">
                  <c:v>0.81891025641025639</c:v>
                </c:pt>
                <c:pt idx="1254">
                  <c:v>0.80689102564102566</c:v>
                </c:pt>
                <c:pt idx="1255">
                  <c:v>0.82291666666666663</c:v>
                </c:pt>
                <c:pt idx="1256">
                  <c:v>0.80208333333333337</c:v>
                </c:pt>
                <c:pt idx="1257">
                  <c:v>0.80929487179487181</c:v>
                </c:pt>
                <c:pt idx="1258">
                  <c:v>0.80769230769230771</c:v>
                </c:pt>
                <c:pt idx="1259">
                  <c:v>0.81971153846153844</c:v>
                </c:pt>
                <c:pt idx="1260">
                  <c:v>0.81891025641025639</c:v>
                </c:pt>
                <c:pt idx="1261">
                  <c:v>0.81730769230769229</c:v>
                </c:pt>
                <c:pt idx="1262">
                  <c:v>0.82371794871794868</c:v>
                </c:pt>
                <c:pt idx="1263">
                  <c:v>0.80528846153846156</c:v>
                </c:pt>
                <c:pt idx="1264">
                  <c:v>0.82131410256410253</c:v>
                </c:pt>
                <c:pt idx="1265">
                  <c:v>0.8125</c:v>
                </c:pt>
                <c:pt idx="1266">
                  <c:v>0.81330128205128205</c:v>
                </c:pt>
                <c:pt idx="1267">
                  <c:v>0.8108974358974359</c:v>
                </c:pt>
                <c:pt idx="1268">
                  <c:v>0.81330128205128205</c:v>
                </c:pt>
                <c:pt idx="1269">
                  <c:v>0.81650641025641024</c:v>
                </c:pt>
                <c:pt idx="1270">
                  <c:v>0.81330128205128205</c:v>
                </c:pt>
                <c:pt idx="1271">
                  <c:v>0.83173076923076927</c:v>
                </c:pt>
                <c:pt idx="1272">
                  <c:v>0.82211538461538458</c:v>
                </c:pt>
                <c:pt idx="1273">
                  <c:v>0.8141025641025641</c:v>
                </c:pt>
                <c:pt idx="1274">
                  <c:v>0.83253205128205132</c:v>
                </c:pt>
                <c:pt idx="1275">
                  <c:v>0.81810897435897434</c:v>
                </c:pt>
                <c:pt idx="1276">
                  <c:v>0.80849358974358976</c:v>
                </c:pt>
                <c:pt idx="1277">
                  <c:v>0.82612179487179482</c:v>
                </c:pt>
                <c:pt idx="1278">
                  <c:v>0.82532051282051277</c:v>
                </c:pt>
                <c:pt idx="1279">
                  <c:v>0.81169871794871795</c:v>
                </c:pt>
                <c:pt idx="1280">
                  <c:v>0.83253205128205132</c:v>
                </c:pt>
                <c:pt idx="1281">
                  <c:v>0.82051282051282048</c:v>
                </c:pt>
                <c:pt idx="1282">
                  <c:v>0.81810897435897434</c:v>
                </c:pt>
                <c:pt idx="1283">
                  <c:v>0.80929487179487181</c:v>
                </c:pt>
                <c:pt idx="1284">
                  <c:v>0.80208333333333337</c:v>
                </c:pt>
                <c:pt idx="1285">
                  <c:v>0.81570512820512819</c:v>
                </c:pt>
                <c:pt idx="1286">
                  <c:v>0.81330128205128205</c:v>
                </c:pt>
                <c:pt idx="1287">
                  <c:v>0.82371794871794868</c:v>
                </c:pt>
                <c:pt idx="1288">
                  <c:v>0.81570512820512819</c:v>
                </c:pt>
                <c:pt idx="1289">
                  <c:v>0.80929487179487181</c:v>
                </c:pt>
                <c:pt idx="1290">
                  <c:v>0.81169871794871795</c:v>
                </c:pt>
                <c:pt idx="1291">
                  <c:v>0.82211538461538458</c:v>
                </c:pt>
                <c:pt idx="1292">
                  <c:v>0.81169871794871795</c:v>
                </c:pt>
                <c:pt idx="1293">
                  <c:v>0.81330128205128205</c:v>
                </c:pt>
                <c:pt idx="1294">
                  <c:v>0.80929487179487181</c:v>
                </c:pt>
                <c:pt idx="1295">
                  <c:v>0.81330128205128205</c:v>
                </c:pt>
                <c:pt idx="1296">
                  <c:v>0.80769230769230771</c:v>
                </c:pt>
                <c:pt idx="1297">
                  <c:v>0.8125</c:v>
                </c:pt>
                <c:pt idx="1298">
                  <c:v>0.8141025641025641</c:v>
                </c:pt>
                <c:pt idx="1299">
                  <c:v>0.80128205128205132</c:v>
                </c:pt>
                <c:pt idx="1300">
                  <c:v>0.82131410256410253</c:v>
                </c:pt>
                <c:pt idx="1301">
                  <c:v>0.81330128205128205</c:v>
                </c:pt>
                <c:pt idx="1302">
                  <c:v>0.81570512820512819</c:v>
                </c:pt>
                <c:pt idx="1303">
                  <c:v>0.81971153846153844</c:v>
                </c:pt>
                <c:pt idx="1304">
                  <c:v>0.80929487179487181</c:v>
                </c:pt>
                <c:pt idx="1305">
                  <c:v>0.82451923076923073</c:v>
                </c:pt>
                <c:pt idx="1306">
                  <c:v>0.81810897435897434</c:v>
                </c:pt>
                <c:pt idx="1307">
                  <c:v>0.8108974358974359</c:v>
                </c:pt>
                <c:pt idx="1308">
                  <c:v>0.81730769230769229</c:v>
                </c:pt>
                <c:pt idx="1309">
                  <c:v>0.82772435897435892</c:v>
                </c:pt>
                <c:pt idx="1310">
                  <c:v>0.80208333333333337</c:v>
                </c:pt>
                <c:pt idx="1311">
                  <c:v>0.81971153846153844</c:v>
                </c:pt>
                <c:pt idx="1312">
                  <c:v>0.82612179487179482</c:v>
                </c:pt>
                <c:pt idx="1313">
                  <c:v>0.82852564102564108</c:v>
                </c:pt>
                <c:pt idx="1314">
                  <c:v>0.82131410256410253</c:v>
                </c:pt>
                <c:pt idx="1315">
                  <c:v>0.81971153846153844</c:v>
                </c:pt>
                <c:pt idx="1316">
                  <c:v>0.82051282051282048</c:v>
                </c:pt>
                <c:pt idx="1317">
                  <c:v>0.81570512820512819</c:v>
                </c:pt>
                <c:pt idx="1318">
                  <c:v>0.81891025641025639</c:v>
                </c:pt>
                <c:pt idx="1319">
                  <c:v>0.82451923076923073</c:v>
                </c:pt>
                <c:pt idx="1320">
                  <c:v>0.82211538461538458</c:v>
                </c:pt>
                <c:pt idx="1321">
                  <c:v>0.81891025641025639</c:v>
                </c:pt>
                <c:pt idx="1322">
                  <c:v>0.82051282051282048</c:v>
                </c:pt>
                <c:pt idx="1323">
                  <c:v>0.81810897435897434</c:v>
                </c:pt>
                <c:pt idx="1324">
                  <c:v>0.83092948717948723</c:v>
                </c:pt>
                <c:pt idx="1325">
                  <c:v>0.82532051282051277</c:v>
                </c:pt>
                <c:pt idx="1326">
                  <c:v>0.8141025641025641</c:v>
                </c:pt>
                <c:pt idx="1327">
                  <c:v>0.81730769230769229</c:v>
                </c:pt>
                <c:pt idx="1328">
                  <c:v>0.81730769230769229</c:v>
                </c:pt>
                <c:pt idx="1329">
                  <c:v>0.81490384615384615</c:v>
                </c:pt>
                <c:pt idx="1330">
                  <c:v>0.81971153846153844</c:v>
                </c:pt>
                <c:pt idx="1331">
                  <c:v>0.80208333333333337</c:v>
                </c:pt>
                <c:pt idx="1332">
                  <c:v>0.81971153846153844</c:v>
                </c:pt>
                <c:pt idx="1333">
                  <c:v>0.81891025641025639</c:v>
                </c:pt>
                <c:pt idx="1334">
                  <c:v>0.81971153846153844</c:v>
                </c:pt>
                <c:pt idx="1335">
                  <c:v>0.83333333333333337</c:v>
                </c:pt>
                <c:pt idx="1336">
                  <c:v>0.81570512820512819</c:v>
                </c:pt>
                <c:pt idx="1337">
                  <c:v>0.8108974358974359</c:v>
                </c:pt>
                <c:pt idx="1338">
                  <c:v>0.8125</c:v>
                </c:pt>
                <c:pt idx="1339">
                  <c:v>0.82532051282051277</c:v>
                </c:pt>
                <c:pt idx="1340">
                  <c:v>0.81891025641025639</c:v>
                </c:pt>
                <c:pt idx="1341">
                  <c:v>0.82451923076923073</c:v>
                </c:pt>
                <c:pt idx="1342">
                  <c:v>0.80608974358974361</c:v>
                </c:pt>
                <c:pt idx="1343">
                  <c:v>0.80929487179487181</c:v>
                </c:pt>
                <c:pt idx="1344">
                  <c:v>0.82852564102564108</c:v>
                </c:pt>
                <c:pt idx="1345">
                  <c:v>0.81330128205128205</c:v>
                </c:pt>
                <c:pt idx="1346">
                  <c:v>0.82772435897435892</c:v>
                </c:pt>
                <c:pt idx="1347">
                  <c:v>0.82932692307692313</c:v>
                </c:pt>
                <c:pt idx="1348">
                  <c:v>0.80929487179487181</c:v>
                </c:pt>
                <c:pt idx="1349">
                  <c:v>0.81490384615384615</c:v>
                </c:pt>
                <c:pt idx="1350">
                  <c:v>0.83413461538461542</c:v>
                </c:pt>
                <c:pt idx="1351">
                  <c:v>0.81570512820512819</c:v>
                </c:pt>
                <c:pt idx="1352">
                  <c:v>0.81570512820512819</c:v>
                </c:pt>
                <c:pt idx="1353">
                  <c:v>0.83733974358974361</c:v>
                </c:pt>
                <c:pt idx="1354">
                  <c:v>0.83092948717948723</c:v>
                </c:pt>
                <c:pt idx="1355">
                  <c:v>0.82131410256410253</c:v>
                </c:pt>
                <c:pt idx="1356">
                  <c:v>0.8108974358974359</c:v>
                </c:pt>
                <c:pt idx="1357">
                  <c:v>0.82211538461538458</c:v>
                </c:pt>
                <c:pt idx="1358">
                  <c:v>0.82131410256410253</c:v>
                </c:pt>
                <c:pt idx="1359">
                  <c:v>0.82612179487179482</c:v>
                </c:pt>
                <c:pt idx="1360">
                  <c:v>0.80929487179487181</c:v>
                </c:pt>
                <c:pt idx="1361">
                  <c:v>0.83253205128205132</c:v>
                </c:pt>
                <c:pt idx="1362">
                  <c:v>0.83173076923076927</c:v>
                </c:pt>
                <c:pt idx="1363">
                  <c:v>0.83413461538461542</c:v>
                </c:pt>
                <c:pt idx="1364">
                  <c:v>0.82131410256410253</c:v>
                </c:pt>
                <c:pt idx="1365">
                  <c:v>0.82291666666666663</c:v>
                </c:pt>
                <c:pt idx="1366">
                  <c:v>0.82291666666666663</c:v>
                </c:pt>
                <c:pt idx="1367">
                  <c:v>0.82371794871794868</c:v>
                </c:pt>
                <c:pt idx="1368">
                  <c:v>0.82612179487179482</c:v>
                </c:pt>
                <c:pt idx="1369">
                  <c:v>0.82772435897435892</c:v>
                </c:pt>
                <c:pt idx="1370">
                  <c:v>0.82211538461538458</c:v>
                </c:pt>
                <c:pt idx="1371">
                  <c:v>0.8141025641025641</c:v>
                </c:pt>
                <c:pt idx="1372">
                  <c:v>0.81570512820512819</c:v>
                </c:pt>
                <c:pt idx="1373">
                  <c:v>0.80528846153846156</c:v>
                </c:pt>
                <c:pt idx="1374">
                  <c:v>0.81810897435897434</c:v>
                </c:pt>
                <c:pt idx="1375">
                  <c:v>0.81810897435897434</c:v>
                </c:pt>
                <c:pt idx="1376">
                  <c:v>0.82692307692307687</c:v>
                </c:pt>
                <c:pt idx="1377">
                  <c:v>0.82451923076923073</c:v>
                </c:pt>
                <c:pt idx="1378">
                  <c:v>0.83012820512820518</c:v>
                </c:pt>
                <c:pt idx="1379">
                  <c:v>0.82131410256410253</c:v>
                </c:pt>
                <c:pt idx="1380">
                  <c:v>0.83333333333333337</c:v>
                </c:pt>
                <c:pt idx="1381">
                  <c:v>0.81810897435897434</c:v>
                </c:pt>
                <c:pt idx="1382">
                  <c:v>0.81570512820512819</c:v>
                </c:pt>
                <c:pt idx="1383">
                  <c:v>0.81650641025641024</c:v>
                </c:pt>
                <c:pt idx="1384">
                  <c:v>0.80689102564102566</c:v>
                </c:pt>
                <c:pt idx="1385">
                  <c:v>0.81490384615384615</c:v>
                </c:pt>
                <c:pt idx="1386">
                  <c:v>0.82371794871794868</c:v>
                </c:pt>
                <c:pt idx="1387">
                  <c:v>0.82852564102564108</c:v>
                </c:pt>
                <c:pt idx="1388">
                  <c:v>0.79807692307692313</c:v>
                </c:pt>
                <c:pt idx="1389">
                  <c:v>0.82532051282051277</c:v>
                </c:pt>
                <c:pt idx="1390">
                  <c:v>0.82371794871794868</c:v>
                </c:pt>
                <c:pt idx="1391">
                  <c:v>0.82051282051282048</c:v>
                </c:pt>
                <c:pt idx="1392">
                  <c:v>0.82291666666666663</c:v>
                </c:pt>
                <c:pt idx="1393">
                  <c:v>0.81330128205128205</c:v>
                </c:pt>
                <c:pt idx="1394">
                  <c:v>0.82211538461538458</c:v>
                </c:pt>
                <c:pt idx="1395">
                  <c:v>0.83653846153846156</c:v>
                </c:pt>
                <c:pt idx="1396">
                  <c:v>0.81891025641025639</c:v>
                </c:pt>
                <c:pt idx="1397">
                  <c:v>0.82532051282051277</c:v>
                </c:pt>
                <c:pt idx="1398">
                  <c:v>0.79727564102564108</c:v>
                </c:pt>
                <c:pt idx="1399">
                  <c:v>0.81891025641025639</c:v>
                </c:pt>
                <c:pt idx="1400">
                  <c:v>0.82371794871794868</c:v>
                </c:pt>
                <c:pt idx="1401">
                  <c:v>0.81810897435897434</c:v>
                </c:pt>
                <c:pt idx="1402">
                  <c:v>0.81891025641025639</c:v>
                </c:pt>
                <c:pt idx="1403">
                  <c:v>0.82211538461538458</c:v>
                </c:pt>
                <c:pt idx="1404">
                  <c:v>0.82211538461538458</c:v>
                </c:pt>
                <c:pt idx="1405">
                  <c:v>0.83173076923076927</c:v>
                </c:pt>
                <c:pt idx="1406">
                  <c:v>0.83173076923076927</c:v>
                </c:pt>
                <c:pt idx="1407">
                  <c:v>0.81971153846153844</c:v>
                </c:pt>
                <c:pt idx="1408">
                  <c:v>0.82852564102564108</c:v>
                </c:pt>
                <c:pt idx="1409">
                  <c:v>0.81330128205128205</c:v>
                </c:pt>
                <c:pt idx="1410">
                  <c:v>0.83733974358974361</c:v>
                </c:pt>
                <c:pt idx="1411">
                  <c:v>0.81971153846153844</c:v>
                </c:pt>
                <c:pt idx="1412">
                  <c:v>0.82612179487179482</c:v>
                </c:pt>
                <c:pt idx="1413">
                  <c:v>0.81971153846153844</c:v>
                </c:pt>
                <c:pt idx="1414">
                  <c:v>0.82612179487179482</c:v>
                </c:pt>
                <c:pt idx="1415">
                  <c:v>0.8141025641025641</c:v>
                </c:pt>
                <c:pt idx="1416">
                  <c:v>0.81810897435897434</c:v>
                </c:pt>
                <c:pt idx="1417">
                  <c:v>0.81891025641025639</c:v>
                </c:pt>
                <c:pt idx="1418">
                  <c:v>0.82532051282051277</c:v>
                </c:pt>
                <c:pt idx="1419">
                  <c:v>0.82772435897435892</c:v>
                </c:pt>
                <c:pt idx="1420">
                  <c:v>0.82051282051282048</c:v>
                </c:pt>
                <c:pt idx="1421">
                  <c:v>0.82051282051282048</c:v>
                </c:pt>
                <c:pt idx="1422">
                  <c:v>0.84134615384615385</c:v>
                </c:pt>
                <c:pt idx="1423">
                  <c:v>0.82451923076923073</c:v>
                </c:pt>
                <c:pt idx="1424">
                  <c:v>0.82451923076923073</c:v>
                </c:pt>
                <c:pt idx="1425">
                  <c:v>0.8141025641025641</c:v>
                </c:pt>
                <c:pt idx="1426">
                  <c:v>0.83333333333333337</c:v>
                </c:pt>
                <c:pt idx="1427">
                  <c:v>0.83493589743589747</c:v>
                </c:pt>
                <c:pt idx="1428">
                  <c:v>0.82532051282051277</c:v>
                </c:pt>
                <c:pt idx="1429">
                  <c:v>0.83653846153846156</c:v>
                </c:pt>
                <c:pt idx="1430">
                  <c:v>0.81730769230769229</c:v>
                </c:pt>
                <c:pt idx="1431">
                  <c:v>0.81810897435897434</c:v>
                </c:pt>
                <c:pt idx="1432">
                  <c:v>0.82051282051282048</c:v>
                </c:pt>
                <c:pt idx="1433">
                  <c:v>0.81810897435897434</c:v>
                </c:pt>
                <c:pt idx="1434">
                  <c:v>0.80689102564102566</c:v>
                </c:pt>
                <c:pt idx="1435">
                  <c:v>0.82772435897435892</c:v>
                </c:pt>
                <c:pt idx="1436">
                  <c:v>0.83493589743589747</c:v>
                </c:pt>
                <c:pt idx="1437">
                  <c:v>0.83333333333333337</c:v>
                </c:pt>
                <c:pt idx="1438">
                  <c:v>0.82932692307692313</c:v>
                </c:pt>
                <c:pt idx="1439">
                  <c:v>0.83173076923076927</c:v>
                </c:pt>
                <c:pt idx="1440">
                  <c:v>0.83253205128205132</c:v>
                </c:pt>
                <c:pt idx="1441">
                  <c:v>0.81730769230769229</c:v>
                </c:pt>
                <c:pt idx="1442">
                  <c:v>0.80689102564102566</c:v>
                </c:pt>
                <c:pt idx="1443">
                  <c:v>0.82692307692307687</c:v>
                </c:pt>
                <c:pt idx="1444">
                  <c:v>0.82051282051282048</c:v>
                </c:pt>
                <c:pt idx="1445">
                  <c:v>0.82692307692307687</c:v>
                </c:pt>
                <c:pt idx="1446">
                  <c:v>0.81891025641025639</c:v>
                </c:pt>
                <c:pt idx="1447">
                  <c:v>0.83012820512820518</c:v>
                </c:pt>
                <c:pt idx="1448">
                  <c:v>0.83814102564102566</c:v>
                </c:pt>
                <c:pt idx="1449">
                  <c:v>0.83573717948717952</c:v>
                </c:pt>
                <c:pt idx="1450">
                  <c:v>0.81810897435897434</c:v>
                </c:pt>
                <c:pt idx="1451">
                  <c:v>0.81490384615384615</c:v>
                </c:pt>
                <c:pt idx="1452">
                  <c:v>0.83012820512820518</c:v>
                </c:pt>
                <c:pt idx="1453">
                  <c:v>0.83012820512820518</c:v>
                </c:pt>
                <c:pt idx="1454">
                  <c:v>0.82852564102564108</c:v>
                </c:pt>
                <c:pt idx="1455">
                  <c:v>0.83814102564102566</c:v>
                </c:pt>
                <c:pt idx="1456">
                  <c:v>0.82772435897435892</c:v>
                </c:pt>
                <c:pt idx="1457">
                  <c:v>0.83974358974358976</c:v>
                </c:pt>
                <c:pt idx="1458">
                  <c:v>0.82051282051282048</c:v>
                </c:pt>
                <c:pt idx="1459">
                  <c:v>0.83653846153846156</c:v>
                </c:pt>
                <c:pt idx="1460">
                  <c:v>0.82932692307692313</c:v>
                </c:pt>
                <c:pt idx="1461">
                  <c:v>0.83573717948717952</c:v>
                </c:pt>
                <c:pt idx="1462">
                  <c:v>0.82612179487179482</c:v>
                </c:pt>
                <c:pt idx="1463">
                  <c:v>0.83333333333333337</c:v>
                </c:pt>
                <c:pt idx="1464">
                  <c:v>0.82371794871794868</c:v>
                </c:pt>
                <c:pt idx="1465">
                  <c:v>0.83092948717948723</c:v>
                </c:pt>
                <c:pt idx="1466">
                  <c:v>0.82211538461538458</c:v>
                </c:pt>
                <c:pt idx="1467">
                  <c:v>0.83173076923076927</c:v>
                </c:pt>
                <c:pt idx="1468">
                  <c:v>0.82371794871794868</c:v>
                </c:pt>
                <c:pt idx="1469">
                  <c:v>0.8453525641025641</c:v>
                </c:pt>
                <c:pt idx="1470">
                  <c:v>0.82692307692307687</c:v>
                </c:pt>
                <c:pt idx="1471">
                  <c:v>0.81730769230769229</c:v>
                </c:pt>
                <c:pt idx="1472">
                  <c:v>0.81810897435897434</c:v>
                </c:pt>
                <c:pt idx="1473">
                  <c:v>0.81891025641025639</c:v>
                </c:pt>
                <c:pt idx="1474">
                  <c:v>0.83012820512820518</c:v>
                </c:pt>
                <c:pt idx="1475">
                  <c:v>0.81891025641025639</c:v>
                </c:pt>
                <c:pt idx="1476">
                  <c:v>0.81650641025641024</c:v>
                </c:pt>
                <c:pt idx="1477">
                  <c:v>0.83894230769230771</c:v>
                </c:pt>
                <c:pt idx="1478">
                  <c:v>0.8108974358974359</c:v>
                </c:pt>
                <c:pt idx="1479">
                  <c:v>0.82451923076923073</c:v>
                </c:pt>
                <c:pt idx="1480">
                  <c:v>0.82692307692307687</c:v>
                </c:pt>
                <c:pt idx="1481">
                  <c:v>0.82451923076923073</c:v>
                </c:pt>
                <c:pt idx="1482">
                  <c:v>0.82772435897435892</c:v>
                </c:pt>
                <c:pt idx="1483">
                  <c:v>0.83253205128205132</c:v>
                </c:pt>
                <c:pt idx="1484">
                  <c:v>0.82211538461538458</c:v>
                </c:pt>
                <c:pt idx="1485">
                  <c:v>0.82692307692307687</c:v>
                </c:pt>
                <c:pt idx="1486">
                  <c:v>0.82451923076923073</c:v>
                </c:pt>
                <c:pt idx="1487">
                  <c:v>0.83413461538461542</c:v>
                </c:pt>
                <c:pt idx="1488">
                  <c:v>0.82772435897435892</c:v>
                </c:pt>
                <c:pt idx="1489">
                  <c:v>0.83413461538461542</c:v>
                </c:pt>
                <c:pt idx="1490">
                  <c:v>0.82852564102564108</c:v>
                </c:pt>
                <c:pt idx="1491">
                  <c:v>0.83253205128205132</c:v>
                </c:pt>
                <c:pt idx="1492">
                  <c:v>0.84054487179487181</c:v>
                </c:pt>
                <c:pt idx="1493">
                  <c:v>0.82772435897435892</c:v>
                </c:pt>
                <c:pt idx="1494">
                  <c:v>0.83493589743589747</c:v>
                </c:pt>
                <c:pt idx="1495">
                  <c:v>0.82772435897435892</c:v>
                </c:pt>
                <c:pt idx="1496">
                  <c:v>0.83894230769230771</c:v>
                </c:pt>
                <c:pt idx="1497">
                  <c:v>0.8421474358974359</c:v>
                </c:pt>
                <c:pt idx="1498">
                  <c:v>0.83173076923076927</c:v>
                </c:pt>
                <c:pt idx="1499">
                  <c:v>0.83573717948717952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[history.xlsx]Sheet1!$C$1</c:f>
              <c:strCache>
                <c:ptCount val="1"/>
                <c:pt idx="0">
                  <c:v>val_accuracies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[history.xlsx]Sheet1!$C$2:$C$1501</c:f>
              <c:numCache>
                <c:formatCode>General</c:formatCode>
                <c:ptCount val="1500"/>
                <c:pt idx="0">
                  <c:v>7.03125E-2</c:v>
                </c:pt>
                <c:pt idx="1">
                  <c:v>6.25E-2</c:v>
                </c:pt>
                <c:pt idx="2">
                  <c:v>0.1796875</c:v>
                </c:pt>
                <c:pt idx="3">
                  <c:v>7.03125E-2</c:v>
                </c:pt>
                <c:pt idx="4">
                  <c:v>0.171875</c:v>
                </c:pt>
                <c:pt idx="5">
                  <c:v>0.1796875</c:v>
                </c:pt>
                <c:pt idx="6">
                  <c:v>0.1796875</c:v>
                </c:pt>
                <c:pt idx="7">
                  <c:v>0.2109375</c:v>
                </c:pt>
                <c:pt idx="8">
                  <c:v>0.140625</c:v>
                </c:pt>
                <c:pt idx="9">
                  <c:v>0.2734375</c:v>
                </c:pt>
                <c:pt idx="10">
                  <c:v>0.2421875</c:v>
                </c:pt>
                <c:pt idx="11">
                  <c:v>0.1796875</c:v>
                </c:pt>
                <c:pt idx="12">
                  <c:v>0.1171875</c:v>
                </c:pt>
                <c:pt idx="13">
                  <c:v>0.1328125</c:v>
                </c:pt>
                <c:pt idx="14">
                  <c:v>0.1640625</c:v>
                </c:pt>
                <c:pt idx="15">
                  <c:v>0.25</c:v>
                </c:pt>
                <c:pt idx="16">
                  <c:v>0.234375</c:v>
                </c:pt>
                <c:pt idx="17">
                  <c:v>0.171875</c:v>
                </c:pt>
                <c:pt idx="18">
                  <c:v>0.234375</c:v>
                </c:pt>
                <c:pt idx="19">
                  <c:v>0.3359375</c:v>
                </c:pt>
                <c:pt idx="20">
                  <c:v>0.203125</c:v>
                </c:pt>
                <c:pt idx="21">
                  <c:v>0.2890625</c:v>
                </c:pt>
                <c:pt idx="22">
                  <c:v>0.28125</c:v>
                </c:pt>
                <c:pt idx="23">
                  <c:v>0.203125</c:v>
                </c:pt>
                <c:pt idx="24">
                  <c:v>0.265625</c:v>
                </c:pt>
                <c:pt idx="25">
                  <c:v>0.15625</c:v>
                </c:pt>
                <c:pt idx="26">
                  <c:v>0.1484375</c:v>
                </c:pt>
                <c:pt idx="27">
                  <c:v>0.2890625</c:v>
                </c:pt>
                <c:pt idx="28">
                  <c:v>0.2890625</c:v>
                </c:pt>
                <c:pt idx="29">
                  <c:v>0.3359375</c:v>
                </c:pt>
                <c:pt idx="30">
                  <c:v>0.2578125</c:v>
                </c:pt>
                <c:pt idx="31">
                  <c:v>0.234375</c:v>
                </c:pt>
                <c:pt idx="32">
                  <c:v>0.3046875</c:v>
                </c:pt>
                <c:pt idx="33">
                  <c:v>0.25</c:v>
                </c:pt>
                <c:pt idx="34">
                  <c:v>0.3203125</c:v>
                </c:pt>
                <c:pt idx="35">
                  <c:v>0.328125</c:v>
                </c:pt>
                <c:pt idx="36">
                  <c:v>0.1875</c:v>
                </c:pt>
                <c:pt idx="37">
                  <c:v>0.2734375</c:v>
                </c:pt>
                <c:pt idx="38">
                  <c:v>0.2578125</c:v>
                </c:pt>
                <c:pt idx="39">
                  <c:v>0.203125</c:v>
                </c:pt>
                <c:pt idx="40">
                  <c:v>0.234375</c:v>
                </c:pt>
                <c:pt idx="41">
                  <c:v>0.265625</c:v>
                </c:pt>
                <c:pt idx="42">
                  <c:v>0.328125</c:v>
                </c:pt>
                <c:pt idx="43">
                  <c:v>0.2265625</c:v>
                </c:pt>
                <c:pt idx="44">
                  <c:v>0.234375</c:v>
                </c:pt>
                <c:pt idx="45">
                  <c:v>0.265625</c:v>
                </c:pt>
                <c:pt idx="46">
                  <c:v>0.2109375</c:v>
                </c:pt>
                <c:pt idx="47">
                  <c:v>0.3125</c:v>
                </c:pt>
                <c:pt idx="48">
                  <c:v>0.34375</c:v>
                </c:pt>
                <c:pt idx="49">
                  <c:v>0.25</c:v>
                </c:pt>
                <c:pt idx="50">
                  <c:v>0.2890625</c:v>
                </c:pt>
                <c:pt idx="51">
                  <c:v>0.3203125</c:v>
                </c:pt>
                <c:pt idx="52">
                  <c:v>0.34375</c:v>
                </c:pt>
                <c:pt idx="53">
                  <c:v>0.34375</c:v>
                </c:pt>
                <c:pt idx="54">
                  <c:v>0.2421875</c:v>
                </c:pt>
                <c:pt idx="55">
                  <c:v>0.2265625</c:v>
                </c:pt>
                <c:pt idx="56">
                  <c:v>0.3046875</c:v>
                </c:pt>
                <c:pt idx="57">
                  <c:v>0.4140625</c:v>
                </c:pt>
                <c:pt idx="58">
                  <c:v>0.296875</c:v>
                </c:pt>
                <c:pt idx="59">
                  <c:v>0.2890625</c:v>
                </c:pt>
                <c:pt idx="60">
                  <c:v>0.453125</c:v>
                </c:pt>
                <c:pt idx="61">
                  <c:v>0.234375</c:v>
                </c:pt>
                <c:pt idx="62">
                  <c:v>0.3515625</c:v>
                </c:pt>
                <c:pt idx="63">
                  <c:v>0.3359375</c:v>
                </c:pt>
                <c:pt idx="64">
                  <c:v>0.328125</c:v>
                </c:pt>
                <c:pt idx="65">
                  <c:v>0.3359375</c:v>
                </c:pt>
                <c:pt idx="66">
                  <c:v>0.2421875</c:v>
                </c:pt>
                <c:pt idx="67">
                  <c:v>0.3984375</c:v>
                </c:pt>
                <c:pt idx="68">
                  <c:v>0.3125</c:v>
                </c:pt>
                <c:pt idx="69">
                  <c:v>0.328125</c:v>
                </c:pt>
                <c:pt idx="70">
                  <c:v>0.390625</c:v>
                </c:pt>
                <c:pt idx="71">
                  <c:v>0.3203125</c:v>
                </c:pt>
                <c:pt idx="72">
                  <c:v>0.3984375</c:v>
                </c:pt>
                <c:pt idx="73">
                  <c:v>0.453125</c:v>
                </c:pt>
                <c:pt idx="74">
                  <c:v>0.296875</c:v>
                </c:pt>
                <c:pt idx="75">
                  <c:v>0.46875</c:v>
                </c:pt>
                <c:pt idx="76">
                  <c:v>0.3828125</c:v>
                </c:pt>
                <c:pt idx="77">
                  <c:v>0.3046875</c:v>
                </c:pt>
                <c:pt idx="78">
                  <c:v>0.3984375</c:v>
                </c:pt>
                <c:pt idx="79">
                  <c:v>0.3515625</c:v>
                </c:pt>
                <c:pt idx="80">
                  <c:v>0.375</c:v>
                </c:pt>
                <c:pt idx="81">
                  <c:v>0.3046875</c:v>
                </c:pt>
                <c:pt idx="82">
                  <c:v>0.328125</c:v>
                </c:pt>
                <c:pt idx="83">
                  <c:v>0.3125</c:v>
                </c:pt>
                <c:pt idx="84">
                  <c:v>0.390625</c:v>
                </c:pt>
                <c:pt idx="85">
                  <c:v>0.3203125</c:v>
                </c:pt>
                <c:pt idx="86">
                  <c:v>0.3515625</c:v>
                </c:pt>
                <c:pt idx="87">
                  <c:v>0.4609375</c:v>
                </c:pt>
                <c:pt idx="88">
                  <c:v>0.3515625</c:v>
                </c:pt>
                <c:pt idx="89">
                  <c:v>0.34375</c:v>
                </c:pt>
                <c:pt idx="90">
                  <c:v>0.328125</c:v>
                </c:pt>
                <c:pt idx="91">
                  <c:v>0.3984375</c:v>
                </c:pt>
                <c:pt idx="92">
                  <c:v>0.390625</c:v>
                </c:pt>
                <c:pt idx="93">
                  <c:v>0.515625</c:v>
                </c:pt>
                <c:pt idx="94">
                  <c:v>0.375</c:v>
                </c:pt>
                <c:pt idx="95">
                  <c:v>0.375</c:v>
                </c:pt>
                <c:pt idx="96">
                  <c:v>0.3359375</c:v>
                </c:pt>
                <c:pt idx="97">
                  <c:v>0.40625</c:v>
                </c:pt>
                <c:pt idx="98">
                  <c:v>0.34375</c:v>
                </c:pt>
                <c:pt idx="99">
                  <c:v>0.4765625</c:v>
                </c:pt>
                <c:pt idx="100">
                  <c:v>0.390625</c:v>
                </c:pt>
                <c:pt idx="101">
                  <c:v>0.4375</c:v>
                </c:pt>
                <c:pt idx="102">
                  <c:v>0.4765625</c:v>
                </c:pt>
                <c:pt idx="103">
                  <c:v>0.40625</c:v>
                </c:pt>
                <c:pt idx="104">
                  <c:v>0.484375</c:v>
                </c:pt>
                <c:pt idx="105">
                  <c:v>0.328125</c:v>
                </c:pt>
                <c:pt idx="106">
                  <c:v>0.46875</c:v>
                </c:pt>
                <c:pt idx="107">
                  <c:v>0.3828125</c:v>
                </c:pt>
                <c:pt idx="108">
                  <c:v>0.4140625</c:v>
                </c:pt>
                <c:pt idx="109">
                  <c:v>0.3671875</c:v>
                </c:pt>
                <c:pt idx="110">
                  <c:v>0.40625</c:v>
                </c:pt>
                <c:pt idx="111">
                  <c:v>0.4375</c:v>
                </c:pt>
                <c:pt idx="112">
                  <c:v>0.390625</c:v>
                </c:pt>
                <c:pt idx="113">
                  <c:v>0.40625</c:v>
                </c:pt>
                <c:pt idx="114">
                  <c:v>0.3671875</c:v>
                </c:pt>
                <c:pt idx="115">
                  <c:v>0.4140625</c:v>
                </c:pt>
                <c:pt idx="116">
                  <c:v>0.4609375</c:v>
                </c:pt>
                <c:pt idx="117">
                  <c:v>0.34375</c:v>
                </c:pt>
                <c:pt idx="118">
                  <c:v>0.4375</c:v>
                </c:pt>
                <c:pt idx="119">
                  <c:v>0.34375</c:v>
                </c:pt>
                <c:pt idx="120">
                  <c:v>0.4609375</c:v>
                </c:pt>
                <c:pt idx="121">
                  <c:v>0.5546875</c:v>
                </c:pt>
                <c:pt idx="122">
                  <c:v>0.5078125</c:v>
                </c:pt>
                <c:pt idx="123">
                  <c:v>0.453125</c:v>
                </c:pt>
                <c:pt idx="124">
                  <c:v>0.484375</c:v>
                </c:pt>
                <c:pt idx="125">
                  <c:v>0.4765625</c:v>
                </c:pt>
                <c:pt idx="126">
                  <c:v>0.3984375</c:v>
                </c:pt>
                <c:pt idx="127">
                  <c:v>0.3984375</c:v>
                </c:pt>
                <c:pt idx="128">
                  <c:v>0.4140625</c:v>
                </c:pt>
                <c:pt idx="129">
                  <c:v>0.46875</c:v>
                </c:pt>
                <c:pt idx="130">
                  <c:v>0.484375</c:v>
                </c:pt>
                <c:pt idx="131">
                  <c:v>0.46875</c:v>
                </c:pt>
                <c:pt idx="132">
                  <c:v>0.40625</c:v>
                </c:pt>
                <c:pt idx="133">
                  <c:v>0.453125</c:v>
                </c:pt>
                <c:pt idx="134">
                  <c:v>0.46875</c:v>
                </c:pt>
                <c:pt idx="135">
                  <c:v>0.453125</c:v>
                </c:pt>
                <c:pt idx="136">
                  <c:v>0.453125</c:v>
                </c:pt>
                <c:pt idx="137">
                  <c:v>0.421875</c:v>
                </c:pt>
                <c:pt idx="138">
                  <c:v>0.4453125</c:v>
                </c:pt>
                <c:pt idx="139">
                  <c:v>0.453125</c:v>
                </c:pt>
                <c:pt idx="140">
                  <c:v>0.484375</c:v>
                </c:pt>
                <c:pt idx="141">
                  <c:v>0.4453125</c:v>
                </c:pt>
                <c:pt idx="142">
                  <c:v>0.5703125</c:v>
                </c:pt>
                <c:pt idx="143">
                  <c:v>0.4765625</c:v>
                </c:pt>
                <c:pt idx="144">
                  <c:v>0.5390625</c:v>
                </c:pt>
                <c:pt idx="145">
                  <c:v>0.5390625</c:v>
                </c:pt>
                <c:pt idx="146">
                  <c:v>0.4921875</c:v>
                </c:pt>
                <c:pt idx="147">
                  <c:v>0.390625</c:v>
                </c:pt>
                <c:pt idx="148">
                  <c:v>0.421875</c:v>
                </c:pt>
                <c:pt idx="149">
                  <c:v>0.4921875</c:v>
                </c:pt>
                <c:pt idx="150">
                  <c:v>0.5234375</c:v>
                </c:pt>
                <c:pt idx="151">
                  <c:v>0.546875</c:v>
                </c:pt>
                <c:pt idx="152">
                  <c:v>0.53125</c:v>
                </c:pt>
                <c:pt idx="153">
                  <c:v>0.3828125</c:v>
                </c:pt>
                <c:pt idx="154">
                  <c:v>0.515625</c:v>
                </c:pt>
                <c:pt idx="155">
                  <c:v>0.4453125</c:v>
                </c:pt>
                <c:pt idx="156">
                  <c:v>0.4921875</c:v>
                </c:pt>
                <c:pt idx="157">
                  <c:v>0.5234375</c:v>
                </c:pt>
                <c:pt idx="158">
                  <c:v>0.4296875</c:v>
                </c:pt>
                <c:pt idx="159">
                  <c:v>0.546875</c:v>
                </c:pt>
                <c:pt idx="160">
                  <c:v>0.5703125</c:v>
                </c:pt>
                <c:pt idx="161">
                  <c:v>0.53125</c:v>
                </c:pt>
                <c:pt idx="162">
                  <c:v>0.390625</c:v>
                </c:pt>
                <c:pt idx="163">
                  <c:v>0.390625</c:v>
                </c:pt>
                <c:pt idx="164">
                  <c:v>0.421875</c:v>
                </c:pt>
                <c:pt idx="165">
                  <c:v>0.5703125</c:v>
                </c:pt>
                <c:pt idx="166">
                  <c:v>0.5</c:v>
                </c:pt>
                <c:pt idx="167">
                  <c:v>0.53125</c:v>
                </c:pt>
                <c:pt idx="168">
                  <c:v>0.5234375</c:v>
                </c:pt>
                <c:pt idx="169">
                  <c:v>0.5234375</c:v>
                </c:pt>
                <c:pt idx="170">
                  <c:v>0.5390625</c:v>
                </c:pt>
                <c:pt idx="171">
                  <c:v>0.5</c:v>
                </c:pt>
                <c:pt idx="172">
                  <c:v>0.4765625</c:v>
                </c:pt>
                <c:pt idx="173">
                  <c:v>0.4921875</c:v>
                </c:pt>
                <c:pt idx="174">
                  <c:v>0.5390625</c:v>
                </c:pt>
                <c:pt idx="175">
                  <c:v>0.5546875</c:v>
                </c:pt>
                <c:pt idx="176">
                  <c:v>0.4375</c:v>
                </c:pt>
                <c:pt idx="177">
                  <c:v>0.484375</c:v>
                </c:pt>
                <c:pt idx="178">
                  <c:v>0.4453125</c:v>
                </c:pt>
                <c:pt idx="179">
                  <c:v>0.515625</c:v>
                </c:pt>
                <c:pt idx="180">
                  <c:v>0.6328125</c:v>
                </c:pt>
                <c:pt idx="181">
                  <c:v>0.5078125</c:v>
                </c:pt>
                <c:pt idx="182">
                  <c:v>0.5390625</c:v>
                </c:pt>
                <c:pt idx="183">
                  <c:v>0.3984375</c:v>
                </c:pt>
                <c:pt idx="184">
                  <c:v>0.46875</c:v>
                </c:pt>
                <c:pt idx="185">
                  <c:v>0.546875</c:v>
                </c:pt>
                <c:pt idx="186">
                  <c:v>0.5390625</c:v>
                </c:pt>
                <c:pt idx="187">
                  <c:v>0.4921875</c:v>
                </c:pt>
                <c:pt idx="188">
                  <c:v>0.515625</c:v>
                </c:pt>
                <c:pt idx="189">
                  <c:v>0.6171875</c:v>
                </c:pt>
                <c:pt idx="190">
                  <c:v>0.421875</c:v>
                </c:pt>
                <c:pt idx="191">
                  <c:v>0.484375</c:v>
                </c:pt>
                <c:pt idx="192">
                  <c:v>0.5625</c:v>
                </c:pt>
                <c:pt idx="193">
                  <c:v>0.53125</c:v>
                </c:pt>
                <c:pt idx="194">
                  <c:v>0.5625</c:v>
                </c:pt>
                <c:pt idx="195">
                  <c:v>0.53125</c:v>
                </c:pt>
                <c:pt idx="196">
                  <c:v>0.546875</c:v>
                </c:pt>
                <c:pt idx="197">
                  <c:v>0.5234375</c:v>
                </c:pt>
                <c:pt idx="198">
                  <c:v>0.5703125</c:v>
                </c:pt>
                <c:pt idx="199">
                  <c:v>0.5859375</c:v>
                </c:pt>
                <c:pt idx="200">
                  <c:v>0.6328125</c:v>
                </c:pt>
                <c:pt idx="201">
                  <c:v>0.484375</c:v>
                </c:pt>
                <c:pt idx="202">
                  <c:v>0.5078125</c:v>
                </c:pt>
                <c:pt idx="203">
                  <c:v>0.65625</c:v>
                </c:pt>
                <c:pt idx="204">
                  <c:v>0.703125</c:v>
                </c:pt>
                <c:pt idx="205">
                  <c:v>0.5859375</c:v>
                </c:pt>
                <c:pt idx="206">
                  <c:v>0.53125</c:v>
                </c:pt>
                <c:pt idx="207">
                  <c:v>0.5703125</c:v>
                </c:pt>
                <c:pt idx="208">
                  <c:v>0.625</c:v>
                </c:pt>
                <c:pt idx="209">
                  <c:v>0.5234375</c:v>
                </c:pt>
                <c:pt idx="210">
                  <c:v>0.421875</c:v>
                </c:pt>
                <c:pt idx="211">
                  <c:v>0.4765625</c:v>
                </c:pt>
                <c:pt idx="212">
                  <c:v>0.484375</c:v>
                </c:pt>
                <c:pt idx="213">
                  <c:v>0.6015625</c:v>
                </c:pt>
                <c:pt idx="214">
                  <c:v>0.5625</c:v>
                </c:pt>
                <c:pt idx="215">
                  <c:v>0.5625</c:v>
                </c:pt>
                <c:pt idx="216">
                  <c:v>0.578125</c:v>
                </c:pt>
                <c:pt idx="217">
                  <c:v>0.59375</c:v>
                </c:pt>
                <c:pt idx="218">
                  <c:v>0.5546875</c:v>
                </c:pt>
                <c:pt idx="219">
                  <c:v>0.578125</c:v>
                </c:pt>
                <c:pt idx="220">
                  <c:v>0.484375</c:v>
                </c:pt>
                <c:pt idx="221">
                  <c:v>0.46875</c:v>
                </c:pt>
                <c:pt idx="222">
                  <c:v>0.6171875</c:v>
                </c:pt>
                <c:pt idx="223">
                  <c:v>0.5625</c:v>
                </c:pt>
                <c:pt idx="224">
                  <c:v>0.6171875</c:v>
                </c:pt>
                <c:pt idx="225">
                  <c:v>0.5546875</c:v>
                </c:pt>
                <c:pt idx="226">
                  <c:v>0.5625</c:v>
                </c:pt>
                <c:pt idx="227">
                  <c:v>0.6484375</c:v>
                </c:pt>
                <c:pt idx="228">
                  <c:v>0.53125</c:v>
                </c:pt>
                <c:pt idx="229">
                  <c:v>0.546875</c:v>
                </c:pt>
                <c:pt idx="230">
                  <c:v>0.53125</c:v>
                </c:pt>
                <c:pt idx="231">
                  <c:v>0.578125</c:v>
                </c:pt>
                <c:pt idx="232">
                  <c:v>0.609375</c:v>
                </c:pt>
                <c:pt idx="233">
                  <c:v>0.6171875</c:v>
                </c:pt>
                <c:pt idx="234">
                  <c:v>0.5625</c:v>
                </c:pt>
                <c:pt idx="235">
                  <c:v>0.4609375</c:v>
                </c:pt>
                <c:pt idx="236">
                  <c:v>0.53125</c:v>
                </c:pt>
                <c:pt idx="237">
                  <c:v>0.53125</c:v>
                </c:pt>
                <c:pt idx="238">
                  <c:v>0.703125</c:v>
                </c:pt>
                <c:pt idx="239">
                  <c:v>0.546875</c:v>
                </c:pt>
                <c:pt idx="240">
                  <c:v>0.5546875</c:v>
                </c:pt>
                <c:pt idx="241">
                  <c:v>0.625</c:v>
                </c:pt>
                <c:pt idx="242">
                  <c:v>0.7109375</c:v>
                </c:pt>
                <c:pt idx="243">
                  <c:v>0.65625</c:v>
                </c:pt>
                <c:pt idx="244">
                  <c:v>0.59375</c:v>
                </c:pt>
                <c:pt idx="245">
                  <c:v>0.6328125</c:v>
                </c:pt>
                <c:pt idx="246">
                  <c:v>0.625</c:v>
                </c:pt>
                <c:pt idx="247">
                  <c:v>0.6171875</c:v>
                </c:pt>
                <c:pt idx="248">
                  <c:v>0.5703125</c:v>
                </c:pt>
                <c:pt idx="249">
                  <c:v>0.6875</c:v>
                </c:pt>
                <c:pt idx="250">
                  <c:v>0.578125</c:v>
                </c:pt>
                <c:pt idx="251">
                  <c:v>0.609375</c:v>
                </c:pt>
                <c:pt idx="252">
                  <c:v>0.4765625</c:v>
                </c:pt>
                <c:pt idx="253">
                  <c:v>0.59375</c:v>
                </c:pt>
                <c:pt idx="254">
                  <c:v>0.703125</c:v>
                </c:pt>
                <c:pt idx="255">
                  <c:v>0.578125</c:v>
                </c:pt>
                <c:pt idx="256">
                  <c:v>0.6171875</c:v>
                </c:pt>
                <c:pt idx="257">
                  <c:v>0.6015625</c:v>
                </c:pt>
                <c:pt idx="258">
                  <c:v>0.71875</c:v>
                </c:pt>
                <c:pt idx="259">
                  <c:v>0.578125</c:v>
                </c:pt>
                <c:pt idx="260">
                  <c:v>0.609375</c:v>
                </c:pt>
                <c:pt idx="261">
                  <c:v>0.546875</c:v>
                </c:pt>
                <c:pt idx="262">
                  <c:v>0.6171875</c:v>
                </c:pt>
                <c:pt idx="263">
                  <c:v>0.515625</c:v>
                </c:pt>
                <c:pt idx="264">
                  <c:v>0.6171875</c:v>
                </c:pt>
                <c:pt idx="265">
                  <c:v>0.609375</c:v>
                </c:pt>
                <c:pt idx="266">
                  <c:v>0.671875</c:v>
                </c:pt>
                <c:pt idx="267">
                  <c:v>0.703125</c:v>
                </c:pt>
                <c:pt idx="268">
                  <c:v>0.703125</c:v>
                </c:pt>
                <c:pt idx="269">
                  <c:v>0.65625</c:v>
                </c:pt>
                <c:pt idx="270">
                  <c:v>0.6015625</c:v>
                </c:pt>
                <c:pt idx="271">
                  <c:v>0.5234375</c:v>
                </c:pt>
                <c:pt idx="272">
                  <c:v>0.625</c:v>
                </c:pt>
                <c:pt idx="273">
                  <c:v>0.65625</c:v>
                </c:pt>
                <c:pt idx="274">
                  <c:v>0.578125</c:v>
                </c:pt>
                <c:pt idx="275">
                  <c:v>0.71875</c:v>
                </c:pt>
                <c:pt idx="276">
                  <c:v>0.5859375</c:v>
                </c:pt>
                <c:pt idx="277">
                  <c:v>0.5703125</c:v>
                </c:pt>
                <c:pt idx="278">
                  <c:v>0.6796875</c:v>
                </c:pt>
                <c:pt idx="279">
                  <c:v>0.5625</c:v>
                </c:pt>
                <c:pt idx="280">
                  <c:v>0.6796875</c:v>
                </c:pt>
                <c:pt idx="281">
                  <c:v>0.59375</c:v>
                </c:pt>
                <c:pt idx="282">
                  <c:v>0.65625</c:v>
                </c:pt>
                <c:pt idx="283">
                  <c:v>0.59375</c:v>
                </c:pt>
                <c:pt idx="284">
                  <c:v>0.7109375</c:v>
                </c:pt>
                <c:pt idx="285">
                  <c:v>0.703125</c:v>
                </c:pt>
                <c:pt idx="286">
                  <c:v>0.65625</c:v>
                </c:pt>
                <c:pt idx="287">
                  <c:v>0.5859375</c:v>
                </c:pt>
                <c:pt idx="288">
                  <c:v>0.640625</c:v>
                </c:pt>
                <c:pt idx="289">
                  <c:v>0.65625</c:v>
                </c:pt>
                <c:pt idx="290">
                  <c:v>0.703125</c:v>
                </c:pt>
                <c:pt idx="291">
                  <c:v>0.71875</c:v>
                </c:pt>
                <c:pt idx="292">
                  <c:v>0.6953125</c:v>
                </c:pt>
                <c:pt idx="293">
                  <c:v>0.734375</c:v>
                </c:pt>
                <c:pt idx="294">
                  <c:v>0.71875</c:v>
                </c:pt>
                <c:pt idx="295">
                  <c:v>0.734375</c:v>
                </c:pt>
                <c:pt idx="296">
                  <c:v>0.6328125</c:v>
                </c:pt>
                <c:pt idx="297">
                  <c:v>0.6875</c:v>
                </c:pt>
                <c:pt idx="298">
                  <c:v>0.6015625</c:v>
                </c:pt>
                <c:pt idx="299">
                  <c:v>0.703125</c:v>
                </c:pt>
                <c:pt idx="300">
                  <c:v>0.65625</c:v>
                </c:pt>
                <c:pt idx="301">
                  <c:v>0.6484375</c:v>
                </c:pt>
                <c:pt idx="302">
                  <c:v>0.5859375</c:v>
                </c:pt>
                <c:pt idx="303">
                  <c:v>0.6328125</c:v>
                </c:pt>
                <c:pt idx="304">
                  <c:v>0.6796875</c:v>
                </c:pt>
                <c:pt idx="305">
                  <c:v>0.625</c:v>
                </c:pt>
                <c:pt idx="306">
                  <c:v>0.65625</c:v>
                </c:pt>
                <c:pt idx="307">
                  <c:v>0.5859375</c:v>
                </c:pt>
                <c:pt idx="308">
                  <c:v>0.640625</c:v>
                </c:pt>
                <c:pt idx="309">
                  <c:v>0.734375</c:v>
                </c:pt>
                <c:pt idx="310">
                  <c:v>0.5</c:v>
                </c:pt>
                <c:pt idx="311">
                  <c:v>0.65625</c:v>
                </c:pt>
                <c:pt idx="312">
                  <c:v>0.6328125</c:v>
                </c:pt>
                <c:pt idx="313">
                  <c:v>0.703125</c:v>
                </c:pt>
                <c:pt idx="314">
                  <c:v>0.6796875</c:v>
                </c:pt>
                <c:pt idx="315">
                  <c:v>0.6328125</c:v>
                </c:pt>
                <c:pt idx="316">
                  <c:v>0.7578125</c:v>
                </c:pt>
                <c:pt idx="317">
                  <c:v>0.65625</c:v>
                </c:pt>
                <c:pt idx="318">
                  <c:v>0.5546875</c:v>
                </c:pt>
                <c:pt idx="319">
                  <c:v>0.4921875</c:v>
                </c:pt>
                <c:pt idx="320">
                  <c:v>0.625</c:v>
                </c:pt>
                <c:pt idx="321">
                  <c:v>0.640625</c:v>
                </c:pt>
                <c:pt idx="322">
                  <c:v>0.6640625</c:v>
                </c:pt>
                <c:pt idx="323">
                  <c:v>0.609375</c:v>
                </c:pt>
                <c:pt idx="324">
                  <c:v>0.65625</c:v>
                </c:pt>
                <c:pt idx="325">
                  <c:v>0.578125</c:v>
                </c:pt>
                <c:pt idx="326">
                  <c:v>0.609375</c:v>
                </c:pt>
                <c:pt idx="327">
                  <c:v>0.65625</c:v>
                </c:pt>
                <c:pt idx="328">
                  <c:v>0.5546875</c:v>
                </c:pt>
                <c:pt idx="329">
                  <c:v>0.671875</c:v>
                </c:pt>
                <c:pt idx="330">
                  <c:v>0.7578125</c:v>
                </c:pt>
                <c:pt idx="331">
                  <c:v>0.6796875</c:v>
                </c:pt>
                <c:pt idx="332">
                  <c:v>0.6171875</c:v>
                </c:pt>
                <c:pt idx="333">
                  <c:v>0.59375</c:v>
                </c:pt>
                <c:pt idx="334">
                  <c:v>0.6328125</c:v>
                </c:pt>
                <c:pt idx="335">
                  <c:v>0.6171875</c:v>
                </c:pt>
                <c:pt idx="336">
                  <c:v>0.625</c:v>
                </c:pt>
                <c:pt idx="337">
                  <c:v>0.734375</c:v>
                </c:pt>
                <c:pt idx="338">
                  <c:v>0.625</c:v>
                </c:pt>
                <c:pt idx="339">
                  <c:v>0.625</c:v>
                </c:pt>
                <c:pt idx="340">
                  <c:v>0.734375</c:v>
                </c:pt>
                <c:pt idx="341">
                  <c:v>0.6875</c:v>
                </c:pt>
                <c:pt idx="342">
                  <c:v>0.6328125</c:v>
                </c:pt>
                <c:pt idx="343">
                  <c:v>0.6875</c:v>
                </c:pt>
                <c:pt idx="344">
                  <c:v>0.7734375</c:v>
                </c:pt>
                <c:pt idx="345">
                  <c:v>0.65625</c:v>
                </c:pt>
                <c:pt idx="346">
                  <c:v>0.5703125</c:v>
                </c:pt>
                <c:pt idx="347">
                  <c:v>0.6484375</c:v>
                </c:pt>
                <c:pt idx="348">
                  <c:v>0.6796875</c:v>
                </c:pt>
                <c:pt idx="349">
                  <c:v>0.7421875</c:v>
                </c:pt>
                <c:pt idx="350">
                  <c:v>0.5703125</c:v>
                </c:pt>
                <c:pt idx="351">
                  <c:v>0.7265625</c:v>
                </c:pt>
                <c:pt idx="352">
                  <c:v>0.6484375</c:v>
                </c:pt>
                <c:pt idx="353">
                  <c:v>0.6484375</c:v>
                </c:pt>
                <c:pt idx="354">
                  <c:v>0.7578125</c:v>
                </c:pt>
                <c:pt idx="355">
                  <c:v>0.6015625</c:v>
                </c:pt>
                <c:pt idx="356">
                  <c:v>0.640625</c:v>
                </c:pt>
                <c:pt idx="357">
                  <c:v>0.640625</c:v>
                </c:pt>
                <c:pt idx="358">
                  <c:v>0.65625</c:v>
                </c:pt>
                <c:pt idx="359">
                  <c:v>0.65625</c:v>
                </c:pt>
                <c:pt idx="360">
                  <c:v>0.65625</c:v>
                </c:pt>
                <c:pt idx="361">
                  <c:v>0.609375</c:v>
                </c:pt>
                <c:pt idx="362">
                  <c:v>0.7578125</c:v>
                </c:pt>
                <c:pt idx="363">
                  <c:v>0.6015625</c:v>
                </c:pt>
                <c:pt idx="364">
                  <c:v>0.6484375</c:v>
                </c:pt>
                <c:pt idx="365">
                  <c:v>0.640625</c:v>
                </c:pt>
                <c:pt idx="366">
                  <c:v>0.65625</c:v>
                </c:pt>
                <c:pt idx="367">
                  <c:v>0.6953125</c:v>
                </c:pt>
                <c:pt idx="368">
                  <c:v>0.6640625</c:v>
                </c:pt>
                <c:pt idx="369">
                  <c:v>0.765625</c:v>
                </c:pt>
                <c:pt idx="370">
                  <c:v>0.71875</c:v>
                </c:pt>
                <c:pt idx="371">
                  <c:v>0.734375</c:v>
                </c:pt>
                <c:pt idx="372">
                  <c:v>0.78125</c:v>
                </c:pt>
                <c:pt idx="373">
                  <c:v>0.65625</c:v>
                </c:pt>
                <c:pt idx="374">
                  <c:v>0.6953125</c:v>
                </c:pt>
                <c:pt idx="375">
                  <c:v>0.59375</c:v>
                </c:pt>
                <c:pt idx="376">
                  <c:v>0.65625</c:v>
                </c:pt>
                <c:pt idx="377">
                  <c:v>0.6328125</c:v>
                </c:pt>
                <c:pt idx="378">
                  <c:v>0.6640625</c:v>
                </c:pt>
                <c:pt idx="379">
                  <c:v>0.7578125</c:v>
                </c:pt>
                <c:pt idx="380">
                  <c:v>0.6875</c:v>
                </c:pt>
                <c:pt idx="381">
                  <c:v>0.7578125</c:v>
                </c:pt>
                <c:pt idx="382">
                  <c:v>0.7890625</c:v>
                </c:pt>
                <c:pt idx="383">
                  <c:v>0.75</c:v>
                </c:pt>
                <c:pt idx="384">
                  <c:v>0.7265625</c:v>
                </c:pt>
                <c:pt idx="385">
                  <c:v>0.71875</c:v>
                </c:pt>
                <c:pt idx="386">
                  <c:v>0.5390625</c:v>
                </c:pt>
                <c:pt idx="387">
                  <c:v>0.7265625</c:v>
                </c:pt>
                <c:pt idx="388">
                  <c:v>0.71875</c:v>
                </c:pt>
                <c:pt idx="389">
                  <c:v>0.6328125</c:v>
                </c:pt>
                <c:pt idx="390">
                  <c:v>0.671875</c:v>
                </c:pt>
                <c:pt idx="391">
                  <c:v>0.640625</c:v>
                </c:pt>
                <c:pt idx="392">
                  <c:v>0.765625</c:v>
                </c:pt>
                <c:pt idx="393">
                  <c:v>0.7265625</c:v>
                </c:pt>
                <c:pt idx="394">
                  <c:v>0.7734375</c:v>
                </c:pt>
                <c:pt idx="395">
                  <c:v>0.703125</c:v>
                </c:pt>
                <c:pt idx="396">
                  <c:v>0.6640625</c:v>
                </c:pt>
                <c:pt idx="397">
                  <c:v>0.703125</c:v>
                </c:pt>
                <c:pt idx="398">
                  <c:v>0.7734375</c:v>
                </c:pt>
                <c:pt idx="399">
                  <c:v>0.6484375</c:v>
                </c:pt>
                <c:pt idx="400">
                  <c:v>0.6640625</c:v>
                </c:pt>
                <c:pt idx="401">
                  <c:v>0.703125</c:v>
                </c:pt>
                <c:pt idx="402">
                  <c:v>0.7109375</c:v>
                </c:pt>
                <c:pt idx="403">
                  <c:v>0.7109375</c:v>
                </c:pt>
                <c:pt idx="404">
                  <c:v>0.7265625</c:v>
                </c:pt>
                <c:pt idx="405">
                  <c:v>0.765625</c:v>
                </c:pt>
                <c:pt idx="406">
                  <c:v>0.640625</c:v>
                </c:pt>
                <c:pt idx="407">
                  <c:v>0.7265625</c:v>
                </c:pt>
                <c:pt idx="408">
                  <c:v>0.640625</c:v>
                </c:pt>
                <c:pt idx="409">
                  <c:v>0.53125</c:v>
                </c:pt>
                <c:pt idx="410">
                  <c:v>0.75</c:v>
                </c:pt>
                <c:pt idx="411">
                  <c:v>0.7265625</c:v>
                </c:pt>
                <c:pt idx="412">
                  <c:v>0.7109375</c:v>
                </c:pt>
                <c:pt idx="413">
                  <c:v>0.734375</c:v>
                </c:pt>
                <c:pt idx="414">
                  <c:v>0.5234375</c:v>
                </c:pt>
                <c:pt idx="415">
                  <c:v>0.7578125</c:v>
                </c:pt>
                <c:pt idx="416">
                  <c:v>0.609375</c:v>
                </c:pt>
                <c:pt idx="417">
                  <c:v>0.6484375</c:v>
                </c:pt>
                <c:pt idx="418">
                  <c:v>0.71875</c:v>
                </c:pt>
                <c:pt idx="419">
                  <c:v>0.796875</c:v>
                </c:pt>
                <c:pt idx="420">
                  <c:v>0.7890625</c:v>
                </c:pt>
                <c:pt idx="421">
                  <c:v>0.7578125</c:v>
                </c:pt>
                <c:pt idx="422">
                  <c:v>0.6796875</c:v>
                </c:pt>
                <c:pt idx="423">
                  <c:v>0.640625</c:v>
                </c:pt>
                <c:pt idx="424">
                  <c:v>0.7265625</c:v>
                </c:pt>
                <c:pt idx="425">
                  <c:v>0.734375</c:v>
                </c:pt>
                <c:pt idx="426">
                  <c:v>0.65625</c:v>
                </c:pt>
                <c:pt idx="427">
                  <c:v>0.8046875</c:v>
                </c:pt>
                <c:pt idx="428">
                  <c:v>0.671875</c:v>
                </c:pt>
                <c:pt idx="429">
                  <c:v>0.7734375</c:v>
                </c:pt>
                <c:pt idx="430">
                  <c:v>0.640625</c:v>
                </c:pt>
                <c:pt idx="431">
                  <c:v>0.6015625</c:v>
                </c:pt>
                <c:pt idx="432">
                  <c:v>0.6640625</c:v>
                </c:pt>
                <c:pt idx="433">
                  <c:v>0.6796875</c:v>
                </c:pt>
                <c:pt idx="434">
                  <c:v>0.78125</c:v>
                </c:pt>
                <c:pt idx="435">
                  <c:v>0.6484375</c:v>
                </c:pt>
                <c:pt idx="436">
                  <c:v>0.6640625</c:v>
                </c:pt>
                <c:pt idx="437">
                  <c:v>0.75</c:v>
                </c:pt>
                <c:pt idx="438">
                  <c:v>0.796875</c:v>
                </c:pt>
                <c:pt idx="439">
                  <c:v>0.6484375</c:v>
                </c:pt>
                <c:pt idx="440">
                  <c:v>0.7265625</c:v>
                </c:pt>
                <c:pt idx="441">
                  <c:v>0.71875</c:v>
                </c:pt>
                <c:pt idx="442">
                  <c:v>0.6484375</c:v>
                </c:pt>
                <c:pt idx="443">
                  <c:v>0.7734375</c:v>
                </c:pt>
                <c:pt idx="444">
                  <c:v>0.703125</c:v>
                </c:pt>
                <c:pt idx="445">
                  <c:v>0.6640625</c:v>
                </c:pt>
                <c:pt idx="446">
                  <c:v>0.6875</c:v>
                </c:pt>
                <c:pt idx="447">
                  <c:v>0.8203125</c:v>
                </c:pt>
                <c:pt idx="448">
                  <c:v>0.734375</c:v>
                </c:pt>
                <c:pt idx="449">
                  <c:v>0.7734375</c:v>
                </c:pt>
                <c:pt idx="450">
                  <c:v>0.7578125</c:v>
                </c:pt>
                <c:pt idx="451">
                  <c:v>0.7734375</c:v>
                </c:pt>
                <c:pt idx="452">
                  <c:v>0.6484375</c:v>
                </c:pt>
                <c:pt idx="453">
                  <c:v>0.671875</c:v>
                </c:pt>
                <c:pt idx="454">
                  <c:v>0.7734375</c:v>
                </c:pt>
                <c:pt idx="455">
                  <c:v>0.7890625</c:v>
                </c:pt>
                <c:pt idx="456">
                  <c:v>0.6171875</c:v>
                </c:pt>
                <c:pt idx="457">
                  <c:v>0.78125</c:v>
                </c:pt>
                <c:pt idx="458">
                  <c:v>0.765625</c:v>
                </c:pt>
                <c:pt idx="459">
                  <c:v>0.7890625</c:v>
                </c:pt>
                <c:pt idx="460">
                  <c:v>0.796875</c:v>
                </c:pt>
                <c:pt idx="461">
                  <c:v>0.765625</c:v>
                </c:pt>
                <c:pt idx="462">
                  <c:v>0.7421875</c:v>
                </c:pt>
                <c:pt idx="463">
                  <c:v>0.7265625</c:v>
                </c:pt>
                <c:pt idx="464">
                  <c:v>0.6875</c:v>
                </c:pt>
                <c:pt idx="465">
                  <c:v>0.75</c:v>
                </c:pt>
                <c:pt idx="466">
                  <c:v>0.7578125</c:v>
                </c:pt>
                <c:pt idx="467">
                  <c:v>0.765625</c:v>
                </c:pt>
                <c:pt idx="468">
                  <c:v>0.7890625</c:v>
                </c:pt>
                <c:pt idx="469">
                  <c:v>0.6484375</c:v>
                </c:pt>
                <c:pt idx="470">
                  <c:v>0.765625</c:v>
                </c:pt>
                <c:pt idx="471">
                  <c:v>0.6171875</c:v>
                </c:pt>
                <c:pt idx="472">
                  <c:v>0.796875</c:v>
                </c:pt>
                <c:pt idx="473">
                  <c:v>0.734375</c:v>
                </c:pt>
                <c:pt idx="474">
                  <c:v>0.7890625</c:v>
                </c:pt>
                <c:pt idx="475">
                  <c:v>0.7890625</c:v>
                </c:pt>
                <c:pt idx="476">
                  <c:v>0.6796875</c:v>
                </c:pt>
                <c:pt idx="477">
                  <c:v>0.734375</c:v>
                </c:pt>
                <c:pt idx="478">
                  <c:v>0.6328125</c:v>
                </c:pt>
                <c:pt idx="479">
                  <c:v>0.7421875</c:v>
                </c:pt>
                <c:pt idx="480">
                  <c:v>0.7578125</c:v>
                </c:pt>
                <c:pt idx="481">
                  <c:v>0.75</c:v>
                </c:pt>
                <c:pt idx="482">
                  <c:v>0.6953125</c:v>
                </c:pt>
                <c:pt idx="483">
                  <c:v>0.78125</c:v>
                </c:pt>
                <c:pt idx="484">
                  <c:v>0.703125</c:v>
                </c:pt>
                <c:pt idx="485">
                  <c:v>0.734375</c:v>
                </c:pt>
                <c:pt idx="486">
                  <c:v>0.71875</c:v>
                </c:pt>
                <c:pt idx="487">
                  <c:v>0.6953125</c:v>
                </c:pt>
                <c:pt idx="488">
                  <c:v>0.8046875</c:v>
                </c:pt>
                <c:pt idx="489">
                  <c:v>0.8203125</c:v>
                </c:pt>
                <c:pt idx="490">
                  <c:v>0.6640625</c:v>
                </c:pt>
                <c:pt idx="491">
                  <c:v>0.765625</c:v>
                </c:pt>
                <c:pt idx="492">
                  <c:v>0.65625</c:v>
                </c:pt>
                <c:pt idx="493">
                  <c:v>0.6015625</c:v>
                </c:pt>
                <c:pt idx="494">
                  <c:v>0.6875</c:v>
                </c:pt>
                <c:pt idx="495">
                  <c:v>0.7421875</c:v>
                </c:pt>
                <c:pt idx="496">
                  <c:v>0.6875</c:v>
                </c:pt>
                <c:pt idx="497">
                  <c:v>0.6875</c:v>
                </c:pt>
                <c:pt idx="498">
                  <c:v>0.7734375</c:v>
                </c:pt>
                <c:pt idx="499">
                  <c:v>0.734375</c:v>
                </c:pt>
                <c:pt idx="500">
                  <c:v>0.7421875</c:v>
                </c:pt>
                <c:pt idx="501">
                  <c:v>0.71875</c:v>
                </c:pt>
                <c:pt idx="502">
                  <c:v>0.8203125</c:v>
                </c:pt>
                <c:pt idx="503">
                  <c:v>0.75</c:v>
                </c:pt>
                <c:pt idx="504">
                  <c:v>0.765625</c:v>
                </c:pt>
                <c:pt idx="505">
                  <c:v>0.8125</c:v>
                </c:pt>
                <c:pt idx="506">
                  <c:v>0.78125</c:v>
                </c:pt>
                <c:pt idx="507">
                  <c:v>0.765625</c:v>
                </c:pt>
                <c:pt idx="508">
                  <c:v>0.8359375</c:v>
                </c:pt>
                <c:pt idx="509">
                  <c:v>0.671875</c:v>
                </c:pt>
                <c:pt idx="510">
                  <c:v>0.7265625</c:v>
                </c:pt>
                <c:pt idx="511">
                  <c:v>0.7890625</c:v>
                </c:pt>
                <c:pt idx="512">
                  <c:v>0.8046875</c:v>
                </c:pt>
                <c:pt idx="513">
                  <c:v>0.609375</c:v>
                </c:pt>
                <c:pt idx="514">
                  <c:v>0.8359375</c:v>
                </c:pt>
                <c:pt idx="515">
                  <c:v>0.703125</c:v>
                </c:pt>
                <c:pt idx="516">
                  <c:v>0.65625</c:v>
                </c:pt>
                <c:pt idx="517">
                  <c:v>0.765625</c:v>
                </c:pt>
                <c:pt idx="518">
                  <c:v>0.765625</c:v>
                </c:pt>
                <c:pt idx="519">
                  <c:v>0.828125</c:v>
                </c:pt>
                <c:pt idx="520">
                  <c:v>0.8125</c:v>
                </c:pt>
                <c:pt idx="521">
                  <c:v>0.7265625</c:v>
                </c:pt>
                <c:pt idx="522">
                  <c:v>0.8203125</c:v>
                </c:pt>
                <c:pt idx="523">
                  <c:v>0.8359375</c:v>
                </c:pt>
                <c:pt idx="524">
                  <c:v>0.8203125</c:v>
                </c:pt>
                <c:pt idx="525">
                  <c:v>0.6796875</c:v>
                </c:pt>
                <c:pt idx="526">
                  <c:v>0.828125</c:v>
                </c:pt>
                <c:pt idx="527">
                  <c:v>0.6484375</c:v>
                </c:pt>
                <c:pt idx="528">
                  <c:v>0.65625</c:v>
                </c:pt>
                <c:pt idx="529">
                  <c:v>0.8359375</c:v>
                </c:pt>
                <c:pt idx="530">
                  <c:v>0.7421875</c:v>
                </c:pt>
                <c:pt idx="531">
                  <c:v>0.8046875</c:v>
                </c:pt>
                <c:pt idx="532">
                  <c:v>0.796875</c:v>
                </c:pt>
                <c:pt idx="533">
                  <c:v>0.6953125</c:v>
                </c:pt>
                <c:pt idx="534">
                  <c:v>0.796875</c:v>
                </c:pt>
                <c:pt idx="535">
                  <c:v>0.75</c:v>
                </c:pt>
                <c:pt idx="536">
                  <c:v>0.828125</c:v>
                </c:pt>
                <c:pt idx="537">
                  <c:v>0.78125</c:v>
                </c:pt>
                <c:pt idx="538">
                  <c:v>0.7109375</c:v>
                </c:pt>
                <c:pt idx="539">
                  <c:v>0.7578125</c:v>
                </c:pt>
                <c:pt idx="540">
                  <c:v>0.828125</c:v>
                </c:pt>
                <c:pt idx="541">
                  <c:v>0.7578125</c:v>
                </c:pt>
                <c:pt idx="542">
                  <c:v>0.7109375</c:v>
                </c:pt>
                <c:pt idx="543">
                  <c:v>0.7109375</c:v>
                </c:pt>
                <c:pt idx="544">
                  <c:v>0.8203125</c:v>
                </c:pt>
                <c:pt idx="545">
                  <c:v>0.7734375</c:v>
                </c:pt>
                <c:pt idx="546">
                  <c:v>0.7421875</c:v>
                </c:pt>
                <c:pt idx="547">
                  <c:v>0.8359375</c:v>
                </c:pt>
                <c:pt idx="548">
                  <c:v>0.765625</c:v>
                </c:pt>
                <c:pt idx="549">
                  <c:v>0.765625</c:v>
                </c:pt>
                <c:pt idx="550">
                  <c:v>0.7734375</c:v>
                </c:pt>
                <c:pt idx="551">
                  <c:v>0.7421875</c:v>
                </c:pt>
                <c:pt idx="552">
                  <c:v>0.8359375</c:v>
                </c:pt>
                <c:pt idx="553">
                  <c:v>0.7734375</c:v>
                </c:pt>
                <c:pt idx="554">
                  <c:v>0.75</c:v>
                </c:pt>
                <c:pt idx="555">
                  <c:v>0.8203125</c:v>
                </c:pt>
                <c:pt idx="556">
                  <c:v>0.8203125</c:v>
                </c:pt>
                <c:pt idx="557">
                  <c:v>0.78125</c:v>
                </c:pt>
                <c:pt idx="558">
                  <c:v>0.7578125</c:v>
                </c:pt>
                <c:pt idx="559">
                  <c:v>0.7578125</c:v>
                </c:pt>
                <c:pt idx="560">
                  <c:v>0.703125</c:v>
                </c:pt>
                <c:pt idx="561">
                  <c:v>0.734375</c:v>
                </c:pt>
                <c:pt idx="562">
                  <c:v>0.7578125</c:v>
                </c:pt>
                <c:pt idx="563">
                  <c:v>0.8515625</c:v>
                </c:pt>
                <c:pt idx="564">
                  <c:v>0.7734375</c:v>
                </c:pt>
                <c:pt idx="565">
                  <c:v>0.828125</c:v>
                </c:pt>
                <c:pt idx="566">
                  <c:v>0.8515625</c:v>
                </c:pt>
                <c:pt idx="567">
                  <c:v>0.828125</c:v>
                </c:pt>
                <c:pt idx="568">
                  <c:v>0.75</c:v>
                </c:pt>
                <c:pt idx="569">
                  <c:v>0.7734375</c:v>
                </c:pt>
                <c:pt idx="570">
                  <c:v>0.6015625</c:v>
                </c:pt>
                <c:pt idx="571">
                  <c:v>0.8203125</c:v>
                </c:pt>
                <c:pt idx="572">
                  <c:v>0.7109375</c:v>
                </c:pt>
                <c:pt idx="573">
                  <c:v>0.8359375</c:v>
                </c:pt>
                <c:pt idx="574">
                  <c:v>0.7265625</c:v>
                </c:pt>
                <c:pt idx="575">
                  <c:v>0.703125</c:v>
                </c:pt>
                <c:pt idx="576">
                  <c:v>0.7890625</c:v>
                </c:pt>
                <c:pt idx="577">
                  <c:v>0.765625</c:v>
                </c:pt>
                <c:pt idx="578">
                  <c:v>0.796875</c:v>
                </c:pt>
                <c:pt idx="579">
                  <c:v>0.78125</c:v>
                </c:pt>
                <c:pt idx="580">
                  <c:v>0.7734375</c:v>
                </c:pt>
                <c:pt idx="581">
                  <c:v>0.78125</c:v>
                </c:pt>
                <c:pt idx="582">
                  <c:v>0.6875</c:v>
                </c:pt>
                <c:pt idx="583">
                  <c:v>0.7734375</c:v>
                </c:pt>
                <c:pt idx="584">
                  <c:v>0.8515625</c:v>
                </c:pt>
                <c:pt idx="585">
                  <c:v>0.8359375</c:v>
                </c:pt>
                <c:pt idx="586">
                  <c:v>0.7890625</c:v>
                </c:pt>
                <c:pt idx="587">
                  <c:v>0.8203125</c:v>
                </c:pt>
                <c:pt idx="588">
                  <c:v>0.84375</c:v>
                </c:pt>
                <c:pt idx="589">
                  <c:v>0.75</c:v>
                </c:pt>
                <c:pt idx="590">
                  <c:v>0.7734375</c:v>
                </c:pt>
                <c:pt idx="591">
                  <c:v>0.84375</c:v>
                </c:pt>
                <c:pt idx="592">
                  <c:v>0.7890625</c:v>
                </c:pt>
                <c:pt idx="593">
                  <c:v>0.71875</c:v>
                </c:pt>
                <c:pt idx="594">
                  <c:v>0.875</c:v>
                </c:pt>
                <c:pt idx="595">
                  <c:v>0.765625</c:v>
                </c:pt>
                <c:pt idx="596">
                  <c:v>0.8359375</c:v>
                </c:pt>
                <c:pt idx="597">
                  <c:v>0.8359375</c:v>
                </c:pt>
                <c:pt idx="598">
                  <c:v>0.78125</c:v>
                </c:pt>
                <c:pt idx="599">
                  <c:v>0.6640625</c:v>
                </c:pt>
                <c:pt idx="600">
                  <c:v>0.84375</c:v>
                </c:pt>
                <c:pt idx="601">
                  <c:v>0.796875</c:v>
                </c:pt>
                <c:pt idx="602">
                  <c:v>0.8203125</c:v>
                </c:pt>
                <c:pt idx="603">
                  <c:v>0.7890625</c:v>
                </c:pt>
                <c:pt idx="604">
                  <c:v>0.78125</c:v>
                </c:pt>
                <c:pt idx="605">
                  <c:v>0.84375</c:v>
                </c:pt>
                <c:pt idx="606">
                  <c:v>0.828125</c:v>
                </c:pt>
                <c:pt idx="607">
                  <c:v>0.78125</c:v>
                </c:pt>
                <c:pt idx="608">
                  <c:v>0.7734375</c:v>
                </c:pt>
                <c:pt idx="609">
                  <c:v>0.765625</c:v>
                </c:pt>
                <c:pt idx="610">
                  <c:v>0.828125</c:v>
                </c:pt>
                <c:pt idx="611">
                  <c:v>0.7578125</c:v>
                </c:pt>
                <c:pt idx="612">
                  <c:v>0.78125</c:v>
                </c:pt>
                <c:pt idx="613">
                  <c:v>0.7578125</c:v>
                </c:pt>
                <c:pt idx="614">
                  <c:v>0.78125</c:v>
                </c:pt>
                <c:pt idx="615">
                  <c:v>0.84375</c:v>
                </c:pt>
                <c:pt idx="616">
                  <c:v>0.796875</c:v>
                </c:pt>
                <c:pt idx="617">
                  <c:v>0.8671875</c:v>
                </c:pt>
                <c:pt idx="618">
                  <c:v>0.8046875</c:v>
                </c:pt>
                <c:pt idx="619">
                  <c:v>0.703125</c:v>
                </c:pt>
                <c:pt idx="620">
                  <c:v>0.875</c:v>
                </c:pt>
                <c:pt idx="621">
                  <c:v>0.8671875</c:v>
                </c:pt>
                <c:pt idx="622">
                  <c:v>0.84375</c:v>
                </c:pt>
                <c:pt idx="623">
                  <c:v>0.78125</c:v>
                </c:pt>
                <c:pt idx="624">
                  <c:v>0.8359375</c:v>
                </c:pt>
                <c:pt idx="625">
                  <c:v>0.796875</c:v>
                </c:pt>
                <c:pt idx="626">
                  <c:v>0.8359375</c:v>
                </c:pt>
                <c:pt idx="627">
                  <c:v>0.7265625</c:v>
                </c:pt>
                <c:pt idx="628">
                  <c:v>0.765625</c:v>
                </c:pt>
                <c:pt idx="629">
                  <c:v>0.7265625</c:v>
                </c:pt>
                <c:pt idx="630">
                  <c:v>0.8359375</c:v>
                </c:pt>
                <c:pt idx="631">
                  <c:v>0.8046875</c:v>
                </c:pt>
                <c:pt idx="632">
                  <c:v>0.8359375</c:v>
                </c:pt>
                <c:pt idx="633">
                  <c:v>0.8515625</c:v>
                </c:pt>
                <c:pt idx="634">
                  <c:v>0.875</c:v>
                </c:pt>
                <c:pt idx="635">
                  <c:v>0.8046875</c:v>
                </c:pt>
                <c:pt idx="636">
                  <c:v>0.7421875</c:v>
                </c:pt>
                <c:pt idx="637">
                  <c:v>0.859375</c:v>
                </c:pt>
                <c:pt idx="638">
                  <c:v>0.8359375</c:v>
                </c:pt>
                <c:pt idx="639">
                  <c:v>0.796875</c:v>
                </c:pt>
                <c:pt idx="640">
                  <c:v>0.7890625</c:v>
                </c:pt>
                <c:pt idx="641">
                  <c:v>0.765625</c:v>
                </c:pt>
                <c:pt idx="642">
                  <c:v>0.796875</c:v>
                </c:pt>
                <c:pt idx="643">
                  <c:v>0.7890625</c:v>
                </c:pt>
                <c:pt idx="644">
                  <c:v>0.8359375</c:v>
                </c:pt>
                <c:pt idx="645">
                  <c:v>0.8359375</c:v>
                </c:pt>
                <c:pt idx="646">
                  <c:v>0.8515625</c:v>
                </c:pt>
                <c:pt idx="647">
                  <c:v>0.8359375</c:v>
                </c:pt>
                <c:pt idx="648">
                  <c:v>0.7890625</c:v>
                </c:pt>
                <c:pt idx="649">
                  <c:v>0.84375</c:v>
                </c:pt>
                <c:pt idx="650">
                  <c:v>0.765625</c:v>
                </c:pt>
                <c:pt idx="651">
                  <c:v>0.8671875</c:v>
                </c:pt>
                <c:pt idx="652">
                  <c:v>0.8046875</c:v>
                </c:pt>
                <c:pt idx="653">
                  <c:v>0.84375</c:v>
                </c:pt>
                <c:pt idx="654">
                  <c:v>0.734375</c:v>
                </c:pt>
                <c:pt idx="655">
                  <c:v>0.765625</c:v>
                </c:pt>
                <c:pt idx="656">
                  <c:v>0.703125</c:v>
                </c:pt>
                <c:pt idx="657">
                  <c:v>0.8046875</c:v>
                </c:pt>
                <c:pt idx="658">
                  <c:v>0.8359375</c:v>
                </c:pt>
                <c:pt idx="659">
                  <c:v>0.84375</c:v>
                </c:pt>
                <c:pt idx="660">
                  <c:v>0.78125</c:v>
                </c:pt>
                <c:pt idx="661">
                  <c:v>0.8515625</c:v>
                </c:pt>
                <c:pt idx="662">
                  <c:v>0.8515625</c:v>
                </c:pt>
                <c:pt idx="663">
                  <c:v>0.8671875</c:v>
                </c:pt>
                <c:pt idx="664">
                  <c:v>0.84375</c:v>
                </c:pt>
                <c:pt idx="665">
                  <c:v>0.7109375</c:v>
                </c:pt>
                <c:pt idx="666">
                  <c:v>0.7734375</c:v>
                </c:pt>
                <c:pt idx="667">
                  <c:v>0.8359375</c:v>
                </c:pt>
                <c:pt idx="668">
                  <c:v>0.71875</c:v>
                </c:pt>
                <c:pt idx="669">
                  <c:v>0.859375</c:v>
                </c:pt>
                <c:pt idx="670">
                  <c:v>0.7890625</c:v>
                </c:pt>
                <c:pt idx="671">
                  <c:v>0.703125</c:v>
                </c:pt>
                <c:pt idx="672">
                  <c:v>0.8671875</c:v>
                </c:pt>
                <c:pt idx="673">
                  <c:v>0.796875</c:v>
                </c:pt>
                <c:pt idx="674">
                  <c:v>0.7890625</c:v>
                </c:pt>
                <c:pt idx="675">
                  <c:v>0.796875</c:v>
                </c:pt>
                <c:pt idx="676">
                  <c:v>0.859375</c:v>
                </c:pt>
                <c:pt idx="677">
                  <c:v>0.84375</c:v>
                </c:pt>
                <c:pt idx="678">
                  <c:v>0.8046875</c:v>
                </c:pt>
                <c:pt idx="679">
                  <c:v>0.796875</c:v>
                </c:pt>
                <c:pt idx="680">
                  <c:v>0.765625</c:v>
                </c:pt>
                <c:pt idx="681">
                  <c:v>0.796875</c:v>
                </c:pt>
                <c:pt idx="682">
                  <c:v>0.7890625</c:v>
                </c:pt>
                <c:pt idx="683">
                  <c:v>0.875</c:v>
                </c:pt>
                <c:pt idx="684">
                  <c:v>0.7890625</c:v>
                </c:pt>
                <c:pt idx="685">
                  <c:v>0.7734375</c:v>
                </c:pt>
                <c:pt idx="686">
                  <c:v>0.859375</c:v>
                </c:pt>
                <c:pt idx="687">
                  <c:v>0.859375</c:v>
                </c:pt>
                <c:pt idx="688">
                  <c:v>0.875</c:v>
                </c:pt>
                <c:pt idx="689">
                  <c:v>0.8671875</c:v>
                </c:pt>
                <c:pt idx="690">
                  <c:v>0.8046875</c:v>
                </c:pt>
                <c:pt idx="691">
                  <c:v>0.796875</c:v>
                </c:pt>
                <c:pt idx="692">
                  <c:v>0.796875</c:v>
                </c:pt>
                <c:pt idx="693">
                  <c:v>0.8125</c:v>
                </c:pt>
                <c:pt idx="694">
                  <c:v>0.7421875</c:v>
                </c:pt>
                <c:pt idx="695">
                  <c:v>0.8671875</c:v>
                </c:pt>
                <c:pt idx="696">
                  <c:v>0.8828125</c:v>
                </c:pt>
                <c:pt idx="697">
                  <c:v>0.8671875</c:v>
                </c:pt>
                <c:pt idx="698">
                  <c:v>0.8359375</c:v>
                </c:pt>
                <c:pt idx="699">
                  <c:v>0.75</c:v>
                </c:pt>
                <c:pt idx="700">
                  <c:v>0.796875</c:v>
                </c:pt>
                <c:pt idx="701">
                  <c:v>0.84375</c:v>
                </c:pt>
                <c:pt idx="702">
                  <c:v>0.84375</c:v>
                </c:pt>
                <c:pt idx="703">
                  <c:v>0.78125</c:v>
                </c:pt>
                <c:pt idx="704">
                  <c:v>0.8125</c:v>
                </c:pt>
                <c:pt idx="705">
                  <c:v>0.7578125</c:v>
                </c:pt>
                <c:pt idx="706">
                  <c:v>0.7734375</c:v>
                </c:pt>
                <c:pt idx="707">
                  <c:v>0.8046875</c:v>
                </c:pt>
                <c:pt idx="708">
                  <c:v>0.8515625</c:v>
                </c:pt>
                <c:pt idx="709">
                  <c:v>0.8671875</c:v>
                </c:pt>
                <c:pt idx="710">
                  <c:v>0.8671875</c:v>
                </c:pt>
                <c:pt idx="711">
                  <c:v>0.828125</c:v>
                </c:pt>
                <c:pt idx="712">
                  <c:v>0.8203125</c:v>
                </c:pt>
                <c:pt idx="713">
                  <c:v>0.78125</c:v>
                </c:pt>
                <c:pt idx="714">
                  <c:v>0.859375</c:v>
                </c:pt>
                <c:pt idx="715">
                  <c:v>0.7734375</c:v>
                </c:pt>
                <c:pt idx="716">
                  <c:v>0.875</c:v>
                </c:pt>
                <c:pt idx="717">
                  <c:v>0.8515625</c:v>
                </c:pt>
                <c:pt idx="718">
                  <c:v>0.875</c:v>
                </c:pt>
                <c:pt idx="719">
                  <c:v>0.859375</c:v>
                </c:pt>
                <c:pt idx="720">
                  <c:v>0.875</c:v>
                </c:pt>
                <c:pt idx="721">
                  <c:v>0.7578125</c:v>
                </c:pt>
                <c:pt idx="722">
                  <c:v>0.859375</c:v>
                </c:pt>
                <c:pt idx="723">
                  <c:v>0.796875</c:v>
                </c:pt>
                <c:pt idx="724">
                  <c:v>0.875</c:v>
                </c:pt>
                <c:pt idx="725">
                  <c:v>0.859375</c:v>
                </c:pt>
                <c:pt idx="726">
                  <c:v>0.8515625</c:v>
                </c:pt>
                <c:pt idx="727">
                  <c:v>0.8046875</c:v>
                </c:pt>
                <c:pt idx="728">
                  <c:v>0.7890625</c:v>
                </c:pt>
                <c:pt idx="729">
                  <c:v>0.8515625</c:v>
                </c:pt>
                <c:pt idx="730">
                  <c:v>0.8203125</c:v>
                </c:pt>
                <c:pt idx="731">
                  <c:v>0.8671875</c:v>
                </c:pt>
                <c:pt idx="732">
                  <c:v>0.8828125</c:v>
                </c:pt>
                <c:pt idx="733">
                  <c:v>0.8125</c:v>
                </c:pt>
                <c:pt idx="734">
                  <c:v>0.828125</c:v>
                </c:pt>
                <c:pt idx="735">
                  <c:v>0.8671875</c:v>
                </c:pt>
                <c:pt idx="736">
                  <c:v>0.796875</c:v>
                </c:pt>
                <c:pt idx="737">
                  <c:v>0.8125</c:v>
                </c:pt>
                <c:pt idx="738">
                  <c:v>0.8125</c:v>
                </c:pt>
                <c:pt idx="739">
                  <c:v>0.8125</c:v>
                </c:pt>
                <c:pt idx="740">
                  <c:v>0.8515625</c:v>
                </c:pt>
                <c:pt idx="741">
                  <c:v>0.8046875</c:v>
                </c:pt>
                <c:pt idx="742">
                  <c:v>0.8671875</c:v>
                </c:pt>
                <c:pt idx="743">
                  <c:v>0.7421875</c:v>
                </c:pt>
                <c:pt idx="744">
                  <c:v>0.859375</c:v>
                </c:pt>
                <c:pt idx="745">
                  <c:v>0.8671875</c:v>
                </c:pt>
                <c:pt idx="746">
                  <c:v>0.8671875</c:v>
                </c:pt>
                <c:pt idx="747">
                  <c:v>0.8984375</c:v>
                </c:pt>
                <c:pt idx="748">
                  <c:v>0.828125</c:v>
                </c:pt>
                <c:pt idx="749">
                  <c:v>0.8203125</c:v>
                </c:pt>
                <c:pt idx="750">
                  <c:v>0.8203125</c:v>
                </c:pt>
                <c:pt idx="751">
                  <c:v>0.8203125</c:v>
                </c:pt>
                <c:pt idx="752">
                  <c:v>0.8203125</c:v>
                </c:pt>
                <c:pt idx="753">
                  <c:v>0.875</c:v>
                </c:pt>
                <c:pt idx="754">
                  <c:v>0.8984375</c:v>
                </c:pt>
                <c:pt idx="755">
                  <c:v>0.75</c:v>
                </c:pt>
                <c:pt idx="756">
                  <c:v>0.875</c:v>
                </c:pt>
                <c:pt idx="757">
                  <c:v>0.7734375</c:v>
                </c:pt>
                <c:pt idx="758">
                  <c:v>0.828125</c:v>
                </c:pt>
                <c:pt idx="759">
                  <c:v>0.875</c:v>
                </c:pt>
                <c:pt idx="760">
                  <c:v>0.875</c:v>
                </c:pt>
                <c:pt idx="761">
                  <c:v>0.7421875</c:v>
                </c:pt>
                <c:pt idx="762">
                  <c:v>0.875</c:v>
                </c:pt>
                <c:pt idx="763">
                  <c:v>0.8671875</c:v>
                </c:pt>
                <c:pt idx="764">
                  <c:v>0.8828125</c:v>
                </c:pt>
                <c:pt idx="765">
                  <c:v>0.7421875</c:v>
                </c:pt>
                <c:pt idx="766">
                  <c:v>0.8828125</c:v>
                </c:pt>
                <c:pt idx="767">
                  <c:v>0.8828125</c:v>
                </c:pt>
                <c:pt idx="768">
                  <c:v>0.859375</c:v>
                </c:pt>
                <c:pt idx="769">
                  <c:v>0.8046875</c:v>
                </c:pt>
                <c:pt idx="770">
                  <c:v>0.859375</c:v>
                </c:pt>
                <c:pt idx="771">
                  <c:v>0.8515625</c:v>
                </c:pt>
                <c:pt idx="772">
                  <c:v>0.8828125</c:v>
                </c:pt>
                <c:pt idx="773">
                  <c:v>0.796875</c:v>
                </c:pt>
                <c:pt idx="774">
                  <c:v>0.75</c:v>
                </c:pt>
                <c:pt idx="775">
                  <c:v>0.7578125</c:v>
                </c:pt>
                <c:pt idx="776">
                  <c:v>0.734375</c:v>
                </c:pt>
                <c:pt idx="777">
                  <c:v>0.7578125</c:v>
                </c:pt>
                <c:pt idx="778">
                  <c:v>0.875</c:v>
                </c:pt>
                <c:pt idx="779">
                  <c:v>0.8515625</c:v>
                </c:pt>
                <c:pt idx="780">
                  <c:v>0.78125</c:v>
                </c:pt>
                <c:pt idx="781">
                  <c:v>0.8203125</c:v>
                </c:pt>
                <c:pt idx="782">
                  <c:v>0.8828125</c:v>
                </c:pt>
                <c:pt idx="783">
                  <c:v>0.8046875</c:v>
                </c:pt>
                <c:pt idx="784">
                  <c:v>0.875</c:v>
                </c:pt>
                <c:pt idx="785">
                  <c:v>0.8671875</c:v>
                </c:pt>
                <c:pt idx="786">
                  <c:v>0.8828125</c:v>
                </c:pt>
                <c:pt idx="787">
                  <c:v>0.8125</c:v>
                </c:pt>
                <c:pt idx="788">
                  <c:v>0.8828125</c:v>
                </c:pt>
                <c:pt idx="789">
                  <c:v>0.7890625</c:v>
                </c:pt>
                <c:pt idx="790">
                  <c:v>0.859375</c:v>
                </c:pt>
                <c:pt idx="791">
                  <c:v>0.90625</c:v>
                </c:pt>
                <c:pt idx="792">
                  <c:v>0.8671875</c:v>
                </c:pt>
                <c:pt idx="793">
                  <c:v>0.8984375</c:v>
                </c:pt>
                <c:pt idx="794">
                  <c:v>0.8984375</c:v>
                </c:pt>
                <c:pt idx="795">
                  <c:v>0.78125</c:v>
                </c:pt>
                <c:pt idx="796">
                  <c:v>0.7421875</c:v>
                </c:pt>
                <c:pt idx="797">
                  <c:v>0.859375</c:v>
                </c:pt>
                <c:pt idx="798">
                  <c:v>0.875</c:v>
                </c:pt>
                <c:pt idx="799">
                  <c:v>0.8828125</c:v>
                </c:pt>
                <c:pt idx="800">
                  <c:v>0.8046875</c:v>
                </c:pt>
                <c:pt idx="801">
                  <c:v>0.71875</c:v>
                </c:pt>
                <c:pt idx="802">
                  <c:v>0.8046875</c:v>
                </c:pt>
                <c:pt idx="803">
                  <c:v>0.8828125</c:v>
                </c:pt>
                <c:pt idx="804">
                  <c:v>0.8828125</c:v>
                </c:pt>
                <c:pt idx="805">
                  <c:v>0.84375</c:v>
                </c:pt>
                <c:pt idx="806">
                  <c:v>0.7578125</c:v>
                </c:pt>
                <c:pt idx="807">
                  <c:v>0.875</c:v>
                </c:pt>
                <c:pt idx="808">
                  <c:v>0.6484375</c:v>
                </c:pt>
                <c:pt idx="809">
                  <c:v>0.8125</c:v>
                </c:pt>
                <c:pt idx="810">
                  <c:v>0.8125</c:v>
                </c:pt>
                <c:pt idx="811">
                  <c:v>0.765625</c:v>
                </c:pt>
                <c:pt idx="812">
                  <c:v>0.8203125</c:v>
                </c:pt>
                <c:pt idx="813">
                  <c:v>0.890625</c:v>
                </c:pt>
                <c:pt idx="814">
                  <c:v>0.890625</c:v>
                </c:pt>
                <c:pt idx="815">
                  <c:v>0.8125</c:v>
                </c:pt>
                <c:pt idx="816">
                  <c:v>0.90625</c:v>
                </c:pt>
                <c:pt idx="817">
                  <c:v>0.8671875</c:v>
                </c:pt>
                <c:pt idx="818">
                  <c:v>0.875</c:v>
                </c:pt>
                <c:pt idx="819">
                  <c:v>0.7421875</c:v>
                </c:pt>
                <c:pt idx="820">
                  <c:v>0.7734375</c:v>
                </c:pt>
                <c:pt idx="821">
                  <c:v>0.765625</c:v>
                </c:pt>
                <c:pt idx="822">
                  <c:v>0.796875</c:v>
                </c:pt>
                <c:pt idx="823">
                  <c:v>0.8828125</c:v>
                </c:pt>
                <c:pt idx="824">
                  <c:v>0.8984375</c:v>
                </c:pt>
                <c:pt idx="825">
                  <c:v>0.890625</c:v>
                </c:pt>
                <c:pt idx="826">
                  <c:v>0.8125</c:v>
                </c:pt>
                <c:pt idx="827">
                  <c:v>0.8046875</c:v>
                </c:pt>
                <c:pt idx="828">
                  <c:v>0.8359375</c:v>
                </c:pt>
                <c:pt idx="829">
                  <c:v>0.8046875</c:v>
                </c:pt>
                <c:pt idx="830">
                  <c:v>0.90625</c:v>
                </c:pt>
                <c:pt idx="831">
                  <c:v>0.875</c:v>
                </c:pt>
                <c:pt idx="832">
                  <c:v>0.8359375</c:v>
                </c:pt>
                <c:pt idx="833">
                  <c:v>0.8203125</c:v>
                </c:pt>
                <c:pt idx="834">
                  <c:v>0.875</c:v>
                </c:pt>
                <c:pt idx="835">
                  <c:v>0.7890625</c:v>
                </c:pt>
                <c:pt idx="836">
                  <c:v>0.8828125</c:v>
                </c:pt>
                <c:pt idx="837">
                  <c:v>0.8828125</c:v>
                </c:pt>
                <c:pt idx="838">
                  <c:v>0.828125</c:v>
                </c:pt>
                <c:pt idx="839">
                  <c:v>0.859375</c:v>
                </c:pt>
                <c:pt idx="840">
                  <c:v>0.8515625</c:v>
                </c:pt>
                <c:pt idx="841">
                  <c:v>0.8515625</c:v>
                </c:pt>
                <c:pt idx="842">
                  <c:v>0.828125</c:v>
                </c:pt>
                <c:pt idx="843">
                  <c:v>0.8046875</c:v>
                </c:pt>
                <c:pt idx="844">
                  <c:v>0.8125</c:v>
                </c:pt>
                <c:pt idx="845">
                  <c:v>0.8984375</c:v>
                </c:pt>
                <c:pt idx="846">
                  <c:v>0.8203125</c:v>
                </c:pt>
                <c:pt idx="847">
                  <c:v>0.8828125</c:v>
                </c:pt>
                <c:pt idx="848">
                  <c:v>0.8359375</c:v>
                </c:pt>
                <c:pt idx="849">
                  <c:v>0.875</c:v>
                </c:pt>
                <c:pt idx="850">
                  <c:v>0.875</c:v>
                </c:pt>
                <c:pt idx="851">
                  <c:v>0.8125</c:v>
                </c:pt>
                <c:pt idx="852">
                  <c:v>0.828125</c:v>
                </c:pt>
                <c:pt idx="853">
                  <c:v>0.8125</c:v>
                </c:pt>
                <c:pt idx="854">
                  <c:v>0.828125</c:v>
                </c:pt>
                <c:pt idx="855">
                  <c:v>0.8671875</c:v>
                </c:pt>
                <c:pt idx="856">
                  <c:v>0.8984375</c:v>
                </c:pt>
                <c:pt idx="857">
                  <c:v>0.8828125</c:v>
                </c:pt>
                <c:pt idx="858">
                  <c:v>0.765625</c:v>
                </c:pt>
                <c:pt idx="859">
                  <c:v>0.8203125</c:v>
                </c:pt>
                <c:pt idx="860">
                  <c:v>0.8828125</c:v>
                </c:pt>
                <c:pt idx="861">
                  <c:v>0.890625</c:v>
                </c:pt>
                <c:pt idx="862">
                  <c:v>0.8828125</c:v>
                </c:pt>
                <c:pt idx="863">
                  <c:v>0.8671875</c:v>
                </c:pt>
                <c:pt idx="864">
                  <c:v>0.875</c:v>
                </c:pt>
                <c:pt idx="865">
                  <c:v>0.8125</c:v>
                </c:pt>
                <c:pt idx="866">
                  <c:v>0.890625</c:v>
                </c:pt>
                <c:pt idx="867">
                  <c:v>0.8828125</c:v>
                </c:pt>
                <c:pt idx="868">
                  <c:v>0.890625</c:v>
                </c:pt>
                <c:pt idx="869">
                  <c:v>0.828125</c:v>
                </c:pt>
                <c:pt idx="870">
                  <c:v>0.8828125</c:v>
                </c:pt>
                <c:pt idx="871">
                  <c:v>0.9140625</c:v>
                </c:pt>
                <c:pt idx="872">
                  <c:v>0.828125</c:v>
                </c:pt>
                <c:pt idx="873">
                  <c:v>0.890625</c:v>
                </c:pt>
                <c:pt idx="874">
                  <c:v>0.8203125</c:v>
                </c:pt>
                <c:pt idx="875">
                  <c:v>0.8828125</c:v>
                </c:pt>
                <c:pt idx="876">
                  <c:v>0.8125</c:v>
                </c:pt>
                <c:pt idx="877">
                  <c:v>0.90625</c:v>
                </c:pt>
                <c:pt idx="878">
                  <c:v>0.90625</c:v>
                </c:pt>
                <c:pt idx="879">
                  <c:v>0.890625</c:v>
                </c:pt>
                <c:pt idx="880">
                  <c:v>0.8984375</c:v>
                </c:pt>
                <c:pt idx="881">
                  <c:v>0.8359375</c:v>
                </c:pt>
                <c:pt idx="882">
                  <c:v>0.8203125</c:v>
                </c:pt>
                <c:pt idx="883">
                  <c:v>0.8203125</c:v>
                </c:pt>
                <c:pt idx="884">
                  <c:v>0.828125</c:v>
                </c:pt>
                <c:pt idx="885">
                  <c:v>0.8828125</c:v>
                </c:pt>
                <c:pt idx="886">
                  <c:v>0.8359375</c:v>
                </c:pt>
                <c:pt idx="887">
                  <c:v>0.8828125</c:v>
                </c:pt>
                <c:pt idx="888">
                  <c:v>0.890625</c:v>
                </c:pt>
                <c:pt idx="889">
                  <c:v>0.890625</c:v>
                </c:pt>
                <c:pt idx="890">
                  <c:v>0.8828125</c:v>
                </c:pt>
                <c:pt idx="891">
                  <c:v>0.84375</c:v>
                </c:pt>
                <c:pt idx="892">
                  <c:v>0.8828125</c:v>
                </c:pt>
                <c:pt idx="893">
                  <c:v>0.890625</c:v>
                </c:pt>
                <c:pt idx="894">
                  <c:v>0.796875</c:v>
                </c:pt>
                <c:pt idx="895">
                  <c:v>0.9140625</c:v>
                </c:pt>
                <c:pt idx="896">
                  <c:v>0.8984375</c:v>
                </c:pt>
                <c:pt idx="897">
                  <c:v>0.890625</c:v>
                </c:pt>
                <c:pt idx="898">
                  <c:v>0.890625</c:v>
                </c:pt>
                <c:pt idx="899">
                  <c:v>0.8984375</c:v>
                </c:pt>
                <c:pt idx="900">
                  <c:v>0.7734375</c:v>
                </c:pt>
                <c:pt idx="901">
                  <c:v>0.8828125</c:v>
                </c:pt>
                <c:pt idx="902">
                  <c:v>0.890625</c:v>
                </c:pt>
                <c:pt idx="903">
                  <c:v>0.8359375</c:v>
                </c:pt>
                <c:pt idx="904">
                  <c:v>0.859375</c:v>
                </c:pt>
                <c:pt idx="905">
                  <c:v>0.8515625</c:v>
                </c:pt>
                <c:pt idx="906">
                  <c:v>0.84375</c:v>
                </c:pt>
                <c:pt idx="907">
                  <c:v>0.84375</c:v>
                </c:pt>
                <c:pt idx="908">
                  <c:v>0.8828125</c:v>
                </c:pt>
                <c:pt idx="909">
                  <c:v>0.7890625</c:v>
                </c:pt>
                <c:pt idx="910">
                  <c:v>0.8359375</c:v>
                </c:pt>
                <c:pt idx="911">
                  <c:v>0.84375</c:v>
                </c:pt>
                <c:pt idx="912">
                  <c:v>0.8359375</c:v>
                </c:pt>
                <c:pt idx="913">
                  <c:v>0.890625</c:v>
                </c:pt>
                <c:pt idx="914">
                  <c:v>0.8984375</c:v>
                </c:pt>
                <c:pt idx="915">
                  <c:v>0.8203125</c:v>
                </c:pt>
                <c:pt idx="916">
                  <c:v>0.828125</c:v>
                </c:pt>
                <c:pt idx="917">
                  <c:v>0.8828125</c:v>
                </c:pt>
                <c:pt idx="918">
                  <c:v>0.890625</c:v>
                </c:pt>
                <c:pt idx="919">
                  <c:v>0.8515625</c:v>
                </c:pt>
                <c:pt idx="920">
                  <c:v>0.8984375</c:v>
                </c:pt>
                <c:pt idx="921">
                  <c:v>0.8984375</c:v>
                </c:pt>
                <c:pt idx="922">
                  <c:v>0.9140625</c:v>
                </c:pt>
                <c:pt idx="923">
                  <c:v>0.828125</c:v>
                </c:pt>
                <c:pt idx="924">
                  <c:v>0.8359375</c:v>
                </c:pt>
                <c:pt idx="925">
                  <c:v>0.78125</c:v>
                </c:pt>
                <c:pt idx="926">
                  <c:v>0.8515625</c:v>
                </c:pt>
                <c:pt idx="927">
                  <c:v>0.890625</c:v>
                </c:pt>
                <c:pt idx="928">
                  <c:v>0.8984375</c:v>
                </c:pt>
                <c:pt idx="929">
                  <c:v>0.8359375</c:v>
                </c:pt>
                <c:pt idx="930">
                  <c:v>0.796875</c:v>
                </c:pt>
                <c:pt idx="931">
                  <c:v>0.8984375</c:v>
                </c:pt>
                <c:pt idx="932">
                  <c:v>0.8984375</c:v>
                </c:pt>
                <c:pt idx="933">
                  <c:v>0.890625</c:v>
                </c:pt>
                <c:pt idx="934">
                  <c:v>0.78125</c:v>
                </c:pt>
                <c:pt idx="935">
                  <c:v>0.8984375</c:v>
                </c:pt>
                <c:pt idx="936">
                  <c:v>0.84375</c:v>
                </c:pt>
                <c:pt idx="937">
                  <c:v>0.8984375</c:v>
                </c:pt>
                <c:pt idx="938">
                  <c:v>0.7734375</c:v>
                </c:pt>
                <c:pt idx="939">
                  <c:v>0.8984375</c:v>
                </c:pt>
                <c:pt idx="940">
                  <c:v>0.765625</c:v>
                </c:pt>
                <c:pt idx="941">
                  <c:v>0.8359375</c:v>
                </c:pt>
                <c:pt idx="942">
                  <c:v>0.8828125</c:v>
                </c:pt>
                <c:pt idx="943">
                  <c:v>0.8359375</c:v>
                </c:pt>
                <c:pt idx="944">
                  <c:v>0.828125</c:v>
                </c:pt>
                <c:pt idx="945">
                  <c:v>0.8203125</c:v>
                </c:pt>
                <c:pt idx="946">
                  <c:v>0.859375</c:v>
                </c:pt>
                <c:pt idx="947">
                  <c:v>0.8984375</c:v>
                </c:pt>
                <c:pt idx="948">
                  <c:v>0.8125</c:v>
                </c:pt>
                <c:pt idx="949">
                  <c:v>0.84375</c:v>
                </c:pt>
                <c:pt idx="950">
                  <c:v>0.84375</c:v>
                </c:pt>
                <c:pt idx="951">
                  <c:v>0.921875</c:v>
                </c:pt>
                <c:pt idx="952">
                  <c:v>0.875</c:v>
                </c:pt>
                <c:pt idx="953">
                  <c:v>0.8671875</c:v>
                </c:pt>
                <c:pt idx="954">
                  <c:v>0.8984375</c:v>
                </c:pt>
                <c:pt idx="955">
                  <c:v>0.8515625</c:v>
                </c:pt>
                <c:pt idx="956">
                  <c:v>0.8671875</c:v>
                </c:pt>
                <c:pt idx="957">
                  <c:v>0.890625</c:v>
                </c:pt>
                <c:pt idx="958">
                  <c:v>0.8671875</c:v>
                </c:pt>
                <c:pt idx="959">
                  <c:v>0.8359375</c:v>
                </c:pt>
                <c:pt idx="960">
                  <c:v>0.9140625</c:v>
                </c:pt>
                <c:pt idx="961">
                  <c:v>0.8203125</c:v>
                </c:pt>
                <c:pt idx="962">
                  <c:v>0.890625</c:v>
                </c:pt>
                <c:pt idx="963">
                  <c:v>0.8203125</c:v>
                </c:pt>
                <c:pt idx="964">
                  <c:v>0.84375</c:v>
                </c:pt>
                <c:pt idx="965">
                  <c:v>0.890625</c:v>
                </c:pt>
                <c:pt idx="966">
                  <c:v>0.84375</c:v>
                </c:pt>
                <c:pt idx="967">
                  <c:v>0.921875</c:v>
                </c:pt>
                <c:pt idx="968">
                  <c:v>0.7578125</c:v>
                </c:pt>
                <c:pt idx="969">
                  <c:v>0.8359375</c:v>
                </c:pt>
                <c:pt idx="970">
                  <c:v>0.8515625</c:v>
                </c:pt>
                <c:pt idx="971">
                  <c:v>0.8984375</c:v>
                </c:pt>
                <c:pt idx="972">
                  <c:v>0.8359375</c:v>
                </c:pt>
                <c:pt idx="973">
                  <c:v>0.90625</c:v>
                </c:pt>
                <c:pt idx="974">
                  <c:v>0.8359375</c:v>
                </c:pt>
                <c:pt idx="975">
                  <c:v>0.8125</c:v>
                </c:pt>
                <c:pt idx="976">
                  <c:v>0.890625</c:v>
                </c:pt>
                <c:pt idx="977">
                  <c:v>0.8984375</c:v>
                </c:pt>
                <c:pt idx="978">
                  <c:v>0.7421875</c:v>
                </c:pt>
                <c:pt idx="979">
                  <c:v>0.84375</c:v>
                </c:pt>
                <c:pt idx="980">
                  <c:v>0.90625</c:v>
                </c:pt>
                <c:pt idx="981">
                  <c:v>0.890625</c:v>
                </c:pt>
                <c:pt idx="982">
                  <c:v>0.8359375</c:v>
                </c:pt>
                <c:pt idx="983">
                  <c:v>0.875</c:v>
                </c:pt>
                <c:pt idx="984">
                  <c:v>0.890625</c:v>
                </c:pt>
                <c:pt idx="985">
                  <c:v>0.859375</c:v>
                </c:pt>
                <c:pt idx="986">
                  <c:v>0.8515625</c:v>
                </c:pt>
                <c:pt idx="987">
                  <c:v>0.8515625</c:v>
                </c:pt>
                <c:pt idx="988">
                  <c:v>0.7734375</c:v>
                </c:pt>
                <c:pt idx="989">
                  <c:v>0.8515625</c:v>
                </c:pt>
                <c:pt idx="990">
                  <c:v>0.875</c:v>
                </c:pt>
                <c:pt idx="991">
                  <c:v>0.9140625</c:v>
                </c:pt>
                <c:pt idx="992">
                  <c:v>0.90625</c:v>
                </c:pt>
                <c:pt idx="993">
                  <c:v>0.890625</c:v>
                </c:pt>
                <c:pt idx="994">
                  <c:v>0.921875</c:v>
                </c:pt>
                <c:pt idx="995">
                  <c:v>0.8828125</c:v>
                </c:pt>
                <c:pt idx="996">
                  <c:v>0.75</c:v>
                </c:pt>
                <c:pt idx="997">
                  <c:v>0.90625</c:v>
                </c:pt>
                <c:pt idx="998">
                  <c:v>0.828125</c:v>
                </c:pt>
                <c:pt idx="999">
                  <c:v>0.8359375</c:v>
                </c:pt>
                <c:pt idx="1000">
                  <c:v>0.8984375</c:v>
                </c:pt>
                <c:pt idx="1001">
                  <c:v>0.8359375</c:v>
                </c:pt>
                <c:pt idx="1002">
                  <c:v>0.7734375</c:v>
                </c:pt>
                <c:pt idx="1003">
                  <c:v>0.8828125</c:v>
                </c:pt>
                <c:pt idx="1004">
                  <c:v>0.9140625</c:v>
                </c:pt>
                <c:pt idx="1005">
                  <c:v>0.8359375</c:v>
                </c:pt>
                <c:pt idx="1006">
                  <c:v>0.8515625</c:v>
                </c:pt>
                <c:pt idx="1007">
                  <c:v>0.8671875</c:v>
                </c:pt>
                <c:pt idx="1008">
                  <c:v>0.875</c:v>
                </c:pt>
                <c:pt idx="1009">
                  <c:v>0.921875</c:v>
                </c:pt>
                <c:pt idx="1010">
                  <c:v>0.8359375</c:v>
                </c:pt>
                <c:pt idx="1011">
                  <c:v>0.890625</c:v>
                </c:pt>
                <c:pt idx="1012">
                  <c:v>0.7890625</c:v>
                </c:pt>
                <c:pt idx="1013">
                  <c:v>0.875</c:v>
                </c:pt>
                <c:pt idx="1014">
                  <c:v>0.921875</c:v>
                </c:pt>
                <c:pt idx="1015">
                  <c:v>0.765625</c:v>
                </c:pt>
                <c:pt idx="1016">
                  <c:v>0.8984375</c:v>
                </c:pt>
                <c:pt idx="1017">
                  <c:v>0.9140625</c:v>
                </c:pt>
                <c:pt idx="1018">
                  <c:v>0.90625</c:v>
                </c:pt>
                <c:pt idx="1019">
                  <c:v>0.8828125</c:v>
                </c:pt>
                <c:pt idx="1020">
                  <c:v>0.890625</c:v>
                </c:pt>
                <c:pt idx="1021">
                  <c:v>0.828125</c:v>
                </c:pt>
                <c:pt idx="1022">
                  <c:v>0.890625</c:v>
                </c:pt>
                <c:pt idx="1023">
                  <c:v>0.9140625</c:v>
                </c:pt>
                <c:pt idx="1024">
                  <c:v>0.828125</c:v>
                </c:pt>
                <c:pt idx="1025">
                  <c:v>0.9140625</c:v>
                </c:pt>
                <c:pt idx="1026">
                  <c:v>0.84375</c:v>
                </c:pt>
                <c:pt idx="1027">
                  <c:v>0.8984375</c:v>
                </c:pt>
                <c:pt idx="1028">
                  <c:v>0.859375</c:v>
                </c:pt>
                <c:pt idx="1029">
                  <c:v>0.8828125</c:v>
                </c:pt>
                <c:pt idx="1030">
                  <c:v>0.8984375</c:v>
                </c:pt>
                <c:pt idx="1031">
                  <c:v>0.8984375</c:v>
                </c:pt>
                <c:pt idx="1032">
                  <c:v>0.90625</c:v>
                </c:pt>
                <c:pt idx="1033">
                  <c:v>0.84375</c:v>
                </c:pt>
                <c:pt idx="1034">
                  <c:v>0.90625</c:v>
                </c:pt>
                <c:pt idx="1035">
                  <c:v>0.9296875</c:v>
                </c:pt>
                <c:pt idx="1036">
                  <c:v>0.90625</c:v>
                </c:pt>
                <c:pt idx="1037">
                  <c:v>0.7734375</c:v>
                </c:pt>
                <c:pt idx="1038">
                  <c:v>0.890625</c:v>
                </c:pt>
                <c:pt idx="1039">
                  <c:v>0.875</c:v>
                </c:pt>
                <c:pt idx="1040">
                  <c:v>0.9140625</c:v>
                </c:pt>
                <c:pt idx="1041">
                  <c:v>0.7734375</c:v>
                </c:pt>
                <c:pt idx="1042">
                  <c:v>0.9140625</c:v>
                </c:pt>
                <c:pt idx="1043">
                  <c:v>0.9140625</c:v>
                </c:pt>
                <c:pt idx="1044">
                  <c:v>0.8984375</c:v>
                </c:pt>
                <c:pt idx="1045">
                  <c:v>0.9140625</c:v>
                </c:pt>
                <c:pt idx="1046">
                  <c:v>0.7578125</c:v>
                </c:pt>
                <c:pt idx="1047">
                  <c:v>0.84375</c:v>
                </c:pt>
                <c:pt idx="1048">
                  <c:v>0.90625</c:v>
                </c:pt>
                <c:pt idx="1049">
                  <c:v>0.8515625</c:v>
                </c:pt>
                <c:pt idx="1050">
                  <c:v>0.8359375</c:v>
                </c:pt>
                <c:pt idx="1051">
                  <c:v>0.8515625</c:v>
                </c:pt>
                <c:pt idx="1052">
                  <c:v>0.90625</c:v>
                </c:pt>
                <c:pt idx="1053">
                  <c:v>0.8984375</c:v>
                </c:pt>
                <c:pt idx="1054">
                  <c:v>0.8359375</c:v>
                </c:pt>
                <c:pt idx="1055">
                  <c:v>0.890625</c:v>
                </c:pt>
                <c:pt idx="1056">
                  <c:v>0.9140625</c:v>
                </c:pt>
                <c:pt idx="1057">
                  <c:v>0.859375</c:v>
                </c:pt>
                <c:pt idx="1058">
                  <c:v>0.8515625</c:v>
                </c:pt>
                <c:pt idx="1059">
                  <c:v>0.90625</c:v>
                </c:pt>
                <c:pt idx="1060">
                  <c:v>0.890625</c:v>
                </c:pt>
                <c:pt idx="1061">
                  <c:v>0.8984375</c:v>
                </c:pt>
                <c:pt idx="1062">
                  <c:v>0.921875</c:v>
                </c:pt>
                <c:pt idx="1063">
                  <c:v>0.890625</c:v>
                </c:pt>
                <c:pt idx="1064">
                  <c:v>0.90625</c:v>
                </c:pt>
                <c:pt idx="1065">
                  <c:v>0.890625</c:v>
                </c:pt>
                <c:pt idx="1066">
                  <c:v>0.90625</c:v>
                </c:pt>
                <c:pt idx="1067">
                  <c:v>0.8515625</c:v>
                </c:pt>
                <c:pt idx="1068">
                  <c:v>0.8984375</c:v>
                </c:pt>
                <c:pt idx="1069">
                  <c:v>0.8671875</c:v>
                </c:pt>
                <c:pt idx="1070">
                  <c:v>0.8515625</c:v>
                </c:pt>
                <c:pt idx="1071">
                  <c:v>0.9140625</c:v>
                </c:pt>
                <c:pt idx="1072">
                  <c:v>0.8515625</c:v>
                </c:pt>
                <c:pt idx="1073">
                  <c:v>0.8046875</c:v>
                </c:pt>
                <c:pt idx="1074">
                  <c:v>0.8828125</c:v>
                </c:pt>
                <c:pt idx="1075">
                  <c:v>0.8359375</c:v>
                </c:pt>
                <c:pt idx="1076">
                  <c:v>0.90625</c:v>
                </c:pt>
                <c:pt idx="1077">
                  <c:v>0.8203125</c:v>
                </c:pt>
                <c:pt idx="1078">
                  <c:v>0.84375</c:v>
                </c:pt>
                <c:pt idx="1079">
                  <c:v>0.8984375</c:v>
                </c:pt>
                <c:pt idx="1080">
                  <c:v>0.7734375</c:v>
                </c:pt>
                <c:pt idx="1081">
                  <c:v>0.921875</c:v>
                </c:pt>
                <c:pt idx="1082">
                  <c:v>0.828125</c:v>
                </c:pt>
                <c:pt idx="1083">
                  <c:v>0.90625</c:v>
                </c:pt>
                <c:pt idx="1084">
                  <c:v>0.9140625</c:v>
                </c:pt>
                <c:pt idx="1085">
                  <c:v>0.890625</c:v>
                </c:pt>
                <c:pt idx="1086">
                  <c:v>0.9140625</c:v>
                </c:pt>
                <c:pt idx="1087">
                  <c:v>0.890625</c:v>
                </c:pt>
                <c:pt idx="1088">
                  <c:v>0.8984375</c:v>
                </c:pt>
                <c:pt idx="1089">
                  <c:v>0.921875</c:v>
                </c:pt>
                <c:pt idx="1090">
                  <c:v>0.8515625</c:v>
                </c:pt>
                <c:pt idx="1091">
                  <c:v>0.90625</c:v>
                </c:pt>
                <c:pt idx="1092">
                  <c:v>0.84375</c:v>
                </c:pt>
                <c:pt idx="1093">
                  <c:v>0.9140625</c:v>
                </c:pt>
                <c:pt idx="1094">
                  <c:v>0.890625</c:v>
                </c:pt>
                <c:pt idx="1095">
                  <c:v>0.8359375</c:v>
                </c:pt>
                <c:pt idx="1096">
                  <c:v>0.90625</c:v>
                </c:pt>
                <c:pt idx="1097">
                  <c:v>0.8359375</c:v>
                </c:pt>
                <c:pt idx="1098">
                  <c:v>0.9140625</c:v>
                </c:pt>
                <c:pt idx="1099">
                  <c:v>0.8984375</c:v>
                </c:pt>
                <c:pt idx="1100">
                  <c:v>0.9296875</c:v>
                </c:pt>
                <c:pt idx="1101">
                  <c:v>0.890625</c:v>
                </c:pt>
                <c:pt idx="1102">
                  <c:v>0.84375</c:v>
                </c:pt>
                <c:pt idx="1103">
                  <c:v>0.9140625</c:v>
                </c:pt>
                <c:pt idx="1104">
                  <c:v>0.828125</c:v>
                </c:pt>
                <c:pt idx="1105">
                  <c:v>0.859375</c:v>
                </c:pt>
                <c:pt idx="1106">
                  <c:v>0.8984375</c:v>
                </c:pt>
                <c:pt idx="1107">
                  <c:v>0.828125</c:v>
                </c:pt>
                <c:pt idx="1108">
                  <c:v>0.8984375</c:v>
                </c:pt>
                <c:pt idx="1109">
                  <c:v>0.84375</c:v>
                </c:pt>
                <c:pt idx="1110">
                  <c:v>0.7890625</c:v>
                </c:pt>
                <c:pt idx="1111">
                  <c:v>0.8984375</c:v>
                </c:pt>
                <c:pt idx="1112">
                  <c:v>0.8828125</c:v>
                </c:pt>
                <c:pt idx="1113">
                  <c:v>0.90625</c:v>
                </c:pt>
                <c:pt idx="1114">
                  <c:v>0.859375</c:v>
                </c:pt>
                <c:pt idx="1115">
                  <c:v>0.9140625</c:v>
                </c:pt>
                <c:pt idx="1116">
                  <c:v>0.859375</c:v>
                </c:pt>
                <c:pt idx="1117">
                  <c:v>0.8359375</c:v>
                </c:pt>
                <c:pt idx="1118">
                  <c:v>0.9140625</c:v>
                </c:pt>
                <c:pt idx="1119">
                  <c:v>0.8515625</c:v>
                </c:pt>
                <c:pt idx="1120">
                  <c:v>0.8984375</c:v>
                </c:pt>
                <c:pt idx="1121">
                  <c:v>0.90625</c:v>
                </c:pt>
                <c:pt idx="1122">
                  <c:v>0.9140625</c:v>
                </c:pt>
                <c:pt idx="1123">
                  <c:v>0.8515625</c:v>
                </c:pt>
                <c:pt idx="1124">
                  <c:v>0.859375</c:v>
                </c:pt>
                <c:pt idx="1125">
                  <c:v>0.9140625</c:v>
                </c:pt>
                <c:pt idx="1126">
                  <c:v>0.8125</c:v>
                </c:pt>
                <c:pt idx="1127">
                  <c:v>0.90625</c:v>
                </c:pt>
                <c:pt idx="1128">
                  <c:v>0.890625</c:v>
                </c:pt>
                <c:pt idx="1129">
                  <c:v>0.9140625</c:v>
                </c:pt>
                <c:pt idx="1130">
                  <c:v>0.9140625</c:v>
                </c:pt>
                <c:pt idx="1131">
                  <c:v>0.8984375</c:v>
                </c:pt>
                <c:pt idx="1132">
                  <c:v>0.84375</c:v>
                </c:pt>
                <c:pt idx="1133">
                  <c:v>0.8359375</c:v>
                </c:pt>
                <c:pt idx="1134">
                  <c:v>0.9140625</c:v>
                </c:pt>
                <c:pt idx="1135">
                  <c:v>0.8984375</c:v>
                </c:pt>
                <c:pt idx="1136">
                  <c:v>0.9140625</c:v>
                </c:pt>
                <c:pt idx="1137">
                  <c:v>0.90625</c:v>
                </c:pt>
                <c:pt idx="1138">
                  <c:v>0.90625</c:v>
                </c:pt>
                <c:pt idx="1139">
                  <c:v>0.9140625</c:v>
                </c:pt>
                <c:pt idx="1140">
                  <c:v>0.8828125</c:v>
                </c:pt>
                <c:pt idx="1141">
                  <c:v>0.8984375</c:v>
                </c:pt>
                <c:pt idx="1142">
                  <c:v>0.921875</c:v>
                </c:pt>
                <c:pt idx="1143">
                  <c:v>0.8671875</c:v>
                </c:pt>
                <c:pt idx="1144">
                  <c:v>0.8515625</c:v>
                </c:pt>
                <c:pt idx="1145">
                  <c:v>0.8515625</c:v>
                </c:pt>
                <c:pt idx="1146">
                  <c:v>0.8671875</c:v>
                </c:pt>
                <c:pt idx="1147">
                  <c:v>0.8515625</c:v>
                </c:pt>
                <c:pt idx="1148">
                  <c:v>0.8671875</c:v>
                </c:pt>
                <c:pt idx="1149">
                  <c:v>0.90625</c:v>
                </c:pt>
                <c:pt idx="1150">
                  <c:v>0.890625</c:v>
                </c:pt>
                <c:pt idx="1151">
                  <c:v>0.9140625</c:v>
                </c:pt>
                <c:pt idx="1152">
                  <c:v>0.84375</c:v>
                </c:pt>
                <c:pt idx="1153">
                  <c:v>0.90625</c:v>
                </c:pt>
                <c:pt idx="1154">
                  <c:v>0.8671875</c:v>
                </c:pt>
                <c:pt idx="1155">
                  <c:v>0.7890625</c:v>
                </c:pt>
                <c:pt idx="1156">
                  <c:v>0.8359375</c:v>
                </c:pt>
                <c:pt idx="1157">
                  <c:v>0.890625</c:v>
                </c:pt>
                <c:pt idx="1158">
                  <c:v>0.859375</c:v>
                </c:pt>
                <c:pt idx="1159">
                  <c:v>0.8515625</c:v>
                </c:pt>
                <c:pt idx="1160">
                  <c:v>0.921875</c:v>
                </c:pt>
                <c:pt idx="1161">
                  <c:v>0.875</c:v>
                </c:pt>
                <c:pt idx="1162">
                  <c:v>0.90625</c:v>
                </c:pt>
                <c:pt idx="1163">
                  <c:v>0.9140625</c:v>
                </c:pt>
                <c:pt idx="1164">
                  <c:v>0.921875</c:v>
                </c:pt>
                <c:pt idx="1165">
                  <c:v>0.90625</c:v>
                </c:pt>
                <c:pt idx="1166">
                  <c:v>0.8359375</c:v>
                </c:pt>
                <c:pt idx="1167">
                  <c:v>0.8671875</c:v>
                </c:pt>
                <c:pt idx="1168">
                  <c:v>0.9140625</c:v>
                </c:pt>
                <c:pt idx="1169">
                  <c:v>0.9140625</c:v>
                </c:pt>
                <c:pt idx="1170">
                  <c:v>0.859375</c:v>
                </c:pt>
                <c:pt idx="1171">
                  <c:v>0.9140625</c:v>
                </c:pt>
                <c:pt idx="1172">
                  <c:v>0.921875</c:v>
                </c:pt>
                <c:pt idx="1173">
                  <c:v>0.859375</c:v>
                </c:pt>
                <c:pt idx="1174">
                  <c:v>0.8515625</c:v>
                </c:pt>
                <c:pt idx="1175">
                  <c:v>0.890625</c:v>
                </c:pt>
                <c:pt idx="1176">
                  <c:v>0.890625</c:v>
                </c:pt>
                <c:pt idx="1177">
                  <c:v>0.859375</c:v>
                </c:pt>
                <c:pt idx="1178">
                  <c:v>0.8515625</c:v>
                </c:pt>
                <c:pt idx="1179">
                  <c:v>0.90625</c:v>
                </c:pt>
                <c:pt idx="1180">
                  <c:v>0.8671875</c:v>
                </c:pt>
                <c:pt idx="1181">
                  <c:v>0.78125</c:v>
                </c:pt>
                <c:pt idx="1182">
                  <c:v>0.9296875</c:v>
                </c:pt>
                <c:pt idx="1183">
                  <c:v>0.921875</c:v>
                </c:pt>
                <c:pt idx="1184">
                  <c:v>0.9296875</c:v>
                </c:pt>
                <c:pt idx="1185">
                  <c:v>0.859375</c:v>
                </c:pt>
                <c:pt idx="1186">
                  <c:v>0.875</c:v>
                </c:pt>
                <c:pt idx="1187">
                  <c:v>0.859375</c:v>
                </c:pt>
                <c:pt idx="1188">
                  <c:v>0.90625</c:v>
                </c:pt>
                <c:pt idx="1189">
                  <c:v>0.9140625</c:v>
                </c:pt>
                <c:pt idx="1190">
                  <c:v>0.90625</c:v>
                </c:pt>
                <c:pt idx="1191">
                  <c:v>0.859375</c:v>
                </c:pt>
                <c:pt idx="1192">
                  <c:v>0.8046875</c:v>
                </c:pt>
                <c:pt idx="1193">
                  <c:v>0.8671875</c:v>
                </c:pt>
                <c:pt idx="1194">
                  <c:v>0.921875</c:v>
                </c:pt>
                <c:pt idx="1195">
                  <c:v>0.8828125</c:v>
                </c:pt>
                <c:pt idx="1196">
                  <c:v>0.8515625</c:v>
                </c:pt>
                <c:pt idx="1197">
                  <c:v>0.859375</c:v>
                </c:pt>
                <c:pt idx="1198">
                  <c:v>0.859375</c:v>
                </c:pt>
                <c:pt idx="1199">
                  <c:v>0.921875</c:v>
                </c:pt>
                <c:pt idx="1200">
                  <c:v>0.9140625</c:v>
                </c:pt>
                <c:pt idx="1201">
                  <c:v>0.9296875</c:v>
                </c:pt>
                <c:pt idx="1202">
                  <c:v>0.9453125</c:v>
                </c:pt>
                <c:pt idx="1203">
                  <c:v>0.75</c:v>
                </c:pt>
                <c:pt idx="1204">
                  <c:v>0.8671875</c:v>
                </c:pt>
                <c:pt idx="1205">
                  <c:v>0.9140625</c:v>
                </c:pt>
                <c:pt idx="1206">
                  <c:v>0.8515625</c:v>
                </c:pt>
                <c:pt idx="1207">
                  <c:v>0.90625</c:v>
                </c:pt>
                <c:pt idx="1208">
                  <c:v>0.890625</c:v>
                </c:pt>
                <c:pt idx="1209">
                  <c:v>0.9140625</c:v>
                </c:pt>
                <c:pt idx="1210">
                  <c:v>0.8984375</c:v>
                </c:pt>
                <c:pt idx="1211">
                  <c:v>0.90625</c:v>
                </c:pt>
                <c:pt idx="1212">
                  <c:v>0.9296875</c:v>
                </c:pt>
                <c:pt idx="1213">
                  <c:v>0.8046875</c:v>
                </c:pt>
                <c:pt idx="1214">
                  <c:v>0.9140625</c:v>
                </c:pt>
                <c:pt idx="1215">
                  <c:v>0.8515625</c:v>
                </c:pt>
                <c:pt idx="1216">
                  <c:v>0.8515625</c:v>
                </c:pt>
                <c:pt idx="1217">
                  <c:v>0.90625</c:v>
                </c:pt>
                <c:pt idx="1218">
                  <c:v>0.9140625</c:v>
                </c:pt>
                <c:pt idx="1219">
                  <c:v>0.875</c:v>
                </c:pt>
                <c:pt idx="1220">
                  <c:v>0.8359375</c:v>
                </c:pt>
                <c:pt idx="1221">
                  <c:v>0.8671875</c:v>
                </c:pt>
                <c:pt idx="1222">
                  <c:v>0.8828125</c:v>
                </c:pt>
                <c:pt idx="1223">
                  <c:v>0.9375</c:v>
                </c:pt>
                <c:pt idx="1224">
                  <c:v>0.921875</c:v>
                </c:pt>
                <c:pt idx="1225">
                  <c:v>0.90625</c:v>
                </c:pt>
                <c:pt idx="1226">
                  <c:v>0.9140625</c:v>
                </c:pt>
                <c:pt idx="1227">
                  <c:v>0.9140625</c:v>
                </c:pt>
                <c:pt idx="1228">
                  <c:v>0.859375</c:v>
                </c:pt>
                <c:pt idx="1229">
                  <c:v>0.921875</c:v>
                </c:pt>
                <c:pt idx="1230">
                  <c:v>0.8515625</c:v>
                </c:pt>
                <c:pt idx="1231">
                  <c:v>0.8359375</c:v>
                </c:pt>
                <c:pt idx="1232">
                  <c:v>0.7734375</c:v>
                </c:pt>
                <c:pt idx="1233">
                  <c:v>0.796875</c:v>
                </c:pt>
                <c:pt idx="1234">
                  <c:v>0.8671875</c:v>
                </c:pt>
                <c:pt idx="1235">
                  <c:v>0.90625</c:v>
                </c:pt>
                <c:pt idx="1236">
                  <c:v>0.9140625</c:v>
                </c:pt>
                <c:pt idx="1237">
                  <c:v>0.8671875</c:v>
                </c:pt>
                <c:pt idx="1238">
                  <c:v>0.8515625</c:v>
                </c:pt>
                <c:pt idx="1239">
                  <c:v>0.890625</c:v>
                </c:pt>
                <c:pt idx="1240">
                  <c:v>0.921875</c:v>
                </c:pt>
                <c:pt idx="1241">
                  <c:v>0.9140625</c:v>
                </c:pt>
                <c:pt idx="1242">
                  <c:v>0.8984375</c:v>
                </c:pt>
                <c:pt idx="1243">
                  <c:v>0.921875</c:v>
                </c:pt>
                <c:pt idx="1244">
                  <c:v>0.8984375</c:v>
                </c:pt>
                <c:pt idx="1245">
                  <c:v>0.859375</c:v>
                </c:pt>
                <c:pt idx="1246">
                  <c:v>0.90625</c:v>
                </c:pt>
                <c:pt idx="1247">
                  <c:v>0.8515625</c:v>
                </c:pt>
                <c:pt idx="1248">
                  <c:v>0.8515625</c:v>
                </c:pt>
                <c:pt idx="1249">
                  <c:v>0.9296875</c:v>
                </c:pt>
                <c:pt idx="1250">
                  <c:v>0.890625</c:v>
                </c:pt>
                <c:pt idx="1251">
                  <c:v>0.875</c:v>
                </c:pt>
                <c:pt idx="1252">
                  <c:v>0.84375</c:v>
                </c:pt>
                <c:pt idx="1253">
                  <c:v>0.90625</c:v>
                </c:pt>
                <c:pt idx="1254">
                  <c:v>0.8046875</c:v>
                </c:pt>
                <c:pt idx="1255">
                  <c:v>0.859375</c:v>
                </c:pt>
                <c:pt idx="1256">
                  <c:v>0.90625</c:v>
                </c:pt>
                <c:pt idx="1257">
                  <c:v>0.921875</c:v>
                </c:pt>
                <c:pt idx="1258">
                  <c:v>0.9140625</c:v>
                </c:pt>
                <c:pt idx="1259">
                  <c:v>0.9140625</c:v>
                </c:pt>
                <c:pt idx="1260">
                  <c:v>0.859375</c:v>
                </c:pt>
                <c:pt idx="1261">
                  <c:v>0.9296875</c:v>
                </c:pt>
                <c:pt idx="1262">
                  <c:v>0.875</c:v>
                </c:pt>
                <c:pt idx="1263">
                  <c:v>0.8515625</c:v>
                </c:pt>
                <c:pt idx="1264">
                  <c:v>0.859375</c:v>
                </c:pt>
                <c:pt idx="1265">
                  <c:v>0.90625</c:v>
                </c:pt>
                <c:pt idx="1266">
                  <c:v>0.8515625</c:v>
                </c:pt>
                <c:pt idx="1267">
                  <c:v>0.9296875</c:v>
                </c:pt>
                <c:pt idx="1268">
                  <c:v>0.90625</c:v>
                </c:pt>
                <c:pt idx="1269">
                  <c:v>0.859375</c:v>
                </c:pt>
                <c:pt idx="1270">
                  <c:v>0.921875</c:v>
                </c:pt>
                <c:pt idx="1271">
                  <c:v>0.921875</c:v>
                </c:pt>
                <c:pt idx="1272">
                  <c:v>0.8984375</c:v>
                </c:pt>
                <c:pt idx="1273">
                  <c:v>0.9140625</c:v>
                </c:pt>
                <c:pt idx="1274">
                  <c:v>0.9296875</c:v>
                </c:pt>
                <c:pt idx="1275">
                  <c:v>0.921875</c:v>
                </c:pt>
                <c:pt idx="1276">
                  <c:v>0.9375</c:v>
                </c:pt>
                <c:pt idx="1277">
                  <c:v>0.9296875</c:v>
                </c:pt>
                <c:pt idx="1278">
                  <c:v>0.90625</c:v>
                </c:pt>
                <c:pt idx="1279">
                  <c:v>0.859375</c:v>
                </c:pt>
                <c:pt idx="1280">
                  <c:v>0.921875</c:v>
                </c:pt>
                <c:pt idx="1281">
                  <c:v>0.921875</c:v>
                </c:pt>
                <c:pt idx="1282">
                  <c:v>0.9140625</c:v>
                </c:pt>
                <c:pt idx="1283">
                  <c:v>0.8515625</c:v>
                </c:pt>
                <c:pt idx="1284">
                  <c:v>0.9296875</c:v>
                </c:pt>
                <c:pt idx="1285">
                  <c:v>0.9296875</c:v>
                </c:pt>
                <c:pt idx="1286">
                  <c:v>0.859375</c:v>
                </c:pt>
                <c:pt idx="1287">
                  <c:v>0.7421875</c:v>
                </c:pt>
                <c:pt idx="1288">
                  <c:v>0.875</c:v>
                </c:pt>
                <c:pt idx="1289">
                  <c:v>0.921875</c:v>
                </c:pt>
                <c:pt idx="1290">
                  <c:v>0.8671875</c:v>
                </c:pt>
                <c:pt idx="1291">
                  <c:v>0.859375</c:v>
                </c:pt>
                <c:pt idx="1292">
                  <c:v>0.8671875</c:v>
                </c:pt>
                <c:pt idx="1293">
                  <c:v>0.90625</c:v>
                </c:pt>
                <c:pt idx="1294">
                  <c:v>0.859375</c:v>
                </c:pt>
                <c:pt idx="1295">
                  <c:v>0.9140625</c:v>
                </c:pt>
                <c:pt idx="1296">
                  <c:v>0.859375</c:v>
                </c:pt>
                <c:pt idx="1297">
                  <c:v>0.9140625</c:v>
                </c:pt>
                <c:pt idx="1298">
                  <c:v>0.8125</c:v>
                </c:pt>
                <c:pt idx="1299">
                  <c:v>0.9140625</c:v>
                </c:pt>
                <c:pt idx="1300">
                  <c:v>0.859375</c:v>
                </c:pt>
                <c:pt idx="1301">
                  <c:v>0.9296875</c:v>
                </c:pt>
                <c:pt idx="1302">
                  <c:v>0.9296875</c:v>
                </c:pt>
                <c:pt idx="1303">
                  <c:v>0.9453125</c:v>
                </c:pt>
                <c:pt idx="1304">
                  <c:v>0.90625</c:v>
                </c:pt>
                <c:pt idx="1305">
                  <c:v>0.921875</c:v>
                </c:pt>
                <c:pt idx="1306">
                  <c:v>0.9140625</c:v>
                </c:pt>
                <c:pt idx="1307">
                  <c:v>0.921875</c:v>
                </c:pt>
                <c:pt idx="1308">
                  <c:v>0.921875</c:v>
                </c:pt>
                <c:pt idx="1309">
                  <c:v>0.90625</c:v>
                </c:pt>
                <c:pt idx="1310">
                  <c:v>0.9140625</c:v>
                </c:pt>
                <c:pt idx="1311">
                  <c:v>0.921875</c:v>
                </c:pt>
                <c:pt idx="1312">
                  <c:v>0.921875</c:v>
                </c:pt>
                <c:pt idx="1313">
                  <c:v>0.921875</c:v>
                </c:pt>
                <c:pt idx="1314">
                  <c:v>0.953125</c:v>
                </c:pt>
                <c:pt idx="1315">
                  <c:v>0.8515625</c:v>
                </c:pt>
                <c:pt idx="1316">
                  <c:v>0.8203125</c:v>
                </c:pt>
                <c:pt idx="1317">
                  <c:v>0.9609375</c:v>
                </c:pt>
                <c:pt idx="1318">
                  <c:v>0.8671875</c:v>
                </c:pt>
                <c:pt idx="1319">
                  <c:v>0.90625</c:v>
                </c:pt>
                <c:pt idx="1320">
                  <c:v>0.8359375</c:v>
                </c:pt>
                <c:pt idx="1321">
                  <c:v>0.9296875</c:v>
                </c:pt>
                <c:pt idx="1322">
                  <c:v>0.953125</c:v>
                </c:pt>
                <c:pt idx="1323">
                  <c:v>0.9140625</c:v>
                </c:pt>
                <c:pt idx="1324">
                  <c:v>0.921875</c:v>
                </c:pt>
                <c:pt idx="1325">
                  <c:v>0.921875</c:v>
                </c:pt>
                <c:pt idx="1326">
                  <c:v>0.9140625</c:v>
                </c:pt>
                <c:pt idx="1327">
                  <c:v>0.8671875</c:v>
                </c:pt>
                <c:pt idx="1328">
                  <c:v>0.9296875</c:v>
                </c:pt>
                <c:pt idx="1329">
                  <c:v>0.921875</c:v>
                </c:pt>
                <c:pt idx="1330">
                  <c:v>0.9296875</c:v>
                </c:pt>
                <c:pt idx="1331">
                  <c:v>0.9296875</c:v>
                </c:pt>
                <c:pt idx="1332">
                  <c:v>0.90625</c:v>
                </c:pt>
                <c:pt idx="1333">
                  <c:v>0.9140625</c:v>
                </c:pt>
                <c:pt idx="1334">
                  <c:v>0.8671875</c:v>
                </c:pt>
                <c:pt idx="1335">
                  <c:v>0.9140625</c:v>
                </c:pt>
                <c:pt idx="1336">
                  <c:v>0.8515625</c:v>
                </c:pt>
                <c:pt idx="1337">
                  <c:v>0.921875</c:v>
                </c:pt>
                <c:pt idx="1338">
                  <c:v>0.859375</c:v>
                </c:pt>
                <c:pt idx="1339">
                  <c:v>0.84375</c:v>
                </c:pt>
                <c:pt idx="1340">
                  <c:v>0.9140625</c:v>
                </c:pt>
                <c:pt idx="1341">
                  <c:v>0.8125</c:v>
                </c:pt>
                <c:pt idx="1342">
                  <c:v>0.9140625</c:v>
                </c:pt>
                <c:pt idx="1343">
                  <c:v>0.921875</c:v>
                </c:pt>
                <c:pt idx="1344">
                  <c:v>0.921875</c:v>
                </c:pt>
                <c:pt idx="1345">
                  <c:v>0.921875</c:v>
                </c:pt>
                <c:pt idx="1346">
                  <c:v>0.9296875</c:v>
                </c:pt>
                <c:pt idx="1347">
                  <c:v>0.9296875</c:v>
                </c:pt>
                <c:pt idx="1348">
                  <c:v>0.8125</c:v>
                </c:pt>
                <c:pt idx="1349">
                  <c:v>0.90625</c:v>
                </c:pt>
                <c:pt idx="1350">
                  <c:v>0.8515625</c:v>
                </c:pt>
                <c:pt idx="1351">
                  <c:v>0.8515625</c:v>
                </c:pt>
                <c:pt idx="1352">
                  <c:v>0.9453125</c:v>
                </c:pt>
                <c:pt idx="1353">
                  <c:v>0.859375</c:v>
                </c:pt>
                <c:pt idx="1354">
                  <c:v>0.8515625</c:v>
                </c:pt>
                <c:pt idx="1355">
                  <c:v>0.8984375</c:v>
                </c:pt>
                <c:pt idx="1356">
                  <c:v>0.875</c:v>
                </c:pt>
                <c:pt idx="1357">
                  <c:v>0.921875</c:v>
                </c:pt>
                <c:pt idx="1358">
                  <c:v>0.9140625</c:v>
                </c:pt>
                <c:pt idx="1359">
                  <c:v>0.8671875</c:v>
                </c:pt>
                <c:pt idx="1360">
                  <c:v>0.921875</c:v>
                </c:pt>
                <c:pt idx="1361">
                  <c:v>0.9296875</c:v>
                </c:pt>
                <c:pt idx="1362">
                  <c:v>0.8671875</c:v>
                </c:pt>
                <c:pt idx="1363">
                  <c:v>0.9453125</c:v>
                </c:pt>
                <c:pt idx="1364">
                  <c:v>0.9296875</c:v>
                </c:pt>
                <c:pt idx="1365">
                  <c:v>0.9140625</c:v>
                </c:pt>
                <c:pt idx="1366">
                  <c:v>0.9140625</c:v>
                </c:pt>
                <c:pt idx="1367">
                  <c:v>0.8984375</c:v>
                </c:pt>
                <c:pt idx="1368">
                  <c:v>0.921875</c:v>
                </c:pt>
                <c:pt idx="1369">
                  <c:v>0.9296875</c:v>
                </c:pt>
                <c:pt idx="1370">
                  <c:v>0.9296875</c:v>
                </c:pt>
                <c:pt idx="1371">
                  <c:v>0.8515625</c:v>
                </c:pt>
                <c:pt idx="1372">
                  <c:v>0.9375</c:v>
                </c:pt>
                <c:pt idx="1373">
                  <c:v>0.9296875</c:v>
                </c:pt>
                <c:pt idx="1374">
                  <c:v>0.84375</c:v>
                </c:pt>
                <c:pt idx="1375">
                  <c:v>0.9140625</c:v>
                </c:pt>
                <c:pt idx="1376">
                  <c:v>0.75</c:v>
                </c:pt>
                <c:pt idx="1377">
                  <c:v>0.9296875</c:v>
                </c:pt>
                <c:pt idx="1378">
                  <c:v>0.921875</c:v>
                </c:pt>
                <c:pt idx="1379">
                  <c:v>0.9140625</c:v>
                </c:pt>
                <c:pt idx="1380">
                  <c:v>0.9140625</c:v>
                </c:pt>
                <c:pt idx="1381">
                  <c:v>0.9140625</c:v>
                </c:pt>
                <c:pt idx="1382">
                  <c:v>0.875</c:v>
                </c:pt>
                <c:pt idx="1383">
                  <c:v>0.90625</c:v>
                </c:pt>
                <c:pt idx="1384">
                  <c:v>0.9140625</c:v>
                </c:pt>
                <c:pt idx="1385">
                  <c:v>0.8046875</c:v>
                </c:pt>
                <c:pt idx="1386">
                  <c:v>0.9296875</c:v>
                </c:pt>
                <c:pt idx="1387">
                  <c:v>0.8515625</c:v>
                </c:pt>
                <c:pt idx="1388">
                  <c:v>0.9140625</c:v>
                </c:pt>
                <c:pt idx="1389">
                  <c:v>0.9375</c:v>
                </c:pt>
                <c:pt idx="1390">
                  <c:v>0.9140625</c:v>
                </c:pt>
                <c:pt idx="1391">
                  <c:v>0.7578125</c:v>
                </c:pt>
                <c:pt idx="1392">
                  <c:v>0.9375</c:v>
                </c:pt>
                <c:pt idx="1393">
                  <c:v>0.9140625</c:v>
                </c:pt>
                <c:pt idx="1394">
                  <c:v>0.9296875</c:v>
                </c:pt>
                <c:pt idx="1395">
                  <c:v>0.796875</c:v>
                </c:pt>
                <c:pt idx="1396">
                  <c:v>0.921875</c:v>
                </c:pt>
                <c:pt idx="1397">
                  <c:v>0.828125</c:v>
                </c:pt>
                <c:pt idx="1398">
                  <c:v>0.9296875</c:v>
                </c:pt>
                <c:pt idx="1399">
                  <c:v>0.8046875</c:v>
                </c:pt>
                <c:pt idx="1400">
                  <c:v>0.828125</c:v>
                </c:pt>
                <c:pt idx="1401">
                  <c:v>0.875</c:v>
                </c:pt>
                <c:pt idx="1402">
                  <c:v>0.9453125</c:v>
                </c:pt>
                <c:pt idx="1403">
                  <c:v>0.9296875</c:v>
                </c:pt>
                <c:pt idx="1404">
                  <c:v>0.9375</c:v>
                </c:pt>
                <c:pt idx="1405">
                  <c:v>0.9140625</c:v>
                </c:pt>
                <c:pt idx="1406">
                  <c:v>0.859375</c:v>
                </c:pt>
                <c:pt idx="1407">
                  <c:v>0.8671875</c:v>
                </c:pt>
                <c:pt idx="1408">
                  <c:v>0.9375</c:v>
                </c:pt>
                <c:pt idx="1409">
                  <c:v>0.8984375</c:v>
                </c:pt>
                <c:pt idx="1410">
                  <c:v>0.9140625</c:v>
                </c:pt>
                <c:pt idx="1411">
                  <c:v>0.9296875</c:v>
                </c:pt>
                <c:pt idx="1412">
                  <c:v>0.921875</c:v>
                </c:pt>
                <c:pt idx="1413">
                  <c:v>0.953125</c:v>
                </c:pt>
                <c:pt idx="1414">
                  <c:v>0.90625</c:v>
                </c:pt>
                <c:pt idx="1415">
                  <c:v>0.9140625</c:v>
                </c:pt>
                <c:pt idx="1416">
                  <c:v>0.9453125</c:v>
                </c:pt>
                <c:pt idx="1417">
                  <c:v>0.8203125</c:v>
                </c:pt>
                <c:pt idx="1418">
                  <c:v>0.9140625</c:v>
                </c:pt>
                <c:pt idx="1419">
                  <c:v>0.921875</c:v>
                </c:pt>
                <c:pt idx="1420">
                  <c:v>0.9140625</c:v>
                </c:pt>
                <c:pt idx="1421">
                  <c:v>0.8671875</c:v>
                </c:pt>
                <c:pt idx="1422">
                  <c:v>0.8125</c:v>
                </c:pt>
                <c:pt idx="1423">
                  <c:v>0.9296875</c:v>
                </c:pt>
                <c:pt idx="1424">
                  <c:v>0.8515625</c:v>
                </c:pt>
                <c:pt idx="1425">
                  <c:v>0.921875</c:v>
                </c:pt>
                <c:pt idx="1426">
                  <c:v>0.9296875</c:v>
                </c:pt>
                <c:pt idx="1427">
                  <c:v>0.8515625</c:v>
                </c:pt>
                <c:pt idx="1428">
                  <c:v>0.859375</c:v>
                </c:pt>
                <c:pt idx="1429">
                  <c:v>0.9296875</c:v>
                </c:pt>
                <c:pt idx="1430">
                  <c:v>0.9375</c:v>
                </c:pt>
                <c:pt idx="1431">
                  <c:v>0.9453125</c:v>
                </c:pt>
                <c:pt idx="1432">
                  <c:v>0.9296875</c:v>
                </c:pt>
                <c:pt idx="1433">
                  <c:v>0.921875</c:v>
                </c:pt>
                <c:pt idx="1434">
                  <c:v>0.921875</c:v>
                </c:pt>
                <c:pt idx="1435">
                  <c:v>0.9296875</c:v>
                </c:pt>
                <c:pt idx="1436">
                  <c:v>0.921875</c:v>
                </c:pt>
                <c:pt idx="1437">
                  <c:v>0.8203125</c:v>
                </c:pt>
                <c:pt idx="1438">
                  <c:v>0.921875</c:v>
                </c:pt>
                <c:pt idx="1439">
                  <c:v>0.921875</c:v>
                </c:pt>
                <c:pt idx="1440">
                  <c:v>0.9140625</c:v>
                </c:pt>
                <c:pt idx="1441">
                  <c:v>0.921875</c:v>
                </c:pt>
                <c:pt idx="1442">
                  <c:v>0.84375</c:v>
                </c:pt>
                <c:pt idx="1443">
                  <c:v>0.875</c:v>
                </c:pt>
                <c:pt idx="1444">
                  <c:v>0.859375</c:v>
                </c:pt>
                <c:pt idx="1445">
                  <c:v>0.9140625</c:v>
                </c:pt>
                <c:pt idx="1446">
                  <c:v>0.90625</c:v>
                </c:pt>
                <c:pt idx="1447">
                  <c:v>0.9140625</c:v>
                </c:pt>
                <c:pt idx="1448">
                  <c:v>0.90625</c:v>
                </c:pt>
                <c:pt idx="1449">
                  <c:v>0.8828125</c:v>
                </c:pt>
                <c:pt idx="1450">
                  <c:v>0.921875</c:v>
                </c:pt>
                <c:pt idx="1451">
                  <c:v>0.921875</c:v>
                </c:pt>
                <c:pt idx="1452">
                  <c:v>0.9375</c:v>
                </c:pt>
                <c:pt idx="1453">
                  <c:v>0.921875</c:v>
                </c:pt>
                <c:pt idx="1454">
                  <c:v>0.9453125</c:v>
                </c:pt>
                <c:pt idx="1455">
                  <c:v>0.921875</c:v>
                </c:pt>
                <c:pt idx="1456">
                  <c:v>0.875</c:v>
                </c:pt>
                <c:pt idx="1457">
                  <c:v>0.9140625</c:v>
                </c:pt>
                <c:pt idx="1458">
                  <c:v>0.8671875</c:v>
                </c:pt>
                <c:pt idx="1459">
                  <c:v>0.9296875</c:v>
                </c:pt>
                <c:pt idx="1460">
                  <c:v>0.8984375</c:v>
                </c:pt>
                <c:pt idx="1461">
                  <c:v>0.9375</c:v>
                </c:pt>
                <c:pt idx="1462">
                  <c:v>0.921875</c:v>
                </c:pt>
                <c:pt idx="1463">
                  <c:v>0.90625</c:v>
                </c:pt>
                <c:pt idx="1464">
                  <c:v>0.8671875</c:v>
                </c:pt>
                <c:pt idx="1465">
                  <c:v>0.859375</c:v>
                </c:pt>
                <c:pt idx="1466">
                  <c:v>0.9375</c:v>
                </c:pt>
                <c:pt idx="1467">
                  <c:v>0.9296875</c:v>
                </c:pt>
                <c:pt idx="1468">
                  <c:v>0.8515625</c:v>
                </c:pt>
                <c:pt idx="1469">
                  <c:v>0.9375</c:v>
                </c:pt>
                <c:pt idx="1470">
                  <c:v>0.921875</c:v>
                </c:pt>
                <c:pt idx="1471">
                  <c:v>0.9140625</c:v>
                </c:pt>
                <c:pt idx="1472">
                  <c:v>0.9375</c:v>
                </c:pt>
                <c:pt idx="1473">
                  <c:v>0.8671875</c:v>
                </c:pt>
                <c:pt idx="1474">
                  <c:v>0.921875</c:v>
                </c:pt>
                <c:pt idx="1475">
                  <c:v>0.9453125</c:v>
                </c:pt>
                <c:pt idx="1476">
                  <c:v>0.9375</c:v>
                </c:pt>
                <c:pt idx="1477">
                  <c:v>0.9296875</c:v>
                </c:pt>
                <c:pt idx="1478">
                  <c:v>0.921875</c:v>
                </c:pt>
                <c:pt idx="1479">
                  <c:v>0.9140625</c:v>
                </c:pt>
                <c:pt idx="1480">
                  <c:v>0.875</c:v>
                </c:pt>
                <c:pt idx="1481">
                  <c:v>0.875</c:v>
                </c:pt>
                <c:pt idx="1482">
                  <c:v>0.9296875</c:v>
                </c:pt>
                <c:pt idx="1483">
                  <c:v>0.921875</c:v>
                </c:pt>
                <c:pt idx="1484">
                  <c:v>0.84375</c:v>
                </c:pt>
                <c:pt idx="1485">
                  <c:v>0.8671875</c:v>
                </c:pt>
                <c:pt idx="1486">
                  <c:v>0.9375</c:v>
                </c:pt>
                <c:pt idx="1487">
                  <c:v>0.9375</c:v>
                </c:pt>
                <c:pt idx="1488">
                  <c:v>0.875</c:v>
                </c:pt>
                <c:pt idx="1489">
                  <c:v>0.9296875</c:v>
                </c:pt>
                <c:pt idx="1490">
                  <c:v>0.8828125</c:v>
                </c:pt>
                <c:pt idx="1491">
                  <c:v>0.9375</c:v>
                </c:pt>
                <c:pt idx="1492">
                  <c:v>0.8515625</c:v>
                </c:pt>
                <c:pt idx="1493">
                  <c:v>0.9375</c:v>
                </c:pt>
                <c:pt idx="1494">
                  <c:v>0.9375</c:v>
                </c:pt>
                <c:pt idx="1495">
                  <c:v>0.921875</c:v>
                </c:pt>
                <c:pt idx="1496">
                  <c:v>0.9609375</c:v>
                </c:pt>
                <c:pt idx="1497">
                  <c:v>0.8671875</c:v>
                </c:pt>
                <c:pt idx="1498">
                  <c:v>0.921875</c:v>
                </c:pt>
                <c:pt idx="1499">
                  <c:v>0.9375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2084224"/>
        <c:axId val="872079872"/>
      </c:lineChart>
      <c:catAx>
        <c:axId val="872084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2079872"/>
        <c:crosses val="autoZero"/>
        <c:auto val="1"/>
        <c:lblAlgn val="ctr"/>
        <c:lblOffset val="100"/>
        <c:noMultiLvlLbl val="0"/>
      </c:catAx>
      <c:valAx>
        <c:axId val="8720798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Accuracy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208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Loss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[history.xlsx]Sheet1!$D$1</c:f>
              <c:strCache>
                <c:ptCount val="1"/>
                <c:pt idx="0">
                  <c:v>val_lossese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[history.xlsx]Sheet1!$D$2:$D$1501</c:f>
              <c:numCache>
                <c:formatCode>General</c:formatCode>
                <c:ptCount val="1500"/>
                <c:pt idx="0">
                  <c:v>3.664730310440063</c:v>
                </c:pt>
                <c:pt idx="1">
                  <c:v>3.5555621981620789</c:v>
                </c:pt>
                <c:pt idx="2">
                  <c:v>3.353406667709351</c:v>
                </c:pt>
                <c:pt idx="3">
                  <c:v>3.5288950800895691</c:v>
                </c:pt>
                <c:pt idx="4">
                  <c:v>3.409509658813477</c:v>
                </c:pt>
                <c:pt idx="5">
                  <c:v>3.3321388959884639</c:v>
                </c:pt>
                <c:pt idx="6">
                  <c:v>3.4289394021034241</c:v>
                </c:pt>
                <c:pt idx="7">
                  <c:v>3.1823728680610661</c:v>
                </c:pt>
                <c:pt idx="8">
                  <c:v>3.240633368492126</c:v>
                </c:pt>
                <c:pt idx="9">
                  <c:v>3.196621417999268</c:v>
                </c:pt>
                <c:pt idx="10">
                  <c:v>3.1579492688179021</c:v>
                </c:pt>
                <c:pt idx="11">
                  <c:v>3.2194787263870239</c:v>
                </c:pt>
                <c:pt idx="12">
                  <c:v>3.1281260251998901</c:v>
                </c:pt>
                <c:pt idx="13">
                  <c:v>3.2393569946289058</c:v>
                </c:pt>
                <c:pt idx="14">
                  <c:v>3.1433064937591548</c:v>
                </c:pt>
                <c:pt idx="15">
                  <c:v>3.0756300687789921</c:v>
                </c:pt>
                <c:pt idx="16">
                  <c:v>3.0465084314346309</c:v>
                </c:pt>
                <c:pt idx="17">
                  <c:v>3.0859616994857788</c:v>
                </c:pt>
                <c:pt idx="18">
                  <c:v>2.9610956311225891</c:v>
                </c:pt>
                <c:pt idx="19">
                  <c:v>2.9391725659370418</c:v>
                </c:pt>
                <c:pt idx="20">
                  <c:v>3.1425938010215759</c:v>
                </c:pt>
                <c:pt idx="21">
                  <c:v>2.9243736267089839</c:v>
                </c:pt>
                <c:pt idx="22">
                  <c:v>2.8689878582954411</c:v>
                </c:pt>
                <c:pt idx="23">
                  <c:v>2.9470352530479431</c:v>
                </c:pt>
                <c:pt idx="24">
                  <c:v>3.033191323280334</c:v>
                </c:pt>
                <c:pt idx="25">
                  <c:v>3.2128101587295528</c:v>
                </c:pt>
                <c:pt idx="26">
                  <c:v>2.868439137935638</c:v>
                </c:pt>
                <c:pt idx="27">
                  <c:v>2.684645533561707</c:v>
                </c:pt>
                <c:pt idx="28">
                  <c:v>2.7446520328521729</c:v>
                </c:pt>
                <c:pt idx="29">
                  <c:v>2.8644812703132629</c:v>
                </c:pt>
                <c:pt idx="30">
                  <c:v>2.9811921715736389</c:v>
                </c:pt>
                <c:pt idx="31">
                  <c:v>2.9169284701347351</c:v>
                </c:pt>
                <c:pt idx="32">
                  <c:v>2.8621547222137451</c:v>
                </c:pt>
                <c:pt idx="33">
                  <c:v>2.906263947486877</c:v>
                </c:pt>
                <c:pt idx="34">
                  <c:v>2.8506363034248352</c:v>
                </c:pt>
                <c:pt idx="35">
                  <c:v>2.747581839561462</c:v>
                </c:pt>
                <c:pt idx="36">
                  <c:v>3.060510396957397</c:v>
                </c:pt>
                <c:pt idx="37">
                  <c:v>2.9562087059021001</c:v>
                </c:pt>
                <c:pt idx="38">
                  <c:v>2.7553408145904541</c:v>
                </c:pt>
                <c:pt idx="39">
                  <c:v>2.8012305498123169</c:v>
                </c:pt>
                <c:pt idx="40">
                  <c:v>2.9844325184822078</c:v>
                </c:pt>
                <c:pt idx="41">
                  <c:v>2.646637380123138</c:v>
                </c:pt>
                <c:pt idx="42">
                  <c:v>2.6282665133476262</c:v>
                </c:pt>
                <c:pt idx="43">
                  <c:v>2.8312087059021001</c:v>
                </c:pt>
                <c:pt idx="44">
                  <c:v>3.0823460817337041</c:v>
                </c:pt>
                <c:pt idx="45">
                  <c:v>2.773246705532074</c:v>
                </c:pt>
                <c:pt idx="46">
                  <c:v>2.8078843951225281</c:v>
                </c:pt>
                <c:pt idx="47">
                  <c:v>2.608324289321899</c:v>
                </c:pt>
                <c:pt idx="48">
                  <c:v>2.564546525478363</c:v>
                </c:pt>
                <c:pt idx="49">
                  <c:v>2.8466542959213261</c:v>
                </c:pt>
                <c:pt idx="50">
                  <c:v>2.6836171746253972</c:v>
                </c:pt>
                <c:pt idx="51">
                  <c:v>2.6354365348815918</c:v>
                </c:pt>
                <c:pt idx="52">
                  <c:v>2.732965767383575</c:v>
                </c:pt>
                <c:pt idx="53">
                  <c:v>2.542386114597321</c:v>
                </c:pt>
                <c:pt idx="54">
                  <c:v>2.6617920398712158</c:v>
                </c:pt>
                <c:pt idx="55">
                  <c:v>3.0286958813667302</c:v>
                </c:pt>
                <c:pt idx="56">
                  <c:v>2.562279999256134</c:v>
                </c:pt>
                <c:pt idx="57">
                  <c:v>2.3268001675605769</c:v>
                </c:pt>
                <c:pt idx="58">
                  <c:v>2.590897917747498</c:v>
                </c:pt>
                <c:pt idx="59">
                  <c:v>2.5427622199058528</c:v>
                </c:pt>
                <c:pt idx="60">
                  <c:v>2.3291399776935582</c:v>
                </c:pt>
                <c:pt idx="61">
                  <c:v>2.6589347720146179</c:v>
                </c:pt>
                <c:pt idx="62">
                  <c:v>2.5585525631904602</c:v>
                </c:pt>
                <c:pt idx="63">
                  <c:v>2.6038274168968201</c:v>
                </c:pt>
                <c:pt idx="64">
                  <c:v>2.481874287128448</c:v>
                </c:pt>
                <c:pt idx="65">
                  <c:v>2.5600455403327942</c:v>
                </c:pt>
                <c:pt idx="66">
                  <c:v>2.6114864945411682</c:v>
                </c:pt>
                <c:pt idx="67">
                  <c:v>2.472025454044342</c:v>
                </c:pt>
                <c:pt idx="68">
                  <c:v>2.6128506064414978</c:v>
                </c:pt>
                <c:pt idx="69">
                  <c:v>2.4701083302497859</c:v>
                </c:pt>
                <c:pt idx="70">
                  <c:v>2.4374790191650391</c:v>
                </c:pt>
                <c:pt idx="71">
                  <c:v>2.6060386896133418</c:v>
                </c:pt>
                <c:pt idx="72">
                  <c:v>2.3452069759368901</c:v>
                </c:pt>
                <c:pt idx="73">
                  <c:v>2.1825838983058929</c:v>
                </c:pt>
                <c:pt idx="74">
                  <c:v>2.682009875774384</c:v>
                </c:pt>
                <c:pt idx="75">
                  <c:v>2.0476895421743389</c:v>
                </c:pt>
                <c:pt idx="76">
                  <c:v>2.4034959673881531</c:v>
                </c:pt>
                <c:pt idx="77">
                  <c:v>2.5267395377159119</c:v>
                </c:pt>
                <c:pt idx="78">
                  <c:v>2.32674252986908</c:v>
                </c:pt>
                <c:pt idx="79">
                  <c:v>2.2874159216880798</c:v>
                </c:pt>
                <c:pt idx="80">
                  <c:v>2.297639399766922</c:v>
                </c:pt>
                <c:pt idx="81">
                  <c:v>2.5151276588439941</c:v>
                </c:pt>
                <c:pt idx="82">
                  <c:v>2.5933208465576172</c:v>
                </c:pt>
                <c:pt idx="83">
                  <c:v>2.3804643154144292</c:v>
                </c:pt>
                <c:pt idx="84">
                  <c:v>2.31829446554184</c:v>
                </c:pt>
                <c:pt idx="85">
                  <c:v>2.2462638020515442</c:v>
                </c:pt>
                <c:pt idx="86">
                  <c:v>2.5530374050140381</c:v>
                </c:pt>
                <c:pt idx="87">
                  <c:v>2.185012966394424</c:v>
                </c:pt>
                <c:pt idx="88">
                  <c:v>2.4945802092552189</c:v>
                </c:pt>
                <c:pt idx="89">
                  <c:v>2.179513543844223</c:v>
                </c:pt>
                <c:pt idx="90">
                  <c:v>2.1928732395172119</c:v>
                </c:pt>
                <c:pt idx="91">
                  <c:v>2.3155795335769649</c:v>
                </c:pt>
                <c:pt idx="92">
                  <c:v>2.1813385486602779</c:v>
                </c:pt>
                <c:pt idx="93">
                  <c:v>2.0285249948501591</c:v>
                </c:pt>
                <c:pt idx="94">
                  <c:v>2.3251481056213379</c:v>
                </c:pt>
                <c:pt idx="95">
                  <c:v>2.3449546992778778</c:v>
                </c:pt>
                <c:pt idx="96">
                  <c:v>2.303375244140625</c:v>
                </c:pt>
                <c:pt idx="97">
                  <c:v>2.1256799101829529</c:v>
                </c:pt>
                <c:pt idx="98">
                  <c:v>2.29103034734726</c:v>
                </c:pt>
                <c:pt idx="99">
                  <c:v>2.078404307365417</c:v>
                </c:pt>
                <c:pt idx="100">
                  <c:v>2.1234961748123169</c:v>
                </c:pt>
                <c:pt idx="101">
                  <c:v>2.2003378868103032</c:v>
                </c:pt>
                <c:pt idx="102">
                  <c:v>1.992937833070755</c:v>
                </c:pt>
                <c:pt idx="103">
                  <c:v>2.1570239961147308</c:v>
                </c:pt>
                <c:pt idx="104">
                  <c:v>2.1352759003639221</c:v>
                </c:pt>
                <c:pt idx="105">
                  <c:v>2.2642853260040279</c:v>
                </c:pt>
                <c:pt idx="106">
                  <c:v>1.9422436058521271</c:v>
                </c:pt>
                <c:pt idx="107">
                  <c:v>2.1939297318458562</c:v>
                </c:pt>
                <c:pt idx="108">
                  <c:v>2.0288863182067871</c:v>
                </c:pt>
                <c:pt idx="109">
                  <c:v>2.1489392518997188</c:v>
                </c:pt>
                <c:pt idx="110">
                  <c:v>2.1719199419021611</c:v>
                </c:pt>
                <c:pt idx="111">
                  <c:v>1.9841306507587431</c:v>
                </c:pt>
                <c:pt idx="112">
                  <c:v>2.2968823611736302</c:v>
                </c:pt>
                <c:pt idx="113">
                  <c:v>2.1276266872882839</c:v>
                </c:pt>
                <c:pt idx="114">
                  <c:v>2.2701971828937531</c:v>
                </c:pt>
                <c:pt idx="115">
                  <c:v>2.3746521770954132</c:v>
                </c:pt>
                <c:pt idx="116">
                  <c:v>1.9085439145565031</c:v>
                </c:pt>
                <c:pt idx="117">
                  <c:v>2.1385026872158051</c:v>
                </c:pt>
                <c:pt idx="118">
                  <c:v>2.1361128091812129</c:v>
                </c:pt>
                <c:pt idx="119">
                  <c:v>2.2067079246044159</c:v>
                </c:pt>
                <c:pt idx="120">
                  <c:v>2.2381711006164551</c:v>
                </c:pt>
                <c:pt idx="121">
                  <c:v>1.7501664906740191</c:v>
                </c:pt>
                <c:pt idx="122">
                  <c:v>1.997762024402618</c:v>
                </c:pt>
                <c:pt idx="123">
                  <c:v>2.0068714022636409</c:v>
                </c:pt>
                <c:pt idx="124">
                  <c:v>1.9784213900566101</c:v>
                </c:pt>
                <c:pt idx="125">
                  <c:v>2.0164002478122711</c:v>
                </c:pt>
                <c:pt idx="126">
                  <c:v>2.1377756595611568</c:v>
                </c:pt>
                <c:pt idx="127">
                  <c:v>2.2139925360679631</c:v>
                </c:pt>
                <c:pt idx="128">
                  <c:v>2.142469704151154</c:v>
                </c:pt>
                <c:pt idx="129">
                  <c:v>2.0423422753810878</c:v>
                </c:pt>
                <c:pt idx="130">
                  <c:v>2.0288950800895691</c:v>
                </c:pt>
                <c:pt idx="131">
                  <c:v>2.0198284387588501</c:v>
                </c:pt>
                <c:pt idx="132">
                  <c:v>2.0224224030971532</c:v>
                </c:pt>
                <c:pt idx="133">
                  <c:v>1.967523872852325</c:v>
                </c:pt>
                <c:pt idx="134">
                  <c:v>1.937762171030045</c:v>
                </c:pt>
                <c:pt idx="135">
                  <c:v>2.0753007233142848</c:v>
                </c:pt>
                <c:pt idx="136">
                  <c:v>1.9967749714851379</c:v>
                </c:pt>
                <c:pt idx="137">
                  <c:v>2.431151539087296</c:v>
                </c:pt>
                <c:pt idx="138">
                  <c:v>2.0145402550697331</c:v>
                </c:pt>
                <c:pt idx="139">
                  <c:v>1.9814838469028471</c:v>
                </c:pt>
                <c:pt idx="140">
                  <c:v>1.842266708612442</c:v>
                </c:pt>
                <c:pt idx="141">
                  <c:v>2.0200732052326198</c:v>
                </c:pt>
                <c:pt idx="142">
                  <c:v>1.786713510751724</c:v>
                </c:pt>
                <c:pt idx="143">
                  <c:v>1.921652615070343</c:v>
                </c:pt>
                <c:pt idx="144">
                  <c:v>1.879706352949142</c:v>
                </c:pt>
                <c:pt idx="145">
                  <c:v>1.861310720443726</c:v>
                </c:pt>
                <c:pt idx="146">
                  <c:v>2.0272036790847778</c:v>
                </c:pt>
                <c:pt idx="147">
                  <c:v>2.3038247525691991</c:v>
                </c:pt>
                <c:pt idx="148">
                  <c:v>2.0337381958961491</c:v>
                </c:pt>
                <c:pt idx="149">
                  <c:v>1.962146520614624</c:v>
                </c:pt>
                <c:pt idx="150">
                  <c:v>1.801920086145401</c:v>
                </c:pt>
                <c:pt idx="151">
                  <c:v>1.869427472352982</c:v>
                </c:pt>
                <c:pt idx="152">
                  <c:v>1.888125151395798</c:v>
                </c:pt>
                <c:pt idx="153">
                  <c:v>2.030781596899033</c:v>
                </c:pt>
                <c:pt idx="154">
                  <c:v>1.801842570304871</c:v>
                </c:pt>
                <c:pt idx="155">
                  <c:v>1.955807745456696</c:v>
                </c:pt>
                <c:pt idx="156">
                  <c:v>1.7618241906166081</c:v>
                </c:pt>
                <c:pt idx="157">
                  <c:v>1.8419468998909001</c:v>
                </c:pt>
                <c:pt idx="158">
                  <c:v>1.9396576881408689</c:v>
                </c:pt>
                <c:pt idx="159">
                  <c:v>1.8480849862098689</c:v>
                </c:pt>
                <c:pt idx="160">
                  <c:v>1.8272776305675511</c:v>
                </c:pt>
                <c:pt idx="161">
                  <c:v>2.1277907192707062</c:v>
                </c:pt>
                <c:pt idx="162">
                  <c:v>2.050964623689651</c:v>
                </c:pt>
                <c:pt idx="163">
                  <c:v>2.2849798202514648</c:v>
                </c:pt>
                <c:pt idx="164">
                  <c:v>1.861064076423645</c:v>
                </c:pt>
                <c:pt idx="165">
                  <c:v>1.859535932540894</c:v>
                </c:pt>
                <c:pt idx="166">
                  <c:v>1.8813186883926389</c:v>
                </c:pt>
                <c:pt idx="167">
                  <c:v>1.865514725446701</c:v>
                </c:pt>
                <c:pt idx="168">
                  <c:v>1.8355574905872341</c:v>
                </c:pt>
                <c:pt idx="169">
                  <c:v>1.784510403871536</c:v>
                </c:pt>
                <c:pt idx="170">
                  <c:v>1.9146881401538851</c:v>
                </c:pt>
                <c:pt idx="171">
                  <c:v>1.9601877927780149</c:v>
                </c:pt>
                <c:pt idx="172">
                  <c:v>1.85527303814888</c:v>
                </c:pt>
                <c:pt idx="173">
                  <c:v>1.7522018253803251</c:v>
                </c:pt>
                <c:pt idx="174">
                  <c:v>1.7719123959541321</c:v>
                </c:pt>
                <c:pt idx="175">
                  <c:v>1.990872263908386</c:v>
                </c:pt>
                <c:pt idx="176">
                  <c:v>2.1962644755840302</c:v>
                </c:pt>
                <c:pt idx="177">
                  <c:v>1.8072429597377779</c:v>
                </c:pt>
                <c:pt idx="178">
                  <c:v>1.911976426839828</c:v>
                </c:pt>
                <c:pt idx="179">
                  <c:v>1.8959780335426331</c:v>
                </c:pt>
                <c:pt idx="180">
                  <c:v>1.500797316431999</c:v>
                </c:pt>
                <c:pt idx="181">
                  <c:v>1.9168447554111481</c:v>
                </c:pt>
                <c:pt idx="182">
                  <c:v>1.741685152053833</c:v>
                </c:pt>
                <c:pt idx="183">
                  <c:v>2.1968542337417598</c:v>
                </c:pt>
                <c:pt idx="184">
                  <c:v>1.8187229633331301</c:v>
                </c:pt>
                <c:pt idx="185">
                  <c:v>1.8185425698757169</c:v>
                </c:pt>
                <c:pt idx="186">
                  <c:v>1.7640421092510219</c:v>
                </c:pt>
                <c:pt idx="187">
                  <c:v>1.744369298219681</c:v>
                </c:pt>
                <c:pt idx="188">
                  <c:v>1.849106639623642</c:v>
                </c:pt>
                <c:pt idx="189">
                  <c:v>1.6272774934768679</c:v>
                </c:pt>
                <c:pt idx="190">
                  <c:v>1.928985863924026</c:v>
                </c:pt>
                <c:pt idx="191">
                  <c:v>2.233155876398087</c:v>
                </c:pt>
                <c:pt idx="192">
                  <c:v>1.7701935172080989</c:v>
                </c:pt>
                <c:pt idx="193">
                  <c:v>1.811335504055023</c:v>
                </c:pt>
                <c:pt idx="194">
                  <c:v>1.633620887994766</c:v>
                </c:pt>
                <c:pt idx="195">
                  <c:v>1.7993884384632111</c:v>
                </c:pt>
                <c:pt idx="196">
                  <c:v>1.9316208958625789</c:v>
                </c:pt>
                <c:pt idx="197">
                  <c:v>1.846880108118057</c:v>
                </c:pt>
                <c:pt idx="198">
                  <c:v>1.7017543911933899</c:v>
                </c:pt>
                <c:pt idx="199">
                  <c:v>1.5933583676815031</c:v>
                </c:pt>
                <c:pt idx="200">
                  <c:v>1.6317180693149571</c:v>
                </c:pt>
                <c:pt idx="201">
                  <c:v>1.7722535133361821</c:v>
                </c:pt>
                <c:pt idx="202">
                  <c:v>1.8738668262958531</c:v>
                </c:pt>
                <c:pt idx="203">
                  <c:v>1.719052910804749</c:v>
                </c:pt>
                <c:pt idx="204">
                  <c:v>1.5741495788097379</c:v>
                </c:pt>
                <c:pt idx="205">
                  <c:v>1.6396346986293791</c:v>
                </c:pt>
                <c:pt idx="206">
                  <c:v>1.834067761898041</c:v>
                </c:pt>
                <c:pt idx="207">
                  <c:v>1.6632593870162959</c:v>
                </c:pt>
                <c:pt idx="208">
                  <c:v>1.7498011887073519</c:v>
                </c:pt>
                <c:pt idx="209">
                  <c:v>1.724089920520782</c:v>
                </c:pt>
                <c:pt idx="210">
                  <c:v>1.8107035160064699</c:v>
                </c:pt>
                <c:pt idx="211">
                  <c:v>1.855404257774353</c:v>
                </c:pt>
                <c:pt idx="212">
                  <c:v>1.7339418232440951</c:v>
                </c:pt>
                <c:pt idx="213">
                  <c:v>1.6080223321914671</c:v>
                </c:pt>
                <c:pt idx="214">
                  <c:v>1.745397955179214</c:v>
                </c:pt>
                <c:pt idx="215">
                  <c:v>1.6161030232906339</c:v>
                </c:pt>
                <c:pt idx="216">
                  <c:v>1.7359128594398501</c:v>
                </c:pt>
                <c:pt idx="217">
                  <c:v>1.6081617772579191</c:v>
                </c:pt>
                <c:pt idx="218">
                  <c:v>1.6476164758205409</c:v>
                </c:pt>
                <c:pt idx="219">
                  <c:v>1.614276170730591</c:v>
                </c:pt>
                <c:pt idx="220">
                  <c:v>1.8155174851417539</c:v>
                </c:pt>
                <c:pt idx="221">
                  <c:v>1.675047248601913</c:v>
                </c:pt>
                <c:pt idx="222">
                  <c:v>1.630491644144058</c:v>
                </c:pt>
                <c:pt idx="223">
                  <c:v>1.611280292272568</c:v>
                </c:pt>
                <c:pt idx="224">
                  <c:v>1.47011998295784</c:v>
                </c:pt>
                <c:pt idx="225">
                  <c:v>1.711143553256989</c:v>
                </c:pt>
                <c:pt idx="226">
                  <c:v>1.662372231483459</c:v>
                </c:pt>
                <c:pt idx="227">
                  <c:v>1.538664251565933</c:v>
                </c:pt>
                <c:pt idx="228">
                  <c:v>1.725141704082489</c:v>
                </c:pt>
                <c:pt idx="229">
                  <c:v>1.7819163203239441</c:v>
                </c:pt>
                <c:pt idx="230">
                  <c:v>1.6539075374603269</c:v>
                </c:pt>
                <c:pt idx="231">
                  <c:v>1.581209242343903</c:v>
                </c:pt>
                <c:pt idx="232">
                  <c:v>1.533637255430222</c:v>
                </c:pt>
                <c:pt idx="233">
                  <c:v>1.681364119052887</c:v>
                </c:pt>
                <c:pt idx="234">
                  <c:v>1.607124000787735</c:v>
                </c:pt>
                <c:pt idx="235">
                  <c:v>1.830344051122665</c:v>
                </c:pt>
                <c:pt idx="236">
                  <c:v>1.82349368929863</c:v>
                </c:pt>
                <c:pt idx="237">
                  <c:v>1.687082827091217</c:v>
                </c:pt>
                <c:pt idx="238">
                  <c:v>1.5113192796707151</c:v>
                </c:pt>
                <c:pt idx="239">
                  <c:v>1.7880934476852419</c:v>
                </c:pt>
                <c:pt idx="240">
                  <c:v>1.584723591804504</c:v>
                </c:pt>
                <c:pt idx="241">
                  <c:v>1.6679129302501681</c:v>
                </c:pt>
                <c:pt idx="242">
                  <c:v>1.434749111533165</c:v>
                </c:pt>
                <c:pt idx="243">
                  <c:v>1.5147645175457001</c:v>
                </c:pt>
                <c:pt idx="244">
                  <c:v>1.510088384151459</c:v>
                </c:pt>
                <c:pt idx="245">
                  <c:v>1.483771145343781</c:v>
                </c:pt>
                <c:pt idx="246">
                  <c:v>1.515618830919266</c:v>
                </c:pt>
                <c:pt idx="247">
                  <c:v>1.50273597240448</c:v>
                </c:pt>
                <c:pt idx="248">
                  <c:v>1.724931448698044</c:v>
                </c:pt>
                <c:pt idx="249">
                  <c:v>1.4293578267097471</c:v>
                </c:pt>
                <c:pt idx="250">
                  <c:v>1.6508928239345551</c:v>
                </c:pt>
                <c:pt idx="251">
                  <c:v>1.644039034843445</c:v>
                </c:pt>
                <c:pt idx="252">
                  <c:v>1.6576113700866699</c:v>
                </c:pt>
                <c:pt idx="253">
                  <c:v>1.5252338647842409</c:v>
                </c:pt>
                <c:pt idx="254">
                  <c:v>1.3957062959671021</c:v>
                </c:pt>
                <c:pt idx="255">
                  <c:v>1.7280220687389369</c:v>
                </c:pt>
                <c:pt idx="256">
                  <c:v>1.463670819997787</c:v>
                </c:pt>
                <c:pt idx="257">
                  <c:v>1.607701927423477</c:v>
                </c:pt>
                <c:pt idx="258">
                  <c:v>1.3605701327323909</c:v>
                </c:pt>
                <c:pt idx="259">
                  <c:v>1.625254303216934</c:v>
                </c:pt>
                <c:pt idx="260">
                  <c:v>1.466765344142914</c:v>
                </c:pt>
                <c:pt idx="261">
                  <c:v>1.667499840259552</c:v>
                </c:pt>
                <c:pt idx="262">
                  <c:v>1.49673467874527</c:v>
                </c:pt>
                <c:pt idx="263">
                  <c:v>1.6764781475067141</c:v>
                </c:pt>
                <c:pt idx="264">
                  <c:v>1.6347253918647771</c:v>
                </c:pt>
                <c:pt idx="265">
                  <c:v>1.60656726360321</c:v>
                </c:pt>
                <c:pt idx="266">
                  <c:v>1.398494035005569</c:v>
                </c:pt>
                <c:pt idx="267">
                  <c:v>1.3476845771074299</c:v>
                </c:pt>
                <c:pt idx="268">
                  <c:v>1.511521458625793</c:v>
                </c:pt>
                <c:pt idx="269">
                  <c:v>1.580771684646606</c:v>
                </c:pt>
                <c:pt idx="270">
                  <c:v>1.4993907511234279</c:v>
                </c:pt>
                <c:pt idx="271">
                  <c:v>1.69307941198349</c:v>
                </c:pt>
                <c:pt idx="272">
                  <c:v>1.529036164283752</c:v>
                </c:pt>
                <c:pt idx="273">
                  <c:v>1.4794147312641139</c:v>
                </c:pt>
                <c:pt idx="274">
                  <c:v>1.6245484352111821</c:v>
                </c:pt>
                <c:pt idx="275">
                  <c:v>1.303563386201859</c:v>
                </c:pt>
                <c:pt idx="276">
                  <c:v>1.698865592479706</c:v>
                </c:pt>
                <c:pt idx="277">
                  <c:v>1.5266606509685521</c:v>
                </c:pt>
                <c:pt idx="278">
                  <c:v>1.5844907462596891</c:v>
                </c:pt>
                <c:pt idx="279">
                  <c:v>1.5704484581947331</c:v>
                </c:pt>
                <c:pt idx="280">
                  <c:v>1.4231783449649811</c:v>
                </c:pt>
                <c:pt idx="281">
                  <c:v>1.474441856145859</c:v>
                </c:pt>
                <c:pt idx="282">
                  <c:v>1.492218971252441</c:v>
                </c:pt>
                <c:pt idx="283">
                  <c:v>1.4850775301456449</c:v>
                </c:pt>
                <c:pt idx="284">
                  <c:v>1.385709673166275</c:v>
                </c:pt>
                <c:pt idx="285">
                  <c:v>1.257034957408905</c:v>
                </c:pt>
                <c:pt idx="286">
                  <c:v>1.443029016256332</c:v>
                </c:pt>
                <c:pt idx="287">
                  <c:v>1.658814340829849</c:v>
                </c:pt>
                <c:pt idx="288">
                  <c:v>1.4782468378543849</c:v>
                </c:pt>
                <c:pt idx="289">
                  <c:v>1.4336083829402919</c:v>
                </c:pt>
                <c:pt idx="290">
                  <c:v>1.5095787644386289</c:v>
                </c:pt>
                <c:pt idx="291">
                  <c:v>1.3049981594085689</c:v>
                </c:pt>
                <c:pt idx="292">
                  <c:v>1.4344272017478941</c:v>
                </c:pt>
                <c:pt idx="293">
                  <c:v>1.3639926016330719</c:v>
                </c:pt>
                <c:pt idx="294">
                  <c:v>1.3300033211708071</c:v>
                </c:pt>
                <c:pt idx="295">
                  <c:v>1.441313505172729</c:v>
                </c:pt>
                <c:pt idx="296">
                  <c:v>1.4823266565799711</c:v>
                </c:pt>
                <c:pt idx="297">
                  <c:v>1.284266918897629</c:v>
                </c:pt>
                <c:pt idx="298">
                  <c:v>1.5957804024219511</c:v>
                </c:pt>
                <c:pt idx="299">
                  <c:v>1.439506590366364</c:v>
                </c:pt>
                <c:pt idx="300">
                  <c:v>1.378775000572205</c:v>
                </c:pt>
                <c:pt idx="301">
                  <c:v>1.764346122741699</c:v>
                </c:pt>
                <c:pt idx="302">
                  <c:v>1.5616842210292821</c:v>
                </c:pt>
                <c:pt idx="303">
                  <c:v>1.3390986323356631</c:v>
                </c:pt>
                <c:pt idx="304">
                  <c:v>1.4441226124763491</c:v>
                </c:pt>
                <c:pt idx="305">
                  <c:v>1.518663346767426</c:v>
                </c:pt>
                <c:pt idx="306">
                  <c:v>1.4657424688339229</c:v>
                </c:pt>
                <c:pt idx="307">
                  <c:v>1.6793607473373411</c:v>
                </c:pt>
                <c:pt idx="308">
                  <c:v>1.424777895212173</c:v>
                </c:pt>
                <c:pt idx="309">
                  <c:v>1.3301075398921971</c:v>
                </c:pt>
                <c:pt idx="310">
                  <c:v>1.8994029462337489</c:v>
                </c:pt>
                <c:pt idx="311">
                  <c:v>1.3901145756244659</c:v>
                </c:pt>
                <c:pt idx="312">
                  <c:v>1.3242418617010121</c:v>
                </c:pt>
                <c:pt idx="313">
                  <c:v>1.314612954854965</c:v>
                </c:pt>
                <c:pt idx="314">
                  <c:v>1.553808718919754</c:v>
                </c:pt>
                <c:pt idx="315">
                  <c:v>1.4588878154754641</c:v>
                </c:pt>
                <c:pt idx="316">
                  <c:v>1.301254078745842</c:v>
                </c:pt>
                <c:pt idx="317">
                  <c:v>1.4613071978092189</c:v>
                </c:pt>
                <c:pt idx="318">
                  <c:v>1.6959316432476039</c:v>
                </c:pt>
                <c:pt idx="319">
                  <c:v>1.7695876955986021</c:v>
                </c:pt>
                <c:pt idx="320">
                  <c:v>1.506770044565201</c:v>
                </c:pt>
                <c:pt idx="321">
                  <c:v>1.47657299041748</c:v>
                </c:pt>
                <c:pt idx="322">
                  <c:v>1.435276657342911</c:v>
                </c:pt>
                <c:pt idx="323">
                  <c:v>1.463871031999588</c:v>
                </c:pt>
                <c:pt idx="324">
                  <c:v>1.4391176700592041</c:v>
                </c:pt>
                <c:pt idx="325">
                  <c:v>1.558227866888046</c:v>
                </c:pt>
                <c:pt idx="326">
                  <c:v>1.454446494579315</c:v>
                </c:pt>
                <c:pt idx="327">
                  <c:v>1.440564632415771</c:v>
                </c:pt>
                <c:pt idx="328">
                  <c:v>1.5748380124568939</c:v>
                </c:pt>
                <c:pt idx="329">
                  <c:v>1.454997837543488</c:v>
                </c:pt>
                <c:pt idx="330">
                  <c:v>1.167840912938118</c:v>
                </c:pt>
                <c:pt idx="331">
                  <c:v>1.6227157115936279</c:v>
                </c:pt>
                <c:pt idx="332">
                  <c:v>1.34012559056282</c:v>
                </c:pt>
                <c:pt idx="333">
                  <c:v>1.6199633181095121</c:v>
                </c:pt>
                <c:pt idx="334">
                  <c:v>1.379817873239517</c:v>
                </c:pt>
                <c:pt idx="335">
                  <c:v>1.3181832134723661</c:v>
                </c:pt>
                <c:pt idx="336">
                  <c:v>1.6098952293396001</c:v>
                </c:pt>
                <c:pt idx="337">
                  <c:v>1.226539328694344</c:v>
                </c:pt>
                <c:pt idx="338">
                  <c:v>1.371273875236511</c:v>
                </c:pt>
                <c:pt idx="339">
                  <c:v>1.5383040904998779</c:v>
                </c:pt>
                <c:pt idx="340">
                  <c:v>1.192230671644211</c:v>
                </c:pt>
                <c:pt idx="341">
                  <c:v>1.3798391222953801</c:v>
                </c:pt>
                <c:pt idx="342">
                  <c:v>1.416411966085434</c:v>
                </c:pt>
                <c:pt idx="343">
                  <c:v>1.4906134903430941</c:v>
                </c:pt>
                <c:pt idx="344">
                  <c:v>1.2554066777229309</c:v>
                </c:pt>
                <c:pt idx="345">
                  <c:v>1.4689881205558779</c:v>
                </c:pt>
                <c:pt idx="346">
                  <c:v>1.6255122423171999</c:v>
                </c:pt>
                <c:pt idx="347">
                  <c:v>1.3207638561725621</c:v>
                </c:pt>
                <c:pt idx="348">
                  <c:v>1.5623562037944789</c:v>
                </c:pt>
                <c:pt idx="349">
                  <c:v>1.226373538374901</c:v>
                </c:pt>
                <c:pt idx="350">
                  <c:v>1.5655456781387329</c:v>
                </c:pt>
                <c:pt idx="351">
                  <c:v>1.1179070621728899</c:v>
                </c:pt>
                <c:pt idx="352">
                  <c:v>1.4461613297462459</c:v>
                </c:pt>
                <c:pt idx="353">
                  <c:v>1.278626561164856</c:v>
                </c:pt>
                <c:pt idx="354">
                  <c:v>1.221182689070702</c:v>
                </c:pt>
                <c:pt idx="355">
                  <c:v>1.7726255655288701</c:v>
                </c:pt>
                <c:pt idx="356">
                  <c:v>1.343610137701035</c:v>
                </c:pt>
                <c:pt idx="357">
                  <c:v>1.488527864217758</c:v>
                </c:pt>
                <c:pt idx="358">
                  <c:v>1.3754244148731229</c:v>
                </c:pt>
                <c:pt idx="359">
                  <c:v>1.459813237190247</c:v>
                </c:pt>
                <c:pt idx="360">
                  <c:v>1.388902008533478</c:v>
                </c:pt>
                <c:pt idx="361">
                  <c:v>1.535486102104187</c:v>
                </c:pt>
                <c:pt idx="362">
                  <c:v>1.232424333691597</c:v>
                </c:pt>
                <c:pt idx="363">
                  <c:v>1.3375731110572811</c:v>
                </c:pt>
                <c:pt idx="364">
                  <c:v>1.366657137870789</c:v>
                </c:pt>
                <c:pt idx="365">
                  <c:v>1.374347567558289</c:v>
                </c:pt>
                <c:pt idx="366">
                  <c:v>1.2643959224224091</c:v>
                </c:pt>
                <c:pt idx="367">
                  <c:v>1.363899558782578</c:v>
                </c:pt>
                <c:pt idx="368">
                  <c:v>1.395890980958939</c:v>
                </c:pt>
                <c:pt idx="369">
                  <c:v>1.082155376672745</c:v>
                </c:pt>
                <c:pt idx="370">
                  <c:v>1.379980325698853</c:v>
                </c:pt>
                <c:pt idx="371">
                  <c:v>1.315023332834244</c:v>
                </c:pt>
                <c:pt idx="372">
                  <c:v>1.246665894985199</c:v>
                </c:pt>
                <c:pt idx="373">
                  <c:v>1.336615145206451</c:v>
                </c:pt>
                <c:pt idx="374">
                  <c:v>1.277382910251617</c:v>
                </c:pt>
                <c:pt idx="375">
                  <c:v>1.4793179333209989</c:v>
                </c:pt>
                <c:pt idx="376">
                  <c:v>1.3627127110958099</c:v>
                </c:pt>
                <c:pt idx="377">
                  <c:v>1.3140814006328581</c:v>
                </c:pt>
                <c:pt idx="378">
                  <c:v>1.3160490095615389</c:v>
                </c:pt>
                <c:pt idx="379">
                  <c:v>1.203829899430275</c:v>
                </c:pt>
                <c:pt idx="380">
                  <c:v>1.270117044448853</c:v>
                </c:pt>
                <c:pt idx="381">
                  <c:v>1.2749342322349551</c:v>
                </c:pt>
                <c:pt idx="382">
                  <c:v>1.153682664036751</c:v>
                </c:pt>
                <c:pt idx="383">
                  <c:v>1.2383080720901489</c:v>
                </c:pt>
                <c:pt idx="384">
                  <c:v>1.2877044379711149</c:v>
                </c:pt>
                <c:pt idx="385">
                  <c:v>1.2331821024417879</c:v>
                </c:pt>
                <c:pt idx="386">
                  <c:v>1.36329048871994</c:v>
                </c:pt>
                <c:pt idx="387">
                  <c:v>1.1608992069959641</c:v>
                </c:pt>
                <c:pt idx="388">
                  <c:v>1.1773457676172261</c:v>
                </c:pt>
                <c:pt idx="389">
                  <c:v>1.299573570489883</c:v>
                </c:pt>
                <c:pt idx="390">
                  <c:v>1.3107170760631559</c:v>
                </c:pt>
                <c:pt idx="391">
                  <c:v>1.17169389128685</c:v>
                </c:pt>
                <c:pt idx="392">
                  <c:v>1.099552303552628</c:v>
                </c:pt>
                <c:pt idx="393">
                  <c:v>1.2940540313720701</c:v>
                </c:pt>
                <c:pt idx="394">
                  <c:v>1.1391243636608119</c:v>
                </c:pt>
                <c:pt idx="395">
                  <c:v>1.167557448148727</c:v>
                </c:pt>
                <c:pt idx="396">
                  <c:v>1.3317844867706301</c:v>
                </c:pt>
                <c:pt idx="397">
                  <c:v>1.1732682734727859</c:v>
                </c:pt>
                <c:pt idx="398">
                  <c:v>1.162715211510658</c:v>
                </c:pt>
                <c:pt idx="399">
                  <c:v>1.2476280927658081</c:v>
                </c:pt>
                <c:pt idx="400">
                  <c:v>1.288140207529068</c:v>
                </c:pt>
                <c:pt idx="401">
                  <c:v>1.312102258205414</c:v>
                </c:pt>
                <c:pt idx="402">
                  <c:v>1.1563887298107149</c:v>
                </c:pt>
                <c:pt idx="403">
                  <c:v>1.195112884044647</c:v>
                </c:pt>
                <c:pt idx="404">
                  <c:v>1.1457647681236269</c:v>
                </c:pt>
                <c:pt idx="405">
                  <c:v>1.207227349281311</c:v>
                </c:pt>
                <c:pt idx="406">
                  <c:v>1.3043160736560819</c:v>
                </c:pt>
                <c:pt idx="407">
                  <c:v>1.175333112478256</c:v>
                </c:pt>
                <c:pt idx="408">
                  <c:v>1.271917402744293</c:v>
                </c:pt>
                <c:pt idx="409">
                  <c:v>1.5085034370422361</c:v>
                </c:pt>
                <c:pt idx="410">
                  <c:v>1.1601496487855909</c:v>
                </c:pt>
                <c:pt idx="411">
                  <c:v>1.233758300542831</c:v>
                </c:pt>
                <c:pt idx="412">
                  <c:v>1.2575522065162661</c:v>
                </c:pt>
                <c:pt idx="413">
                  <c:v>1.1240095794200899</c:v>
                </c:pt>
                <c:pt idx="414">
                  <c:v>1.520362019538879</c:v>
                </c:pt>
                <c:pt idx="415">
                  <c:v>1.1934022307395939</c:v>
                </c:pt>
                <c:pt idx="416">
                  <c:v>1.5393936038017271</c:v>
                </c:pt>
                <c:pt idx="417">
                  <c:v>1.1848912537097931</c:v>
                </c:pt>
                <c:pt idx="418">
                  <c:v>1.1505704522132869</c:v>
                </c:pt>
                <c:pt idx="419">
                  <c:v>1.0792475640773771</c:v>
                </c:pt>
                <c:pt idx="420">
                  <c:v>1.196863651275635</c:v>
                </c:pt>
                <c:pt idx="421">
                  <c:v>1.1142492145299909</c:v>
                </c:pt>
                <c:pt idx="422">
                  <c:v>1.235777944326401</c:v>
                </c:pt>
                <c:pt idx="423">
                  <c:v>1.271405830979347</c:v>
                </c:pt>
                <c:pt idx="424">
                  <c:v>1.0928787589073179</c:v>
                </c:pt>
                <c:pt idx="425">
                  <c:v>1.1643844395875931</c:v>
                </c:pt>
                <c:pt idx="426">
                  <c:v>1.393785759806633</c:v>
                </c:pt>
                <c:pt idx="427">
                  <c:v>1.1152030825614929</c:v>
                </c:pt>
                <c:pt idx="428">
                  <c:v>1.4527203589677811</c:v>
                </c:pt>
                <c:pt idx="429">
                  <c:v>1.0549827069044111</c:v>
                </c:pt>
                <c:pt idx="430">
                  <c:v>1.358300060033798</c:v>
                </c:pt>
                <c:pt idx="431">
                  <c:v>1.3840614408254619</c:v>
                </c:pt>
                <c:pt idx="432">
                  <c:v>1.319649398326874</c:v>
                </c:pt>
                <c:pt idx="433">
                  <c:v>1.319517314434052</c:v>
                </c:pt>
                <c:pt idx="434">
                  <c:v>1.073853984475136</c:v>
                </c:pt>
                <c:pt idx="435">
                  <c:v>1.3106643855571749</c:v>
                </c:pt>
                <c:pt idx="436">
                  <c:v>1.1669530868530269</c:v>
                </c:pt>
                <c:pt idx="437">
                  <c:v>1.035606697201729</c:v>
                </c:pt>
                <c:pt idx="438">
                  <c:v>1.0829915404319761</c:v>
                </c:pt>
                <c:pt idx="439">
                  <c:v>1.279161781072617</c:v>
                </c:pt>
                <c:pt idx="440">
                  <c:v>1.149458453059196</c:v>
                </c:pt>
                <c:pt idx="441">
                  <c:v>1.1062677800655361</c:v>
                </c:pt>
                <c:pt idx="442">
                  <c:v>1.2654469609260559</c:v>
                </c:pt>
                <c:pt idx="443">
                  <c:v>1.043148919939995</c:v>
                </c:pt>
                <c:pt idx="444">
                  <c:v>1.082794994115829</c:v>
                </c:pt>
                <c:pt idx="445">
                  <c:v>1.336122408509254</c:v>
                </c:pt>
                <c:pt idx="446">
                  <c:v>1.218218252062798</c:v>
                </c:pt>
                <c:pt idx="447">
                  <c:v>1.0990016758441929</c:v>
                </c:pt>
                <c:pt idx="448">
                  <c:v>1.16516324877739</c:v>
                </c:pt>
                <c:pt idx="449">
                  <c:v>1.133804097771645</c:v>
                </c:pt>
                <c:pt idx="450">
                  <c:v>1.173017561435699</c:v>
                </c:pt>
                <c:pt idx="451">
                  <c:v>1.163235008716583</c:v>
                </c:pt>
                <c:pt idx="452">
                  <c:v>1.222939938306808</c:v>
                </c:pt>
                <c:pt idx="453">
                  <c:v>1.2438894957304001</c:v>
                </c:pt>
                <c:pt idx="454">
                  <c:v>1.027945935726166</c:v>
                </c:pt>
                <c:pt idx="455">
                  <c:v>1.0129412040114401</c:v>
                </c:pt>
                <c:pt idx="456">
                  <c:v>1.409402012825012</c:v>
                </c:pt>
                <c:pt idx="457">
                  <c:v>0.96748484671115875</c:v>
                </c:pt>
                <c:pt idx="458">
                  <c:v>1.1595243513584139</c:v>
                </c:pt>
                <c:pt idx="459">
                  <c:v>1.1170214712619779</c:v>
                </c:pt>
                <c:pt idx="460">
                  <c:v>1.015570960938931</c:v>
                </c:pt>
                <c:pt idx="461">
                  <c:v>1.2200809419155121</c:v>
                </c:pt>
                <c:pt idx="462">
                  <c:v>1.1936242431402211</c:v>
                </c:pt>
                <c:pt idx="463">
                  <c:v>1.2036490738391881</c:v>
                </c:pt>
                <c:pt idx="464">
                  <c:v>1.382232278585434</c:v>
                </c:pt>
                <c:pt idx="465">
                  <c:v>1.127729594707489</c:v>
                </c:pt>
                <c:pt idx="466">
                  <c:v>1.022150069475174</c:v>
                </c:pt>
                <c:pt idx="467">
                  <c:v>1.079273104667664</c:v>
                </c:pt>
                <c:pt idx="468">
                  <c:v>0.99671801924705505</c:v>
                </c:pt>
                <c:pt idx="469">
                  <c:v>1.4646227955818181</c:v>
                </c:pt>
                <c:pt idx="470">
                  <c:v>1.030423983931541</c:v>
                </c:pt>
                <c:pt idx="471">
                  <c:v>1.2048336863517759</c:v>
                </c:pt>
                <c:pt idx="472">
                  <c:v>1.183745339512825</c:v>
                </c:pt>
                <c:pt idx="473">
                  <c:v>1.217548161745071</c:v>
                </c:pt>
                <c:pt idx="474">
                  <c:v>0.94632208347320557</c:v>
                </c:pt>
                <c:pt idx="475">
                  <c:v>0.98344030231237411</c:v>
                </c:pt>
                <c:pt idx="476">
                  <c:v>1.225933760404587</c:v>
                </c:pt>
                <c:pt idx="477">
                  <c:v>1.0489457100629811</c:v>
                </c:pt>
                <c:pt idx="478">
                  <c:v>1.26674596965313</c:v>
                </c:pt>
                <c:pt idx="479">
                  <c:v>1.137705862522125</c:v>
                </c:pt>
                <c:pt idx="480">
                  <c:v>1.1100728809833531</c:v>
                </c:pt>
                <c:pt idx="481">
                  <c:v>1.003337636590004</c:v>
                </c:pt>
                <c:pt idx="482">
                  <c:v>1.1726854741573329</c:v>
                </c:pt>
                <c:pt idx="483">
                  <c:v>1.016292966902256</c:v>
                </c:pt>
                <c:pt idx="484">
                  <c:v>1.0703428536653521</c:v>
                </c:pt>
                <c:pt idx="485">
                  <c:v>1.120198085904121</c:v>
                </c:pt>
                <c:pt idx="486">
                  <c:v>1.089434221386909</c:v>
                </c:pt>
                <c:pt idx="487">
                  <c:v>1.256362631917</c:v>
                </c:pt>
                <c:pt idx="488">
                  <c:v>0.95251095294952393</c:v>
                </c:pt>
                <c:pt idx="489">
                  <c:v>1.060141652822495</c:v>
                </c:pt>
                <c:pt idx="490">
                  <c:v>1.1360834985971451</c:v>
                </c:pt>
                <c:pt idx="491">
                  <c:v>1.090249165892601</c:v>
                </c:pt>
                <c:pt idx="492">
                  <c:v>1.261280491948128</c:v>
                </c:pt>
                <c:pt idx="493">
                  <c:v>1.2710757255554199</c:v>
                </c:pt>
                <c:pt idx="494">
                  <c:v>1.3059092909097669</c:v>
                </c:pt>
                <c:pt idx="495">
                  <c:v>1.0886431038379669</c:v>
                </c:pt>
                <c:pt idx="496">
                  <c:v>1.1202463060617449</c:v>
                </c:pt>
                <c:pt idx="497">
                  <c:v>1.1161938011646271</c:v>
                </c:pt>
                <c:pt idx="498">
                  <c:v>1.064305916428566</c:v>
                </c:pt>
                <c:pt idx="499">
                  <c:v>1.103880852460861</c:v>
                </c:pt>
                <c:pt idx="500">
                  <c:v>1.09269455075264</c:v>
                </c:pt>
                <c:pt idx="501">
                  <c:v>1.3190677613019941</c:v>
                </c:pt>
                <c:pt idx="502">
                  <c:v>1.102231383323669</c:v>
                </c:pt>
                <c:pt idx="503">
                  <c:v>1.278259009122849</c:v>
                </c:pt>
                <c:pt idx="504">
                  <c:v>1.1256520450115199</c:v>
                </c:pt>
                <c:pt idx="505">
                  <c:v>1.042295858263969</c:v>
                </c:pt>
                <c:pt idx="506">
                  <c:v>1.0254790335893631</c:v>
                </c:pt>
                <c:pt idx="507">
                  <c:v>1.2295456379652021</c:v>
                </c:pt>
                <c:pt idx="508">
                  <c:v>0.93329223990440369</c:v>
                </c:pt>
                <c:pt idx="509">
                  <c:v>1.344232380390167</c:v>
                </c:pt>
                <c:pt idx="510">
                  <c:v>1.1655764579772949</c:v>
                </c:pt>
                <c:pt idx="511">
                  <c:v>1.005049735307693</c:v>
                </c:pt>
                <c:pt idx="512">
                  <c:v>1.0679343342781069</c:v>
                </c:pt>
                <c:pt idx="513">
                  <c:v>1.3300314396619799</c:v>
                </c:pt>
                <c:pt idx="514">
                  <c:v>1.0550660043954849</c:v>
                </c:pt>
                <c:pt idx="515">
                  <c:v>1.2203701436519621</c:v>
                </c:pt>
                <c:pt idx="516">
                  <c:v>1.1979979574680331</c:v>
                </c:pt>
                <c:pt idx="517">
                  <c:v>1.2072004526853559</c:v>
                </c:pt>
                <c:pt idx="518">
                  <c:v>1.0200479775667191</c:v>
                </c:pt>
                <c:pt idx="519">
                  <c:v>0.94882006198167801</c:v>
                </c:pt>
                <c:pt idx="520">
                  <c:v>0.92692454159259796</c:v>
                </c:pt>
                <c:pt idx="521">
                  <c:v>1.0612075477838521</c:v>
                </c:pt>
                <c:pt idx="522">
                  <c:v>0.9770619124174118</c:v>
                </c:pt>
                <c:pt idx="523">
                  <c:v>0.94543230533599854</c:v>
                </c:pt>
                <c:pt idx="524">
                  <c:v>0.95496668666601181</c:v>
                </c:pt>
                <c:pt idx="525">
                  <c:v>1.2927813678979869</c:v>
                </c:pt>
                <c:pt idx="526">
                  <c:v>1.0481009036302571</c:v>
                </c:pt>
                <c:pt idx="527">
                  <c:v>1.176617830991745</c:v>
                </c:pt>
                <c:pt idx="528">
                  <c:v>1.23937563598156</c:v>
                </c:pt>
                <c:pt idx="529">
                  <c:v>1.0117534846067431</c:v>
                </c:pt>
                <c:pt idx="530">
                  <c:v>1.076353564858437</c:v>
                </c:pt>
                <c:pt idx="531">
                  <c:v>0.95259015262126923</c:v>
                </c:pt>
                <c:pt idx="532">
                  <c:v>0.92103231698274612</c:v>
                </c:pt>
                <c:pt idx="533">
                  <c:v>1.25627213716507</c:v>
                </c:pt>
                <c:pt idx="534">
                  <c:v>0.99390934407711029</c:v>
                </c:pt>
                <c:pt idx="535">
                  <c:v>0.97253380715847015</c:v>
                </c:pt>
                <c:pt idx="536">
                  <c:v>1.155585303902626</c:v>
                </c:pt>
                <c:pt idx="537">
                  <c:v>0.9928378164768219</c:v>
                </c:pt>
                <c:pt idx="538">
                  <c:v>1.23828949034214</c:v>
                </c:pt>
                <c:pt idx="539">
                  <c:v>1.039949476718903</c:v>
                </c:pt>
                <c:pt idx="540">
                  <c:v>0.95424622297286987</c:v>
                </c:pt>
                <c:pt idx="541">
                  <c:v>0.99998556077480316</c:v>
                </c:pt>
                <c:pt idx="542">
                  <c:v>1.206516444683075</c:v>
                </c:pt>
                <c:pt idx="543">
                  <c:v>1.1656942516565321</c:v>
                </c:pt>
                <c:pt idx="544">
                  <c:v>0.92127908766269684</c:v>
                </c:pt>
                <c:pt idx="545">
                  <c:v>1.124634340405464</c:v>
                </c:pt>
                <c:pt idx="546">
                  <c:v>1.0901913642883301</c:v>
                </c:pt>
                <c:pt idx="547">
                  <c:v>0.89407994598150253</c:v>
                </c:pt>
                <c:pt idx="548">
                  <c:v>1.083752319216728</c:v>
                </c:pt>
                <c:pt idx="549">
                  <c:v>1.161080583930016</c:v>
                </c:pt>
                <c:pt idx="550">
                  <c:v>0.96308609843254089</c:v>
                </c:pt>
                <c:pt idx="551">
                  <c:v>0.97086477279663086</c:v>
                </c:pt>
                <c:pt idx="552">
                  <c:v>1.0534098744392399</c:v>
                </c:pt>
                <c:pt idx="553">
                  <c:v>1.029887869954109</c:v>
                </c:pt>
                <c:pt idx="554">
                  <c:v>0.94799943268299103</c:v>
                </c:pt>
                <c:pt idx="555">
                  <c:v>0.84615121409296989</c:v>
                </c:pt>
                <c:pt idx="556">
                  <c:v>1.019690558314323</c:v>
                </c:pt>
                <c:pt idx="557">
                  <c:v>1.105149507522583</c:v>
                </c:pt>
                <c:pt idx="558">
                  <c:v>1.002799466252327</c:v>
                </c:pt>
                <c:pt idx="559">
                  <c:v>1.0268363356590271</c:v>
                </c:pt>
                <c:pt idx="560">
                  <c:v>1.1087207496166229</c:v>
                </c:pt>
                <c:pt idx="561">
                  <c:v>1.268433198332787</c:v>
                </c:pt>
                <c:pt idx="562">
                  <c:v>1.0165344476699829</c:v>
                </c:pt>
                <c:pt idx="563">
                  <c:v>0.86943724006414413</c:v>
                </c:pt>
                <c:pt idx="564">
                  <c:v>0.91025598347187042</c:v>
                </c:pt>
                <c:pt idx="565">
                  <c:v>1.028512611985207</c:v>
                </c:pt>
                <c:pt idx="566">
                  <c:v>0.93041780591011047</c:v>
                </c:pt>
                <c:pt idx="567">
                  <c:v>0.92475228011608124</c:v>
                </c:pt>
                <c:pt idx="568">
                  <c:v>1.132476672530174</c:v>
                </c:pt>
                <c:pt idx="569">
                  <c:v>1.0590469241142271</c:v>
                </c:pt>
                <c:pt idx="570">
                  <c:v>1.2972221225500109</c:v>
                </c:pt>
                <c:pt idx="571">
                  <c:v>0.84225542098283768</c:v>
                </c:pt>
                <c:pt idx="572">
                  <c:v>1.147454127669334</c:v>
                </c:pt>
                <c:pt idx="573">
                  <c:v>0.90028798580169678</c:v>
                </c:pt>
                <c:pt idx="574">
                  <c:v>1.073893189430237</c:v>
                </c:pt>
                <c:pt idx="575">
                  <c:v>1.096281990408897</c:v>
                </c:pt>
                <c:pt idx="576">
                  <c:v>1.06517505645752</c:v>
                </c:pt>
                <c:pt idx="577">
                  <c:v>0.94716307520866394</c:v>
                </c:pt>
                <c:pt idx="578">
                  <c:v>1.072998464107513</c:v>
                </c:pt>
                <c:pt idx="579">
                  <c:v>1.034703344106674</c:v>
                </c:pt>
                <c:pt idx="580">
                  <c:v>1.0053443312644961</c:v>
                </c:pt>
                <c:pt idx="581">
                  <c:v>0.97552534937858582</c:v>
                </c:pt>
                <c:pt idx="582">
                  <c:v>1.106990277767181</c:v>
                </c:pt>
                <c:pt idx="583">
                  <c:v>0.93274578452110291</c:v>
                </c:pt>
                <c:pt idx="584">
                  <c:v>0.85529123991727829</c:v>
                </c:pt>
                <c:pt idx="585">
                  <c:v>0.93029685318470001</c:v>
                </c:pt>
                <c:pt idx="586">
                  <c:v>0.97077646851539612</c:v>
                </c:pt>
                <c:pt idx="587">
                  <c:v>0.95654857158660889</c:v>
                </c:pt>
                <c:pt idx="588">
                  <c:v>0.87414553761482239</c:v>
                </c:pt>
                <c:pt idx="589">
                  <c:v>1.0726144760847089</c:v>
                </c:pt>
                <c:pt idx="590">
                  <c:v>1.0450215637683871</c:v>
                </c:pt>
                <c:pt idx="591">
                  <c:v>0.90106381475925446</c:v>
                </c:pt>
                <c:pt idx="592">
                  <c:v>0.90964972972869873</c:v>
                </c:pt>
                <c:pt idx="593">
                  <c:v>1.0420175045728679</c:v>
                </c:pt>
                <c:pt idx="594">
                  <c:v>0.953174889087677</c:v>
                </c:pt>
                <c:pt idx="595">
                  <c:v>0.97355172038078308</c:v>
                </c:pt>
                <c:pt idx="596">
                  <c:v>0.87988381087779999</c:v>
                </c:pt>
                <c:pt idx="597">
                  <c:v>0.82491800934076309</c:v>
                </c:pt>
                <c:pt idx="598">
                  <c:v>0.91745921969413757</c:v>
                </c:pt>
                <c:pt idx="599">
                  <c:v>1.1632126420736311</c:v>
                </c:pt>
                <c:pt idx="600">
                  <c:v>1.007846817374229</c:v>
                </c:pt>
                <c:pt idx="601">
                  <c:v>0.96435131132602692</c:v>
                </c:pt>
                <c:pt idx="602">
                  <c:v>0.95549824833869934</c:v>
                </c:pt>
                <c:pt idx="603">
                  <c:v>1.151683032512665</c:v>
                </c:pt>
                <c:pt idx="604">
                  <c:v>0.93441775441169739</c:v>
                </c:pt>
                <c:pt idx="605">
                  <c:v>0.82904555648565292</c:v>
                </c:pt>
                <c:pt idx="606">
                  <c:v>0.93160022795200348</c:v>
                </c:pt>
                <c:pt idx="607">
                  <c:v>1.0621350109577179</c:v>
                </c:pt>
                <c:pt idx="608">
                  <c:v>0.90933926403522491</c:v>
                </c:pt>
                <c:pt idx="609">
                  <c:v>1.0601725280284879</c:v>
                </c:pt>
                <c:pt idx="610">
                  <c:v>0.86803124845027924</c:v>
                </c:pt>
                <c:pt idx="611">
                  <c:v>1.035494402050972</c:v>
                </c:pt>
                <c:pt idx="612">
                  <c:v>0.84679856896400452</c:v>
                </c:pt>
                <c:pt idx="613">
                  <c:v>1.1803330481052401</c:v>
                </c:pt>
                <c:pt idx="614">
                  <c:v>0.92716392874717712</c:v>
                </c:pt>
                <c:pt idx="615">
                  <c:v>0.89215743541717529</c:v>
                </c:pt>
                <c:pt idx="616">
                  <c:v>0.90323439240455627</c:v>
                </c:pt>
                <c:pt idx="617">
                  <c:v>0.81163579970598221</c:v>
                </c:pt>
                <c:pt idx="618">
                  <c:v>1.0216632485389709</c:v>
                </c:pt>
                <c:pt idx="619">
                  <c:v>1.0098327398300171</c:v>
                </c:pt>
                <c:pt idx="620">
                  <c:v>0.9227326512336731</c:v>
                </c:pt>
                <c:pt idx="621">
                  <c:v>0.7983415424823761</c:v>
                </c:pt>
                <c:pt idx="622">
                  <c:v>1.041555657982826</c:v>
                </c:pt>
                <c:pt idx="623">
                  <c:v>0.98064687848091125</c:v>
                </c:pt>
                <c:pt idx="624">
                  <c:v>0.94449540972709656</c:v>
                </c:pt>
                <c:pt idx="625">
                  <c:v>0.95525607466697693</c:v>
                </c:pt>
                <c:pt idx="626">
                  <c:v>0.86821286380290985</c:v>
                </c:pt>
                <c:pt idx="627">
                  <c:v>1.0196074396371839</c:v>
                </c:pt>
                <c:pt idx="628">
                  <c:v>1.1522445231676099</c:v>
                </c:pt>
                <c:pt idx="629">
                  <c:v>1.056028619408607</c:v>
                </c:pt>
                <c:pt idx="630">
                  <c:v>0.82086282968521118</c:v>
                </c:pt>
                <c:pt idx="631">
                  <c:v>1.0162626355886459</c:v>
                </c:pt>
                <c:pt idx="632">
                  <c:v>0.92156887054443359</c:v>
                </c:pt>
                <c:pt idx="633">
                  <c:v>0.79519685357809067</c:v>
                </c:pt>
                <c:pt idx="634">
                  <c:v>0.83451013267040253</c:v>
                </c:pt>
                <c:pt idx="635">
                  <c:v>0.99281050264835358</c:v>
                </c:pt>
                <c:pt idx="636">
                  <c:v>1.165273040533066</c:v>
                </c:pt>
                <c:pt idx="637">
                  <c:v>0.91882036626338959</c:v>
                </c:pt>
                <c:pt idx="638">
                  <c:v>0.92797495424747467</c:v>
                </c:pt>
                <c:pt idx="639">
                  <c:v>0.94172729551792145</c:v>
                </c:pt>
                <c:pt idx="640">
                  <c:v>1.023033067584038</c:v>
                </c:pt>
                <c:pt idx="641">
                  <c:v>1.1392001360654831</c:v>
                </c:pt>
                <c:pt idx="642">
                  <c:v>0.89704927802085876</c:v>
                </c:pt>
                <c:pt idx="643">
                  <c:v>1.02371421456337</c:v>
                </c:pt>
                <c:pt idx="644">
                  <c:v>0.76439685374498367</c:v>
                </c:pt>
                <c:pt idx="645">
                  <c:v>0.82605412602424622</c:v>
                </c:pt>
                <c:pt idx="646">
                  <c:v>0.78584517538547516</c:v>
                </c:pt>
                <c:pt idx="647">
                  <c:v>0.82686848193407059</c:v>
                </c:pt>
                <c:pt idx="648">
                  <c:v>0.9363895058631897</c:v>
                </c:pt>
                <c:pt idx="649">
                  <c:v>0.97133491933345795</c:v>
                </c:pt>
                <c:pt idx="650">
                  <c:v>0.95896878838539124</c:v>
                </c:pt>
                <c:pt idx="651">
                  <c:v>0.86904163658618927</c:v>
                </c:pt>
                <c:pt idx="652">
                  <c:v>1.0144812911748891</c:v>
                </c:pt>
                <c:pt idx="653">
                  <c:v>0.84388802945613861</c:v>
                </c:pt>
                <c:pt idx="654">
                  <c:v>0.99593254923820496</c:v>
                </c:pt>
                <c:pt idx="655">
                  <c:v>0.92870943248271942</c:v>
                </c:pt>
                <c:pt idx="656">
                  <c:v>1.0153602659702301</c:v>
                </c:pt>
                <c:pt idx="657">
                  <c:v>1.0477723330259321</c:v>
                </c:pt>
                <c:pt idx="658">
                  <c:v>0.830921471118927</c:v>
                </c:pt>
                <c:pt idx="659">
                  <c:v>0.83153577148914337</c:v>
                </c:pt>
                <c:pt idx="660">
                  <c:v>1.129617959260941</c:v>
                </c:pt>
                <c:pt idx="661">
                  <c:v>0.87658005952835083</c:v>
                </c:pt>
                <c:pt idx="662">
                  <c:v>0.90310215950012207</c:v>
                </c:pt>
                <c:pt idx="663">
                  <c:v>0.82505287230014801</c:v>
                </c:pt>
                <c:pt idx="664">
                  <c:v>0.79272029548883438</c:v>
                </c:pt>
                <c:pt idx="665">
                  <c:v>1.059771001338959</c:v>
                </c:pt>
                <c:pt idx="666">
                  <c:v>1.0031624585390091</c:v>
                </c:pt>
                <c:pt idx="667">
                  <c:v>0.84316128492355347</c:v>
                </c:pt>
                <c:pt idx="668">
                  <c:v>1.1070241183042531</c:v>
                </c:pt>
                <c:pt idx="669">
                  <c:v>0.89335070550441742</c:v>
                </c:pt>
                <c:pt idx="670">
                  <c:v>0.93418768048286438</c:v>
                </c:pt>
                <c:pt idx="671">
                  <c:v>1.039196625351906</c:v>
                </c:pt>
                <c:pt idx="672">
                  <c:v>0.84643925726413727</c:v>
                </c:pt>
                <c:pt idx="673">
                  <c:v>0.9233684241771698</c:v>
                </c:pt>
                <c:pt idx="674">
                  <c:v>0.92723308503627777</c:v>
                </c:pt>
                <c:pt idx="675">
                  <c:v>0.96259449422359467</c:v>
                </c:pt>
                <c:pt idx="676">
                  <c:v>0.85523037612438202</c:v>
                </c:pt>
                <c:pt idx="677">
                  <c:v>0.79373811185359955</c:v>
                </c:pt>
                <c:pt idx="678">
                  <c:v>0.97066594660282135</c:v>
                </c:pt>
                <c:pt idx="679">
                  <c:v>0.89369590580463409</c:v>
                </c:pt>
                <c:pt idx="680">
                  <c:v>1.05312468111515</c:v>
                </c:pt>
                <c:pt idx="681">
                  <c:v>0.86015316843986511</c:v>
                </c:pt>
                <c:pt idx="682">
                  <c:v>0.93273390829563141</c:v>
                </c:pt>
                <c:pt idx="683">
                  <c:v>0.84940533339977264</c:v>
                </c:pt>
                <c:pt idx="684">
                  <c:v>0.91032218933105469</c:v>
                </c:pt>
                <c:pt idx="685">
                  <c:v>0.95539896190166473</c:v>
                </c:pt>
                <c:pt idx="686">
                  <c:v>0.81616545468568802</c:v>
                </c:pt>
                <c:pt idx="687">
                  <c:v>0.81212848424911499</c:v>
                </c:pt>
                <c:pt idx="688">
                  <c:v>0.79425501078367233</c:v>
                </c:pt>
                <c:pt idx="689">
                  <c:v>0.80390031635761261</c:v>
                </c:pt>
                <c:pt idx="690">
                  <c:v>0.83253984153270721</c:v>
                </c:pt>
                <c:pt idx="691">
                  <c:v>0.90685141086578369</c:v>
                </c:pt>
                <c:pt idx="692">
                  <c:v>0.99772447347640991</c:v>
                </c:pt>
                <c:pt idx="693">
                  <c:v>0.96416968107223511</c:v>
                </c:pt>
                <c:pt idx="694">
                  <c:v>0.96234552562236786</c:v>
                </c:pt>
                <c:pt idx="695">
                  <c:v>0.79210294783115387</c:v>
                </c:pt>
                <c:pt idx="696">
                  <c:v>0.80093000084161758</c:v>
                </c:pt>
                <c:pt idx="697">
                  <c:v>0.85027968883514404</c:v>
                </c:pt>
                <c:pt idx="698">
                  <c:v>0.82788389921188354</c:v>
                </c:pt>
                <c:pt idx="699">
                  <c:v>1.005580946803093</c:v>
                </c:pt>
                <c:pt idx="700">
                  <c:v>0.87929725646972656</c:v>
                </c:pt>
                <c:pt idx="701">
                  <c:v>0.95246165990829468</c:v>
                </c:pt>
                <c:pt idx="702">
                  <c:v>0.78818202018737793</c:v>
                </c:pt>
                <c:pt idx="703">
                  <c:v>0.8891594409942627</c:v>
                </c:pt>
                <c:pt idx="704">
                  <c:v>0.88928332924842834</c:v>
                </c:pt>
                <c:pt idx="705">
                  <c:v>1.110399335622787</c:v>
                </c:pt>
                <c:pt idx="706">
                  <c:v>0.89909489452838898</c:v>
                </c:pt>
                <c:pt idx="707">
                  <c:v>0.97675211727619171</c:v>
                </c:pt>
                <c:pt idx="708">
                  <c:v>0.8945307731628418</c:v>
                </c:pt>
                <c:pt idx="709">
                  <c:v>0.83616307377815247</c:v>
                </c:pt>
                <c:pt idx="710">
                  <c:v>0.82688950002193451</c:v>
                </c:pt>
                <c:pt idx="711">
                  <c:v>0.90013685822486877</c:v>
                </c:pt>
                <c:pt idx="712">
                  <c:v>0.95927359163761139</c:v>
                </c:pt>
                <c:pt idx="713">
                  <c:v>0.84578686952590942</c:v>
                </c:pt>
                <c:pt idx="714">
                  <c:v>0.78640166670084</c:v>
                </c:pt>
                <c:pt idx="715">
                  <c:v>0.88969975709915161</c:v>
                </c:pt>
                <c:pt idx="716">
                  <c:v>0.81770268082618713</c:v>
                </c:pt>
                <c:pt idx="717">
                  <c:v>0.78117618709802628</c:v>
                </c:pt>
                <c:pt idx="718">
                  <c:v>0.86964550614356995</c:v>
                </c:pt>
                <c:pt idx="719">
                  <c:v>0.85868525505065918</c:v>
                </c:pt>
                <c:pt idx="720">
                  <c:v>0.74698327481746674</c:v>
                </c:pt>
                <c:pt idx="721">
                  <c:v>0.90381528437137604</c:v>
                </c:pt>
                <c:pt idx="722">
                  <c:v>0.80282807350158691</c:v>
                </c:pt>
                <c:pt idx="723">
                  <c:v>0.94833190739154816</c:v>
                </c:pt>
                <c:pt idx="724">
                  <c:v>0.75660365074872971</c:v>
                </c:pt>
                <c:pt idx="725">
                  <c:v>0.85435710847377777</c:v>
                </c:pt>
                <c:pt idx="726">
                  <c:v>0.82652512192726135</c:v>
                </c:pt>
                <c:pt idx="727">
                  <c:v>0.87721450626850128</c:v>
                </c:pt>
                <c:pt idx="728">
                  <c:v>0.88406114280223846</c:v>
                </c:pt>
                <c:pt idx="729">
                  <c:v>0.74545694142580032</c:v>
                </c:pt>
                <c:pt idx="730">
                  <c:v>0.85704372823238373</c:v>
                </c:pt>
                <c:pt idx="731">
                  <c:v>0.86484363675117493</c:v>
                </c:pt>
                <c:pt idx="732">
                  <c:v>0.75195030122995377</c:v>
                </c:pt>
                <c:pt idx="733">
                  <c:v>0.8390735387802124</c:v>
                </c:pt>
                <c:pt idx="734">
                  <c:v>0.90039558708667755</c:v>
                </c:pt>
                <c:pt idx="735">
                  <c:v>0.76305209100246429</c:v>
                </c:pt>
                <c:pt idx="736">
                  <c:v>0.98377633094787598</c:v>
                </c:pt>
                <c:pt idx="737">
                  <c:v>0.84754560887813568</c:v>
                </c:pt>
                <c:pt idx="738">
                  <c:v>0.99434010684490204</c:v>
                </c:pt>
                <c:pt idx="739">
                  <c:v>0.91624781489372253</c:v>
                </c:pt>
                <c:pt idx="740">
                  <c:v>0.80811996757984161</c:v>
                </c:pt>
                <c:pt idx="741">
                  <c:v>1.067746102809906</c:v>
                </c:pt>
                <c:pt idx="742">
                  <c:v>0.77110558748245239</c:v>
                </c:pt>
                <c:pt idx="743">
                  <c:v>0.94950318336486816</c:v>
                </c:pt>
                <c:pt idx="744">
                  <c:v>0.8791947215795517</c:v>
                </c:pt>
                <c:pt idx="745">
                  <c:v>0.79422694444656372</c:v>
                </c:pt>
                <c:pt idx="746">
                  <c:v>0.81967943906784058</c:v>
                </c:pt>
                <c:pt idx="747">
                  <c:v>0.81882855296134949</c:v>
                </c:pt>
                <c:pt idx="748">
                  <c:v>0.82966700196266174</c:v>
                </c:pt>
                <c:pt idx="749">
                  <c:v>0.9474448561668396</c:v>
                </c:pt>
                <c:pt idx="750">
                  <c:v>0.85810497403144836</c:v>
                </c:pt>
                <c:pt idx="751">
                  <c:v>0.87823677062988281</c:v>
                </c:pt>
                <c:pt idx="752">
                  <c:v>0.77603740990161896</c:v>
                </c:pt>
                <c:pt idx="753">
                  <c:v>0.75498377531766891</c:v>
                </c:pt>
                <c:pt idx="754">
                  <c:v>0.73560616374015808</c:v>
                </c:pt>
                <c:pt idx="755">
                  <c:v>0.90889209508895874</c:v>
                </c:pt>
                <c:pt idx="756">
                  <c:v>0.84309569001197815</c:v>
                </c:pt>
                <c:pt idx="757">
                  <c:v>0.85632140934467316</c:v>
                </c:pt>
                <c:pt idx="758">
                  <c:v>0.82676680386066437</c:v>
                </c:pt>
                <c:pt idx="759">
                  <c:v>0.78692746162414551</c:v>
                </c:pt>
                <c:pt idx="760">
                  <c:v>0.83884663879871368</c:v>
                </c:pt>
                <c:pt idx="761">
                  <c:v>1.0880042836070061</c:v>
                </c:pt>
                <c:pt idx="762">
                  <c:v>0.87948144972324371</c:v>
                </c:pt>
                <c:pt idx="763">
                  <c:v>0.84257550537586212</c:v>
                </c:pt>
                <c:pt idx="764">
                  <c:v>0.81320482492446899</c:v>
                </c:pt>
                <c:pt idx="765">
                  <c:v>0.8813994973897934</c:v>
                </c:pt>
                <c:pt idx="766">
                  <c:v>0.75129247456789017</c:v>
                </c:pt>
                <c:pt idx="767">
                  <c:v>0.74098218977451324</c:v>
                </c:pt>
                <c:pt idx="768">
                  <c:v>0.79229572415351868</c:v>
                </c:pt>
                <c:pt idx="769">
                  <c:v>0.98674878478050232</c:v>
                </c:pt>
                <c:pt idx="770">
                  <c:v>0.72249162942171097</c:v>
                </c:pt>
                <c:pt idx="771">
                  <c:v>0.83612996339797974</c:v>
                </c:pt>
                <c:pt idx="772">
                  <c:v>0.82946152985095978</c:v>
                </c:pt>
                <c:pt idx="773">
                  <c:v>0.77489504218101501</c:v>
                </c:pt>
                <c:pt idx="774">
                  <c:v>0.81459084153175354</c:v>
                </c:pt>
                <c:pt idx="775">
                  <c:v>0.84775234758853912</c:v>
                </c:pt>
                <c:pt idx="776">
                  <c:v>0.88990776240825653</c:v>
                </c:pt>
                <c:pt idx="777">
                  <c:v>1.0549967288970949</c:v>
                </c:pt>
                <c:pt idx="778">
                  <c:v>0.80222147703170776</c:v>
                </c:pt>
                <c:pt idx="779">
                  <c:v>0.65226464718580246</c:v>
                </c:pt>
                <c:pt idx="780">
                  <c:v>1.0952276140451429</c:v>
                </c:pt>
                <c:pt idx="781">
                  <c:v>0.84899656474590302</c:v>
                </c:pt>
                <c:pt idx="782">
                  <c:v>0.77287113666534424</c:v>
                </c:pt>
                <c:pt idx="783">
                  <c:v>0.86742810904979706</c:v>
                </c:pt>
                <c:pt idx="784">
                  <c:v>0.8112540990114212</c:v>
                </c:pt>
                <c:pt idx="785">
                  <c:v>0.77415569126605988</c:v>
                </c:pt>
                <c:pt idx="786">
                  <c:v>0.76234069466590881</c:v>
                </c:pt>
                <c:pt idx="787">
                  <c:v>0.74346789717674255</c:v>
                </c:pt>
                <c:pt idx="788">
                  <c:v>0.82686731219291687</c:v>
                </c:pt>
                <c:pt idx="789">
                  <c:v>0.76403334736824036</c:v>
                </c:pt>
                <c:pt idx="790">
                  <c:v>0.71737248450517654</c:v>
                </c:pt>
                <c:pt idx="791">
                  <c:v>0.74139994382858276</c:v>
                </c:pt>
                <c:pt idx="792">
                  <c:v>0.7868727445602417</c:v>
                </c:pt>
                <c:pt idx="793">
                  <c:v>0.77862508594989777</c:v>
                </c:pt>
                <c:pt idx="794">
                  <c:v>0.65727277100086212</c:v>
                </c:pt>
                <c:pt idx="795">
                  <c:v>0.85368545353412628</c:v>
                </c:pt>
                <c:pt idx="796">
                  <c:v>0.87282972037792206</c:v>
                </c:pt>
                <c:pt idx="797">
                  <c:v>0.75611434876918793</c:v>
                </c:pt>
                <c:pt idx="798">
                  <c:v>0.76903438568115234</c:v>
                </c:pt>
                <c:pt idx="799">
                  <c:v>0.76428942382335663</c:v>
                </c:pt>
                <c:pt idx="800">
                  <c:v>0.85992904007434845</c:v>
                </c:pt>
                <c:pt idx="801">
                  <c:v>0.94140283763408661</c:v>
                </c:pt>
                <c:pt idx="802">
                  <c:v>0.87794733047485352</c:v>
                </c:pt>
                <c:pt idx="803">
                  <c:v>0.73317663371562958</c:v>
                </c:pt>
                <c:pt idx="804">
                  <c:v>0.73659677803516388</c:v>
                </c:pt>
                <c:pt idx="805">
                  <c:v>0.84372872114181519</c:v>
                </c:pt>
                <c:pt idx="806">
                  <c:v>1.0300280600786209</c:v>
                </c:pt>
                <c:pt idx="807">
                  <c:v>0.72848624736070633</c:v>
                </c:pt>
                <c:pt idx="808">
                  <c:v>1.1832713782787321</c:v>
                </c:pt>
                <c:pt idx="809">
                  <c:v>0.83843466639518738</c:v>
                </c:pt>
                <c:pt idx="810">
                  <c:v>0.81359095871448517</c:v>
                </c:pt>
                <c:pt idx="811">
                  <c:v>0.97751766443252563</c:v>
                </c:pt>
                <c:pt idx="812">
                  <c:v>0.81565634906291962</c:v>
                </c:pt>
                <c:pt idx="813">
                  <c:v>0.65213925018906593</c:v>
                </c:pt>
                <c:pt idx="814">
                  <c:v>0.68097729980945587</c:v>
                </c:pt>
                <c:pt idx="815">
                  <c:v>0.8968927264213562</c:v>
                </c:pt>
                <c:pt idx="816">
                  <c:v>0.78406140208244324</c:v>
                </c:pt>
                <c:pt idx="817">
                  <c:v>0.82570110261440277</c:v>
                </c:pt>
                <c:pt idx="818">
                  <c:v>0.85317660868167877</c:v>
                </c:pt>
                <c:pt idx="819">
                  <c:v>0.99328440427780151</c:v>
                </c:pt>
                <c:pt idx="820">
                  <c:v>0.96802876889705658</c:v>
                </c:pt>
                <c:pt idx="821">
                  <c:v>1.0614719390869141</c:v>
                </c:pt>
                <c:pt idx="822">
                  <c:v>0.77232956886291504</c:v>
                </c:pt>
                <c:pt idx="823">
                  <c:v>0.75913697481155396</c:v>
                </c:pt>
                <c:pt idx="824">
                  <c:v>0.73726335167884827</c:v>
                </c:pt>
                <c:pt idx="825">
                  <c:v>0.68987227231264114</c:v>
                </c:pt>
                <c:pt idx="826">
                  <c:v>0.90541967749595642</c:v>
                </c:pt>
                <c:pt idx="827">
                  <c:v>0.8347100168466568</c:v>
                </c:pt>
                <c:pt idx="828">
                  <c:v>0.77310724556446075</c:v>
                </c:pt>
                <c:pt idx="829">
                  <c:v>0.88759756088256836</c:v>
                </c:pt>
                <c:pt idx="830">
                  <c:v>0.69641858339309692</c:v>
                </c:pt>
                <c:pt idx="831">
                  <c:v>0.73583609610795975</c:v>
                </c:pt>
                <c:pt idx="832">
                  <c:v>0.83370514214038849</c:v>
                </c:pt>
                <c:pt idx="833">
                  <c:v>0.80100138485431671</c:v>
                </c:pt>
                <c:pt idx="834">
                  <c:v>0.76675145328044891</c:v>
                </c:pt>
                <c:pt idx="835">
                  <c:v>0.82267248630523682</c:v>
                </c:pt>
                <c:pt idx="836">
                  <c:v>0.73361432552337646</c:v>
                </c:pt>
                <c:pt idx="837">
                  <c:v>0.80236825346946716</c:v>
                </c:pt>
                <c:pt idx="838">
                  <c:v>0.78646409511566162</c:v>
                </c:pt>
                <c:pt idx="839">
                  <c:v>0.86706265807151794</c:v>
                </c:pt>
                <c:pt idx="840">
                  <c:v>0.80370698869228363</c:v>
                </c:pt>
                <c:pt idx="841">
                  <c:v>0.7972838282585144</c:v>
                </c:pt>
                <c:pt idx="842">
                  <c:v>0.83356322348117828</c:v>
                </c:pt>
                <c:pt idx="843">
                  <c:v>0.7602093368768692</c:v>
                </c:pt>
                <c:pt idx="844">
                  <c:v>0.8697333037853241</c:v>
                </c:pt>
                <c:pt idx="845">
                  <c:v>0.80590367317199707</c:v>
                </c:pt>
                <c:pt idx="846">
                  <c:v>0.84785935282707214</c:v>
                </c:pt>
                <c:pt idx="847">
                  <c:v>0.82738739252090454</c:v>
                </c:pt>
                <c:pt idx="848">
                  <c:v>0.7989002913236618</c:v>
                </c:pt>
                <c:pt idx="849">
                  <c:v>0.64234024286270142</c:v>
                </c:pt>
                <c:pt idx="850">
                  <c:v>0.74629080295562744</c:v>
                </c:pt>
                <c:pt idx="851">
                  <c:v>0.75139272212982178</c:v>
                </c:pt>
                <c:pt idx="852">
                  <c:v>0.8379959762096405</c:v>
                </c:pt>
                <c:pt idx="853">
                  <c:v>0.96891556680202484</c:v>
                </c:pt>
                <c:pt idx="854">
                  <c:v>0.83668398857116699</c:v>
                </c:pt>
                <c:pt idx="855">
                  <c:v>0.78762312233448029</c:v>
                </c:pt>
                <c:pt idx="856">
                  <c:v>0.72003711760044098</c:v>
                </c:pt>
                <c:pt idx="857">
                  <c:v>0.79089877009391785</c:v>
                </c:pt>
                <c:pt idx="858">
                  <c:v>0.91799010336399078</c:v>
                </c:pt>
                <c:pt idx="859">
                  <c:v>0.65488442778587341</c:v>
                </c:pt>
                <c:pt idx="860">
                  <c:v>0.69029413163661957</c:v>
                </c:pt>
                <c:pt idx="861">
                  <c:v>0.74902947247028351</c:v>
                </c:pt>
                <c:pt idx="862">
                  <c:v>0.66567263007164001</c:v>
                </c:pt>
                <c:pt idx="863">
                  <c:v>0.75225354731082916</c:v>
                </c:pt>
                <c:pt idx="864">
                  <c:v>0.67061677575111389</c:v>
                </c:pt>
                <c:pt idx="865">
                  <c:v>0.88906112313270569</c:v>
                </c:pt>
                <c:pt idx="866">
                  <c:v>0.74346944689750671</c:v>
                </c:pt>
                <c:pt idx="867">
                  <c:v>0.7154369056224823</c:v>
                </c:pt>
                <c:pt idx="868">
                  <c:v>0.7245694100856781</c:v>
                </c:pt>
                <c:pt idx="869">
                  <c:v>0.73831532895565033</c:v>
                </c:pt>
                <c:pt idx="870">
                  <c:v>0.77121409773826599</c:v>
                </c:pt>
                <c:pt idx="871">
                  <c:v>0.65865112096071243</c:v>
                </c:pt>
                <c:pt idx="872">
                  <c:v>0.85024386644363403</c:v>
                </c:pt>
                <c:pt idx="873">
                  <c:v>0.73753957450389862</c:v>
                </c:pt>
                <c:pt idx="874">
                  <c:v>0.83046911656856537</c:v>
                </c:pt>
                <c:pt idx="875">
                  <c:v>0.75021845102310181</c:v>
                </c:pt>
                <c:pt idx="876">
                  <c:v>0.7799743264913559</c:v>
                </c:pt>
                <c:pt idx="877">
                  <c:v>0.60107923671603203</c:v>
                </c:pt>
                <c:pt idx="878">
                  <c:v>0.73186728358268738</c:v>
                </c:pt>
                <c:pt idx="879">
                  <c:v>0.6461479626595974</c:v>
                </c:pt>
                <c:pt idx="880">
                  <c:v>0.64210048317909241</c:v>
                </c:pt>
                <c:pt idx="881">
                  <c:v>0.76270198822021484</c:v>
                </c:pt>
                <c:pt idx="882">
                  <c:v>0.81007187068462372</c:v>
                </c:pt>
                <c:pt idx="883">
                  <c:v>0.82587003707885742</c:v>
                </c:pt>
                <c:pt idx="884">
                  <c:v>0.89629502594470978</c:v>
                </c:pt>
                <c:pt idx="885">
                  <c:v>0.71400018036365509</c:v>
                </c:pt>
                <c:pt idx="886">
                  <c:v>0.84425616264343262</c:v>
                </c:pt>
                <c:pt idx="887">
                  <c:v>0.67429576814174652</c:v>
                </c:pt>
                <c:pt idx="888">
                  <c:v>0.69969657063484192</c:v>
                </c:pt>
                <c:pt idx="889">
                  <c:v>0.72692444920539856</c:v>
                </c:pt>
                <c:pt idx="890">
                  <c:v>0.66100132465362549</c:v>
                </c:pt>
                <c:pt idx="891">
                  <c:v>0.77113571763038635</c:v>
                </c:pt>
                <c:pt idx="892">
                  <c:v>0.75451177358627319</c:v>
                </c:pt>
                <c:pt idx="893">
                  <c:v>0.73460540175437927</c:v>
                </c:pt>
                <c:pt idx="894">
                  <c:v>0.71396069973707199</c:v>
                </c:pt>
                <c:pt idx="895">
                  <c:v>0.67475482076406479</c:v>
                </c:pt>
                <c:pt idx="896">
                  <c:v>0.75353178381919861</c:v>
                </c:pt>
                <c:pt idx="897">
                  <c:v>0.7156466543674469</c:v>
                </c:pt>
                <c:pt idx="898">
                  <c:v>0.64320264384150505</c:v>
                </c:pt>
                <c:pt idx="899">
                  <c:v>0.77135954797267914</c:v>
                </c:pt>
                <c:pt idx="900">
                  <c:v>0.88835974037647247</c:v>
                </c:pt>
                <c:pt idx="901">
                  <c:v>0.7420790046453476</c:v>
                </c:pt>
                <c:pt idx="902">
                  <c:v>0.83291326463222504</c:v>
                </c:pt>
                <c:pt idx="903">
                  <c:v>0.8142867237329483</c:v>
                </c:pt>
                <c:pt idx="904">
                  <c:v>0.817128986120224</c:v>
                </c:pt>
                <c:pt idx="905">
                  <c:v>0.78226199746131897</c:v>
                </c:pt>
                <c:pt idx="906">
                  <c:v>0.92199753224849701</c:v>
                </c:pt>
                <c:pt idx="907">
                  <c:v>0.79863147437572479</c:v>
                </c:pt>
                <c:pt idx="908">
                  <c:v>0.65188860148191452</c:v>
                </c:pt>
                <c:pt idx="909">
                  <c:v>0.88871680200099945</c:v>
                </c:pt>
                <c:pt idx="910">
                  <c:v>0.8251601830124855</c:v>
                </c:pt>
                <c:pt idx="911">
                  <c:v>0.82502880692481995</c:v>
                </c:pt>
                <c:pt idx="912">
                  <c:v>0.77680565416812897</c:v>
                </c:pt>
                <c:pt idx="913">
                  <c:v>0.62171860784292221</c:v>
                </c:pt>
                <c:pt idx="914">
                  <c:v>0.69624963402748108</c:v>
                </c:pt>
                <c:pt idx="915">
                  <c:v>0.73348540067672729</c:v>
                </c:pt>
                <c:pt idx="916">
                  <c:v>0.77600075304508209</c:v>
                </c:pt>
                <c:pt idx="917">
                  <c:v>0.60495931655168533</c:v>
                </c:pt>
                <c:pt idx="918">
                  <c:v>0.6789243221282959</c:v>
                </c:pt>
                <c:pt idx="919">
                  <c:v>0.77988085150718689</c:v>
                </c:pt>
                <c:pt idx="920">
                  <c:v>0.72213488817214966</c:v>
                </c:pt>
                <c:pt idx="921">
                  <c:v>0.73988460004329681</c:v>
                </c:pt>
                <c:pt idx="922">
                  <c:v>0.83982785046100616</c:v>
                </c:pt>
                <c:pt idx="923">
                  <c:v>0.74497868120670319</c:v>
                </c:pt>
                <c:pt idx="924">
                  <c:v>0.83574329316616058</c:v>
                </c:pt>
                <c:pt idx="925">
                  <c:v>0.76647229492664337</c:v>
                </c:pt>
                <c:pt idx="926">
                  <c:v>0.73513326048851013</c:v>
                </c:pt>
                <c:pt idx="927">
                  <c:v>0.63167261332273483</c:v>
                </c:pt>
                <c:pt idx="928">
                  <c:v>0.79643157124519348</c:v>
                </c:pt>
                <c:pt idx="929">
                  <c:v>0.80444227159023285</c:v>
                </c:pt>
                <c:pt idx="930">
                  <c:v>0.81390190124511719</c:v>
                </c:pt>
                <c:pt idx="931">
                  <c:v>0.57947440259158611</c:v>
                </c:pt>
                <c:pt idx="932">
                  <c:v>0.64927149564027786</c:v>
                </c:pt>
                <c:pt idx="933">
                  <c:v>0.62816307693719864</c:v>
                </c:pt>
                <c:pt idx="934">
                  <c:v>0.90304557979106903</c:v>
                </c:pt>
                <c:pt idx="935">
                  <c:v>0.6405249759554863</c:v>
                </c:pt>
                <c:pt idx="936">
                  <c:v>0.72655907273292542</c:v>
                </c:pt>
                <c:pt idx="937">
                  <c:v>0.65024870634078979</c:v>
                </c:pt>
                <c:pt idx="938">
                  <c:v>0.80542469024658203</c:v>
                </c:pt>
                <c:pt idx="939">
                  <c:v>0.6649736762046814</c:v>
                </c:pt>
                <c:pt idx="940">
                  <c:v>0.91915345191955566</c:v>
                </c:pt>
                <c:pt idx="941">
                  <c:v>0.822013258934021</c:v>
                </c:pt>
                <c:pt idx="942">
                  <c:v>0.7543489933013916</c:v>
                </c:pt>
                <c:pt idx="943">
                  <c:v>0.89433759450912476</c:v>
                </c:pt>
                <c:pt idx="944">
                  <c:v>0.75361435115337372</c:v>
                </c:pt>
                <c:pt idx="945">
                  <c:v>0.71841572225093842</c:v>
                </c:pt>
                <c:pt idx="946">
                  <c:v>0.65200485289096832</c:v>
                </c:pt>
                <c:pt idx="947">
                  <c:v>0.7373262345790863</c:v>
                </c:pt>
                <c:pt idx="948">
                  <c:v>0.73398493230342865</c:v>
                </c:pt>
                <c:pt idx="949">
                  <c:v>0.76465792953968048</c:v>
                </c:pt>
                <c:pt idx="950">
                  <c:v>0.75538194179534912</c:v>
                </c:pt>
                <c:pt idx="951">
                  <c:v>0.5993613637983799</c:v>
                </c:pt>
                <c:pt idx="952">
                  <c:v>0.64372634887695313</c:v>
                </c:pt>
                <c:pt idx="953">
                  <c:v>0.65497682988643646</c:v>
                </c:pt>
                <c:pt idx="954">
                  <c:v>0.64352448284626007</c:v>
                </c:pt>
                <c:pt idx="955">
                  <c:v>0.84221199154853821</c:v>
                </c:pt>
                <c:pt idx="956">
                  <c:v>0.62636066973209381</c:v>
                </c:pt>
                <c:pt idx="957">
                  <c:v>0.73385603725910187</c:v>
                </c:pt>
                <c:pt idx="958">
                  <c:v>0.676833376288414</c:v>
                </c:pt>
                <c:pt idx="959">
                  <c:v>0.76600831747055054</c:v>
                </c:pt>
                <c:pt idx="960">
                  <c:v>0.65413106977939606</c:v>
                </c:pt>
                <c:pt idx="961">
                  <c:v>0.72886466979980469</c:v>
                </c:pt>
                <c:pt idx="962">
                  <c:v>0.62462949752807617</c:v>
                </c:pt>
                <c:pt idx="963">
                  <c:v>0.9578787237405777</c:v>
                </c:pt>
                <c:pt idx="964">
                  <c:v>0.71307341754436493</c:v>
                </c:pt>
                <c:pt idx="965">
                  <c:v>0.64606207609176636</c:v>
                </c:pt>
                <c:pt idx="966">
                  <c:v>0.82863408327102661</c:v>
                </c:pt>
                <c:pt idx="967">
                  <c:v>0.65590827167034149</c:v>
                </c:pt>
                <c:pt idx="968">
                  <c:v>0.79496999084949493</c:v>
                </c:pt>
                <c:pt idx="969">
                  <c:v>0.68788740038871765</c:v>
                </c:pt>
                <c:pt idx="970">
                  <c:v>0.70988163352012634</c:v>
                </c:pt>
                <c:pt idx="971">
                  <c:v>0.67885666340589523</c:v>
                </c:pt>
                <c:pt idx="972">
                  <c:v>0.69771908223628998</c:v>
                </c:pt>
                <c:pt idx="973">
                  <c:v>0.55645360611379147</c:v>
                </c:pt>
                <c:pt idx="974">
                  <c:v>0.82883258163928986</c:v>
                </c:pt>
                <c:pt idx="975">
                  <c:v>0.68822894990444183</c:v>
                </c:pt>
                <c:pt idx="976">
                  <c:v>0.62808096408843994</c:v>
                </c:pt>
                <c:pt idx="977">
                  <c:v>0.62268421053886414</c:v>
                </c:pt>
                <c:pt idx="978">
                  <c:v>0.85175296664237976</c:v>
                </c:pt>
                <c:pt idx="979">
                  <c:v>0.71200233697891235</c:v>
                </c:pt>
                <c:pt idx="980">
                  <c:v>0.59100312739610672</c:v>
                </c:pt>
                <c:pt idx="981">
                  <c:v>0.74859444051980972</c:v>
                </c:pt>
                <c:pt idx="982">
                  <c:v>0.72448247671127319</c:v>
                </c:pt>
                <c:pt idx="983">
                  <c:v>0.7815854400396347</c:v>
                </c:pt>
                <c:pt idx="984">
                  <c:v>0.63605359941720963</c:v>
                </c:pt>
                <c:pt idx="985">
                  <c:v>0.71081031858921051</c:v>
                </c:pt>
                <c:pt idx="986">
                  <c:v>0.78911960870027542</c:v>
                </c:pt>
                <c:pt idx="987">
                  <c:v>0.66417546570301056</c:v>
                </c:pt>
                <c:pt idx="988">
                  <c:v>0.78286036849021912</c:v>
                </c:pt>
                <c:pt idx="989">
                  <c:v>0.7450079470872879</c:v>
                </c:pt>
                <c:pt idx="990">
                  <c:v>0.68549257516860962</c:v>
                </c:pt>
                <c:pt idx="991">
                  <c:v>0.63318289816379547</c:v>
                </c:pt>
                <c:pt idx="992">
                  <c:v>0.70695884525775909</c:v>
                </c:pt>
                <c:pt idx="993">
                  <c:v>0.63195560872554779</c:v>
                </c:pt>
                <c:pt idx="994">
                  <c:v>0.61804512143135071</c:v>
                </c:pt>
                <c:pt idx="995">
                  <c:v>0.62285280972719193</c:v>
                </c:pt>
                <c:pt idx="996">
                  <c:v>0.81539767980575562</c:v>
                </c:pt>
                <c:pt idx="997">
                  <c:v>0.6642787903547287</c:v>
                </c:pt>
                <c:pt idx="998">
                  <c:v>0.84256786108016968</c:v>
                </c:pt>
                <c:pt idx="999">
                  <c:v>0.66265454888343811</c:v>
                </c:pt>
                <c:pt idx="1000">
                  <c:v>0.62707985937595367</c:v>
                </c:pt>
                <c:pt idx="1001">
                  <c:v>0.74383498728275299</c:v>
                </c:pt>
                <c:pt idx="1002">
                  <c:v>0.76388196647167206</c:v>
                </c:pt>
                <c:pt idx="1003">
                  <c:v>0.61715099215507507</c:v>
                </c:pt>
                <c:pt idx="1004">
                  <c:v>0.69213376939296722</c:v>
                </c:pt>
                <c:pt idx="1005">
                  <c:v>0.6183897852897644</c:v>
                </c:pt>
                <c:pt idx="1006">
                  <c:v>0.75543150305747986</c:v>
                </c:pt>
                <c:pt idx="1007">
                  <c:v>0.74300318956375122</c:v>
                </c:pt>
                <c:pt idx="1008">
                  <c:v>0.65291354060173035</c:v>
                </c:pt>
                <c:pt idx="1009">
                  <c:v>0.57107064127922058</c:v>
                </c:pt>
                <c:pt idx="1010">
                  <c:v>0.8066956102848053</c:v>
                </c:pt>
                <c:pt idx="1011">
                  <c:v>0.58890534192323685</c:v>
                </c:pt>
                <c:pt idx="1012">
                  <c:v>0.88252962380647659</c:v>
                </c:pt>
                <c:pt idx="1013">
                  <c:v>0.64356318116188049</c:v>
                </c:pt>
                <c:pt idx="1014">
                  <c:v>0.54276216961443424</c:v>
                </c:pt>
                <c:pt idx="1015">
                  <c:v>0.78079591691493988</c:v>
                </c:pt>
                <c:pt idx="1016">
                  <c:v>0.57030512019991875</c:v>
                </c:pt>
                <c:pt idx="1017">
                  <c:v>0.57812340557575226</c:v>
                </c:pt>
                <c:pt idx="1018">
                  <c:v>0.69108185172080994</c:v>
                </c:pt>
                <c:pt idx="1019">
                  <c:v>0.68165840208530426</c:v>
                </c:pt>
                <c:pt idx="1020">
                  <c:v>0.65519450604915619</c:v>
                </c:pt>
                <c:pt idx="1021">
                  <c:v>0.81077466905117035</c:v>
                </c:pt>
                <c:pt idx="1022">
                  <c:v>0.61313866823911667</c:v>
                </c:pt>
                <c:pt idx="1023">
                  <c:v>0.64041990041732788</c:v>
                </c:pt>
                <c:pt idx="1024">
                  <c:v>0.73441046476364136</c:v>
                </c:pt>
                <c:pt idx="1025">
                  <c:v>0.70915621519088745</c:v>
                </c:pt>
                <c:pt idx="1026">
                  <c:v>0.85829629004001617</c:v>
                </c:pt>
                <c:pt idx="1027">
                  <c:v>0.69391238689422607</c:v>
                </c:pt>
                <c:pt idx="1028">
                  <c:v>0.80672994256019592</c:v>
                </c:pt>
                <c:pt idx="1029">
                  <c:v>0.61219942569732666</c:v>
                </c:pt>
                <c:pt idx="1030">
                  <c:v>0.6036316491663456</c:v>
                </c:pt>
                <c:pt idx="1031">
                  <c:v>0.62890492379665375</c:v>
                </c:pt>
                <c:pt idx="1032">
                  <c:v>0.61317180097103119</c:v>
                </c:pt>
                <c:pt idx="1033">
                  <c:v>0.78569288551807404</c:v>
                </c:pt>
                <c:pt idx="1034">
                  <c:v>0.58953729271888733</c:v>
                </c:pt>
                <c:pt idx="1035">
                  <c:v>0.62808486074209213</c:v>
                </c:pt>
                <c:pt idx="1036">
                  <c:v>0.6357920914888382</c:v>
                </c:pt>
                <c:pt idx="1037">
                  <c:v>0.77214781194925308</c:v>
                </c:pt>
                <c:pt idx="1038">
                  <c:v>0.63948140293359756</c:v>
                </c:pt>
                <c:pt idx="1039">
                  <c:v>0.71909923851490021</c:v>
                </c:pt>
                <c:pt idx="1040">
                  <c:v>0.59258005023002625</c:v>
                </c:pt>
                <c:pt idx="1041">
                  <c:v>0.69408212602138519</c:v>
                </c:pt>
                <c:pt idx="1042">
                  <c:v>0.64815826714038849</c:v>
                </c:pt>
                <c:pt idx="1043">
                  <c:v>0.69323715567588806</c:v>
                </c:pt>
                <c:pt idx="1044">
                  <c:v>0.65145097672939301</c:v>
                </c:pt>
                <c:pt idx="1045">
                  <c:v>0.64538995921611786</c:v>
                </c:pt>
                <c:pt idx="1046">
                  <c:v>0.79982273280620575</c:v>
                </c:pt>
                <c:pt idx="1047">
                  <c:v>0.75225472450256348</c:v>
                </c:pt>
                <c:pt idx="1048">
                  <c:v>0.64070844650268555</c:v>
                </c:pt>
                <c:pt idx="1049">
                  <c:v>0.75892354547977448</c:v>
                </c:pt>
                <c:pt idx="1050">
                  <c:v>0.69273173809051514</c:v>
                </c:pt>
                <c:pt idx="1051">
                  <c:v>0.66995556652545929</c:v>
                </c:pt>
                <c:pt idx="1052">
                  <c:v>0.73009191453456879</c:v>
                </c:pt>
                <c:pt idx="1053">
                  <c:v>0.59591682255268097</c:v>
                </c:pt>
                <c:pt idx="1054">
                  <c:v>0.73745101690292358</c:v>
                </c:pt>
                <c:pt idx="1055">
                  <c:v>0.64015281945466995</c:v>
                </c:pt>
                <c:pt idx="1056">
                  <c:v>0.70339418202638626</c:v>
                </c:pt>
                <c:pt idx="1057">
                  <c:v>0.6941324919462204</c:v>
                </c:pt>
                <c:pt idx="1058">
                  <c:v>0.72118234634399414</c:v>
                </c:pt>
                <c:pt idx="1059">
                  <c:v>0.55943430960178375</c:v>
                </c:pt>
                <c:pt idx="1060">
                  <c:v>0.66781838238239288</c:v>
                </c:pt>
                <c:pt idx="1061">
                  <c:v>0.57508978247642517</c:v>
                </c:pt>
                <c:pt idx="1062">
                  <c:v>0.56617609411478043</c:v>
                </c:pt>
                <c:pt idx="1063">
                  <c:v>0.68835605680942535</c:v>
                </c:pt>
                <c:pt idx="1064">
                  <c:v>0.6269524022936821</c:v>
                </c:pt>
                <c:pt idx="1065">
                  <c:v>0.62361270189285278</c:v>
                </c:pt>
                <c:pt idx="1066">
                  <c:v>0.68194567412137985</c:v>
                </c:pt>
                <c:pt idx="1067">
                  <c:v>0.65957115590572357</c:v>
                </c:pt>
                <c:pt idx="1068">
                  <c:v>0.55747390910983086</c:v>
                </c:pt>
                <c:pt idx="1069">
                  <c:v>0.68782417476177216</c:v>
                </c:pt>
                <c:pt idx="1070">
                  <c:v>0.61484779417514801</c:v>
                </c:pt>
                <c:pt idx="1071">
                  <c:v>0.71653302013874054</c:v>
                </c:pt>
                <c:pt idx="1072">
                  <c:v>0.66452855616807938</c:v>
                </c:pt>
                <c:pt idx="1073">
                  <c:v>0.74849104881286621</c:v>
                </c:pt>
                <c:pt idx="1074">
                  <c:v>0.53283998928964138</c:v>
                </c:pt>
                <c:pt idx="1075">
                  <c:v>0.67635150253772736</c:v>
                </c:pt>
                <c:pt idx="1076">
                  <c:v>0.66051407903432846</c:v>
                </c:pt>
                <c:pt idx="1077">
                  <c:v>0.74698878824710846</c:v>
                </c:pt>
                <c:pt idx="1078">
                  <c:v>0.73918540775775909</c:v>
                </c:pt>
                <c:pt idx="1079">
                  <c:v>0.6605973094701767</c:v>
                </c:pt>
                <c:pt idx="1080">
                  <c:v>0.78773269057273865</c:v>
                </c:pt>
                <c:pt idx="1081">
                  <c:v>0.69382944703102112</c:v>
                </c:pt>
                <c:pt idx="1082">
                  <c:v>0.73081362247467041</c:v>
                </c:pt>
                <c:pt idx="1083">
                  <c:v>0.64541831612586975</c:v>
                </c:pt>
                <c:pt idx="1084">
                  <c:v>0.62017784267663956</c:v>
                </c:pt>
                <c:pt idx="1085">
                  <c:v>0.54650070145726204</c:v>
                </c:pt>
                <c:pt idx="1086">
                  <c:v>0.63669534027576447</c:v>
                </c:pt>
                <c:pt idx="1087">
                  <c:v>0.56539451330900192</c:v>
                </c:pt>
                <c:pt idx="1088">
                  <c:v>0.68467001616954803</c:v>
                </c:pt>
                <c:pt idx="1089">
                  <c:v>0.59696783125400543</c:v>
                </c:pt>
                <c:pt idx="1090">
                  <c:v>0.65260636806488037</c:v>
                </c:pt>
                <c:pt idx="1091">
                  <c:v>0.61502876132726669</c:v>
                </c:pt>
                <c:pt idx="1092">
                  <c:v>0.65594513714313507</c:v>
                </c:pt>
                <c:pt idx="1093">
                  <c:v>0.66688284277915955</c:v>
                </c:pt>
                <c:pt idx="1094">
                  <c:v>0.70676973462104797</c:v>
                </c:pt>
                <c:pt idx="1095">
                  <c:v>0.58113612234592438</c:v>
                </c:pt>
                <c:pt idx="1096">
                  <c:v>0.55620211362838745</c:v>
                </c:pt>
                <c:pt idx="1097">
                  <c:v>0.64729565382003784</c:v>
                </c:pt>
                <c:pt idx="1098">
                  <c:v>0.6094362884759903</c:v>
                </c:pt>
                <c:pt idx="1099">
                  <c:v>0.62966081500053406</c:v>
                </c:pt>
                <c:pt idx="1100">
                  <c:v>0.58477342128753662</c:v>
                </c:pt>
                <c:pt idx="1101">
                  <c:v>0.60991930216550827</c:v>
                </c:pt>
                <c:pt idx="1102">
                  <c:v>0.72713856399059296</c:v>
                </c:pt>
                <c:pt idx="1103">
                  <c:v>0.63167215883731842</c:v>
                </c:pt>
                <c:pt idx="1104">
                  <c:v>0.72391973435878754</c:v>
                </c:pt>
                <c:pt idx="1105">
                  <c:v>0.64375050365924835</c:v>
                </c:pt>
                <c:pt idx="1106">
                  <c:v>0.54172526299953461</c:v>
                </c:pt>
                <c:pt idx="1107">
                  <c:v>0.79298378527164459</c:v>
                </c:pt>
                <c:pt idx="1108">
                  <c:v>0.74125847220420837</c:v>
                </c:pt>
                <c:pt idx="1109">
                  <c:v>0.68229138851165771</c:v>
                </c:pt>
                <c:pt idx="1110">
                  <c:v>0.83630834519863129</c:v>
                </c:pt>
                <c:pt idx="1111">
                  <c:v>0.58145418763160706</c:v>
                </c:pt>
                <c:pt idx="1112">
                  <c:v>0.61670723557472229</c:v>
                </c:pt>
                <c:pt idx="1113">
                  <c:v>0.63110458850860596</c:v>
                </c:pt>
                <c:pt idx="1114">
                  <c:v>0.7039366215467453</c:v>
                </c:pt>
                <c:pt idx="1115">
                  <c:v>0.57348505407571793</c:v>
                </c:pt>
                <c:pt idx="1116">
                  <c:v>0.83827702701091766</c:v>
                </c:pt>
                <c:pt idx="1117">
                  <c:v>0.66884890198707581</c:v>
                </c:pt>
                <c:pt idx="1118">
                  <c:v>0.62918417900800705</c:v>
                </c:pt>
                <c:pt idx="1119">
                  <c:v>0.72449478507041931</c:v>
                </c:pt>
                <c:pt idx="1120">
                  <c:v>0.61434734612703323</c:v>
                </c:pt>
                <c:pt idx="1121">
                  <c:v>0.56042902916669846</c:v>
                </c:pt>
                <c:pt idx="1122">
                  <c:v>0.53929425403475761</c:v>
                </c:pt>
                <c:pt idx="1123">
                  <c:v>0.68486973643302917</c:v>
                </c:pt>
                <c:pt idx="1124">
                  <c:v>0.69188721477985382</c:v>
                </c:pt>
                <c:pt idx="1125">
                  <c:v>0.55443620681762695</c:v>
                </c:pt>
                <c:pt idx="1126">
                  <c:v>0.9102342426776886</c:v>
                </c:pt>
                <c:pt idx="1127">
                  <c:v>0.51575803756713867</c:v>
                </c:pt>
                <c:pt idx="1128">
                  <c:v>0.57052662223577499</c:v>
                </c:pt>
                <c:pt idx="1129">
                  <c:v>0.57945757359266281</c:v>
                </c:pt>
                <c:pt idx="1130">
                  <c:v>0.65308264642953873</c:v>
                </c:pt>
                <c:pt idx="1131">
                  <c:v>0.58249035477638245</c:v>
                </c:pt>
                <c:pt idx="1132">
                  <c:v>0.62989544868469238</c:v>
                </c:pt>
                <c:pt idx="1133">
                  <c:v>0.64181584119796753</c:v>
                </c:pt>
                <c:pt idx="1134">
                  <c:v>0.66052491962909698</c:v>
                </c:pt>
                <c:pt idx="1135">
                  <c:v>0.64161966741085052</c:v>
                </c:pt>
                <c:pt idx="1136">
                  <c:v>0.54013293981552124</c:v>
                </c:pt>
                <c:pt idx="1137">
                  <c:v>0.59949298202991486</c:v>
                </c:pt>
                <c:pt idx="1138">
                  <c:v>0.59267841279506683</c:v>
                </c:pt>
                <c:pt idx="1139">
                  <c:v>0.60217432677745819</c:v>
                </c:pt>
                <c:pt idx="1140">
                  <c:v>0.55372312664985657</c:v>
                </c:pt>
                <c:pt idx="1141">
                  <c:v>0.55877846479415894</c:v>
                </c:pt>
                <c:pt idx="1142">
                  <c:v>0.58404330164194107</c:v>
                </c:pt>
                <c:pt idx="1143">
                  <c:v>0.64948267489671707</c:v>
                </c:pt>
                <c:pt idx="1144">
                  <c:v>0.70195959508419037</c:v>
                </c:pt>
                <c:pt idx="1145">
                  <c:v>0.6484324038028717</c:v>
                </c:pt>
                <c:pt idx="1146">
                  <c:v>0.63039129972457886</c:v>
                </c:pt>
                <c:pt idx="1147">
                  <c:v>0.63224600255489349</c:v>
                </c:pt>
                <c:pt idx="1148">
                  <c:v>0.67087322473526001</c:v>
                </c:pt>
                <c:pt idx="1149">
                  <c:v>0.54827160388231277</c:v>
                </c:pt>
                <c:pt idx="1150">
                  <c:v>0.57505304366350174</c:v>
                </c:pt>
                <c:pt idx="1151">
                  <c:v>0.56395029649138451</c:v>
                </c:pt>
                <c:pt idx="1152">
                  <c:v>0.72206038236618042</c:v>
                </c:pt>
                <c:pt idx="1153">
                  <c:v>0.54038388282060623</c:v>
                </c:pt>
                <c:pt idx="1154">
                  <c:v>0.65611885488033295</c:v>
                </c:pt>
                <c:pt idx="1155">
                  <c:v>0.72332175076007843</c:v>
                </c:pt>
                <c:pt idx="1156">
                  <c:v>0.73332247138023376</c:v>
                </c:pt>
                <c:pt idx="1157">
                  <c:v>0.55329686775803566</c:v>
                </c:pt>
                <c:pt idx="1158">
                  <c:v>0.62644807994365692</c:v>
                </c:pt>
                <c:pt idx="1159">
                  <c:v>0.63635322451591492</c:v>
                </c:pt>
                <c:pt idx="1160">
                  <c:v>0.53456865251064301</c:v>
                </c:pt>
                <c:pt idx="1161">
                  <c:v>0.65891753137111664</c:v>
                </c:pt>
                <c:pt idx="1162">
                  <c:v>0.52398283779621124</c:v>
                </c:pt>
                <c:pt idx="1163">
                  <c:v>0.56771202385425568</c:v>
                </c:pt>
                <c:pt idx="1164">
                  <c:v>0.55540876090526581</c:v>
                </c:pt>
                <c:pt idx="1165">
                  <c:v>0.65879640728235245</c:v>
                </c:pt>
                <c:pt idx="1166">
                  <c:v>0.65989112108945847</c:v>
                </c:pt>
                <c:pt idx="1167">
                  <c:v>0.72503271698951721</c:v>
                </c:pt>
                <c:pt idx="1168">
                  <c:v>0.52546548843383789</c:v>
                </c:pt>
                <c:pt idx="1169">
                  <c:v>0.55079469084739685</c:v>
                </c:pt>
                <c:pt idx="1170">
                  <c:v>0.67028959840536118</c:v>
                </c:pt>
                <c:pt idx="1171">
                  <c:v>0.66233603656291962</c:v>
                </c:pt>
                <c:pt idx="1172">
                  <c:v>0.60866115242242813</c:v>
                </c:pt>
                <c:pt idx="1173">
                  <c:v>0.61990546435117722</c:v>
                </c:pt>
                <c:pt idx="1174">
                  <c:v>0.62638355791568756</c:v>
                </c:pt>
                <c:pt idx="1175">
                  <c:v>0.64129449427127838</c:v>
                </c:pt>
                <c:pt idx="1176">
                  <c:v>0.54997870326042175</c:v>
                </c:pt>
                <c:pt idx="1177">
                  <c:v>0.68258864432573318</c:v>
                </c:pt>
                <c:pt idx="1178">
                  <c:v>0.76756763458251953</c:v>
                </c:pt>
                <c:pt idx="1179">
                  <c:v>0.56778461486101151</c:v>
                </c:pt>
                <c:pt idx="1180">
                  <c:v>0.64902788400650024</c:v>
                </c:pt>
                <c:pt idx="1181">
                  <c:v>0.75515478849411011</c:v>
                </c:pt>
                <c:pt idx="1182">
                  <c:v>0.56400588154792786</c:v>
                </c:pt>
                <c:pt idx="1183">
                  <c:v>0.54065634310245514</c:v>
                </c:pt>
                <c:pt idx="1184">
                  <c:v>0.56109196692705154</c:v>
                </c:pt>
                <c:pt idx="1185">
                  <c:v>0.68658497929573059</c:v>
                </c:pt>
                <c:pt idx="1186">
                  <c:v>0.58703194558620453</c:v>
                </c:pt>
                <c:pt idx="1187">
                  <c:v>0.6290995180606842</c:v>
                </c:pt>
                <c:pt idx="1188">
                  <c:v>0.55592921376228333</c:v>
                </c:pt>
                <c:pt idx="1189">
                  <c:v>0.5211067870259285</c:v>
                </c:pt>
                <c:pt idx="1190">
                  <c:v>0.59583216905593872</c:v>
                </c:pt>
                <c:pt idx="1191">
                  <c:v>0.65914975106716156</c:v>
                </c:pt>
                <c:pt idx="1192">
                  <c:v>0.83599318563938141</c:v>
                </c:pt>
                <c:pt idx="1193">
                  <c:v>0.70252934098243713</c:v>
                </c:pt>
                <c:pt idx="1194">
                  <c:v>0.5183362141251564</c:v>
                </c:pt>
                <c:pt idx="1195">
                  <c:v>0.71309821307659149</c:v>
                </c:pt>
                <c:pt idx="1196">
                  <c:v>0.59834696352481842</c:v>
                </c:pt>
                <c:pt idx="1197">
                  <c:v>0.58681953698396683</c:v>
                </c:pt>
                <c:pt idx="1198">
                  <c:v>0.70266557484865189</c:v>
                </c:pt>
                <c:pt idx="1199">
                  <c:v>0.59759938716888428</c:v>
                </c:pt>
                <c:pt idx="1200">
                  <c:v>0.60799089074134827</c:v>
                </c:pt>
                <c:pt idx="1201">
                  <c:v>0.68435429036617279</c:v>
                </c:pt>
                <c:pt idx="1202">
                  <c:v>0.65725506842136383</c:v>
                </c:pt>
                <c:pt idx="1203">
                  <c:v>0.80340428650379181</c:v>
                </c:pt>
                <c:pt idx="1204">
                  <c:v>0.62069344520568848</c:v>
                </c:pt>
                <c:pt idx="1205">
                  <c:v>0.50320519506931305</c:v>
                </c:pt>
                <c:pt idx="1206">
                  <c:v>0.63710883259773254</c:v>
                </c:pt>
                <c:pt idx="1207">
                  <c:v>0.6267770454287529</c:v>
                </c:pt>
                <c:pt idx="1208">
                  <c:v>0.59202144294977188</c:v>
                </c:pt>
                <c:pt idx="1209">
                  <c:v>0.52024517580866814</c:v>
                </c:pt>
                <c:pt idx="1210">
                  <c:v>0.53142319619655609</c:v>
                </c:pt>
                <c:pt idx="1211">
                  <c:v>0.54731487482786179</c:v>
                </c:pt>
                <c:pt idx="1212">
                  <c:v>0.5889478474855423</c:v>
                </c:pt>
                <c:pt idx="1213">
                  <c:v>0.76147210597991943</c:v>
                </c:pt>
                <c:pt idx="1214">
                  <c:v>0.59962855279445648</c:v>
                </c:pt>
                <c:pt idx="1215">
                  <c:v>0.71079441905021667</c:v>
                </c:pt>
                <c:pt idx="1216">
                  <c:v>0.64015638828277588</c:v>
                </c:pt>
                <c:pt idx="1217">
                  <c:v>0.59674665331840515</c:v>
                </c:pt>
                <c:pt idx="1218">
                  <c:v>0.55243611335754395</c:v>
                </c:pt>
                <c:pt idx="1219">
                  <c:v>0.70476701855659485</c:v>
                </c:pt>
                <c:pt idx="1220">
                  <c:v>0.68564589321613312</c:v>
                </c:pt>
                <c:pt idx="1221">
                  <c:v>0.53203921020030975</c:v>
                </c:pt>
                <c:pt idx="1222">
                  <c:v>0.67828971147537231</c:v>
                </c:pt>
                <c:pt idx="1223">
                  <c:v>0.65009602159261703</c:v>
                </c:pt>
                <c:pt idx="1224">
                  <c:v>0.5108657032251358</c:v>
                </c:pt>
                <c:pt idx="1225">
                  <c:v>0.49285139888525009</c:v>
                </c:pt>
                <c:pt idx="1226">
                  <c:v>0.4826564583927393</c:v>
                </c:pt>
                <c:pt idx="1227">
                  <c:v>0.48344202525913721</c:v>
                </c:pt>
                <c:pt idx="1228">
                  <c:v>0.7089255154132843</c:v>
                </c:pt>
                <c:pt idx="1229">
                  <c:v>0.61001259088516235</c:v>
                </c:pt>
                <c:pt idx="1230">
                  <c:v>0.64605572819709778</c:v>
                </c:pt>
                <c:pt idx="1231">
                  <c:v>0.71267729997634888</c:v>
                </c:pt>
                <c:pt idx="1232">
                  <c:v>0.76901423186063766</c:v>
                </c:pt>
                <c:pt idx="1233">
                  <c:v>0.78805015236139297</c:v>
                </c:pt>
                <c:pt idx="1234">
                  <c:v>0.59692389518022537</c:v>
                </c:pt>
                <c:pt idx="1235">
                  <c:v>0.52062564715743065</c:v>
                </c:pt>
                <c:pt idx="1236">
                  <c:v>0.51925967633724213</c:v>
                </c:pt>
                <c:pt idx="1237">
                  <c:v>0.68280209600925446</c:v>
                </c:pt>
                <c:pt idx="1238">
                  <c:v>0.74793239682912827</c:v>
                </c:pt>
                <c:pt idx="1239">
                  <c:v>0.51837814971804619</c:v>
                </c:pt>
                <c:pt idx="1240">
                  <c:v>0.59617331624031067</c:v>
                </c:pt>
                <c:pt idx="1241">
                  <c:v>0.59141062200069427</c:v>
                </c:pt>
                <c:pt idx="1242">
                  <c:v>0.57544595003128052</c:v>
                </c:pt>
                <c:pt idx="1243">
                  <c:v>0.53670038282871246</c:v>
                </c:pt>
                <c:pt idx="1244">
                  <c:v>0.62178642302751541</c:v>
                </c:pt>
                <c:pt idx="1245">
                  <c:v>0.59604974836111069</c:v>
                </c:pt>
                <c:pt idx="1246">
                  <c:v>0.50962315499782562</c:v>
                </c:pt>
                <c:pt idx="1247">
                  <c:v>0.59683334082365036</c:v>
                </c:pt>
                <c:pt idx="1248">
                  <c:v>0.55332984775304794</c:v>
                </c:pt>
                <c:pt idx="1249">
                  <c:v>0.55195821076631546</c:v>
                </c:pt>
                <c:pt idx="1250">
                  <c:v>0.54986003786325455</c:v>
                </c:pt>
                <c:pt idx="1251">
                  <c:v>0.69608455896377563</c:v>
                </c:pt>
                <c:pt idx="1252">
                  <c:v>0.64850883185863495</c:v>
                </c:pt>
                <c:pt idx="1253">
                  <c:v>0.62347391992807388</c:v>
                </c:pt>
                <c:pt idx="1254">
                  <c:v>0.76107791066169739</c:v>
                </c:pt>
                <c:pt idx="1255">
                  <c:v>0.64733312278985977</c:v>
                </c:pt>
                <c:pt idx="1256">
                  <c:v>0.61639031022787094</c:v>
                </c:pt>
                <c:pt idx="1257">
                  <c:v>0.50504137575626373</c:v>
                </c:pt>
                <c:pt idx="1258">
                  <c:v>0.54722453653812408</c:v>
                </c:pt>
                <c:pt idx="1259">
                  <c:v>0.49038772657513618</c:v>
                </c:pt>
                <c:pt idx="1260">
                  <c:v>0.62981631606817245</c:v>
                </c:pt>
                <c:pt idx="1261">
                  <c:v>0.58176380395889282</c:v>
                </c:pt>
                <c:pt idx="1262">
                  <c:v>0.5997190997004509</c:v>
                </c:pt>
                <c:pt idx="1263">
                  <c:v>0.56367615610361099</c:v>
                </c:pt>
                <c:pt idx="1264">
                  <c:v>0.70087452232837677</c:v>
                </c:pt>
                <c:pt idx="1265">
                  <c:v>0.55058116465806961</c:v>
                </c:pt>
                <c:pt idx="1266">
                  <c:v>0.70478174835443497</c:v>
                </c:pt>
                <c:pt idx="1267">
                  <c:v>0.52765699476003647</c:v>
                </c:pt>
                <c:pt idx="1268">
                  <c:v>0.56119172275066376</c:v>
                </c:pt>
                <c:pt idx="1269">
                  <c:v>0.57544553279876709</c:v>
                </c:pt>
                <c:pt idx="1270">
                  <c:v>0.53176325559616089</c:v>
                </c:pt>
                <c:pt idx="1271">
                  <c:v>0.56125490367412567</c:v>
                </c:pt>
                <c:pt idx="1272">
                  <c:v>0.5391550213098526</c:v>
                </c:pt>
                <c:pt idx="1273">
                  <c:v>0.59398511052131653</c:v>
                </c:pt>
                <c:pt idx="1274">
                  <c:v>0.57544878125190735</c:v>
                </c:pt>
                <c:pt idx="1275">
                  <c:v>0.51982834190130234</c:v>
                </c:pt>
                <c:pt idx="1276">
                  <c:v>0.5096999928355217</c:v>
                </c:pt>
                <c:pt idx="1277">
                  <c:v>0.47825014218688011</c:v>
                </c:pt>
                <c:pt idx="1278">
                  <c:v>0.52447203546762466</c:v>
                </c:pt>
                <c:pt idx="1279">
                  <c:v>0.57900723814964294</c:v>
                </c:pt>
                <c:pt idx="1280">
                  <c:v>0.50218683481216431</c:v>
                </c:pt>
                <c:pt idx="1281">
                  <c:v>0.52499387413263321</c:v>
                </c:pt>
                <c:pt idx="1282">
                  <c:v>0.51165186613798141</c:v>
                </c:pt>
                <c:pt idx="1283">
                  <c:v>0.66094647347927094</c:v>
                </c:pt>
                <c:pt idx="1284">
                  <c:v>0.56824146956205368</c:v>
                </c:pt>
                <c:pt idx="1285">
                  <c:v>0.58189833164215088</c:v>
                </c:pt>
                <c:pt idx="1286">
                  <c:v>0.75557807087898254</c:v>
                </c:pt>
                <c:pt idx="1287">
                  <c:v>0.84645122289657593</c:v>
                </c:pt>
                <c:pt idx="1288">
                  <c:v>0.50463394075632095</c:v>
                </c:pt>
                <c:pt idx="1289">
                  <c:v>0.51322759687900543</c:v>
                </c:pt>
                <c:pt idx="1290">
                  <c:v>0.62724998593330383</c:v>
                </c:pt>
                <c:pt idx="1291">
                  <c:v>0.69290928542613983</c:v>
                </c:pt>
                <c:pt idx="1292">
                  <c:v>0.60840873420238495</c:v>
                </c:pt>
                <c:pt idx="1293">
                  <c:v>0.45724152028560638</c:v>
                </c:pt>
                <c:pt idx="1294">
                  <c:v>0.60477536916732788</c:v>
                </c:pt>
                <c:pt idx="1295">
                  <c:v>0.48808979615569109</c:v>
                </c:pt>
                <c:pt idx="1296">
                  <c:v>0.6772736981511116</c:v>
                </c:pt>
                <c:pt idx="1297">
                  <c:v>0.45223496854305267</c:v>
                </c:pt>
                <c:pt idx="1298">
                  <c:v>0.70355206727981567</c:v>
                </c:pt>
                <c:pt idx="1299">
                  <c:v>0.47158987075090408</c:v>
                </c:pt>
                <c:pt idx="1300">
                  <c:v>0.62200762331485748</c:v>
                </c:pt>
                <c:pt idx="1301">
                  <c:v>0.51019901037216187</c:v>
                </c:pt>
                <c:pt idx="1302">
                  <c:v>0.51392275094985962</c:v>
                </c:pt>
                <c:pt idx="1303">
                  <c:v>0.48533982783555979</c:v>
                </c:pt>
                <c:pt idx="1304">
                  <c:v>0.50160710513591766</c:v>
                </c:pt>
                <c:pt idx="1305">
                  <c:v>0.52332039177417755</c:v>
                </c:pt>
                <c:pt idx="1306">
                  <c:v>0.58507369458675385</c:v>
                </c:pt>
                <c:pt idx="1307">
                  <c:v>0.5051724761724472</c:v>
                </c:pt>
                <c:pt idx="1308">
                  <c:v>0.50984644889831543</c:v>
                </c:pt>
                <c:pt idx="1309">
                  <c:v>0.5049956776201725</c:v>
                </c:pt>
                <c:pt idx="1310">
                  <c:v>0.55627341568470001</c:v>
                </c:pt>
                <c:pt idx="1311">
                  <c:v>0.53550857305526733</c:v>
                </c:pt>
                <c:pt idx="1312">
                  <c:v>0.48530525714159012</c:v>
                </c:pt>
                <c:pt idx="1313">
                  <c:v>0.54089604318141937</c:v>
                </c:pt>
                <c:pt idx="1314">
                  <c:v>0.47091684117913252</c:v>
                </c:pt>
                <c:pt idx="1315">
                  <c:v>0.57875625789165497</c:v>
                </c:pt>
                <c:pt idx="1316">
                  <c:v>0.84713712334632874</c:v>
                </c:pt>
                <c:pt idx="1317">
                  <c:v>0.49650509655475622</c:v>
                </c:pt>
                <c:pt idx="1318">
                  <c:v>0.64572159945964813</c:v>
                </c:pt>
                <c:pt idx="1319">
                  <c:v>0.56114811450242996</c:v>
                </c:pt>
                <c:pt idx="1320">
                  <c:v>0.60683359205722809</c:v>
                </c:pt>
                <c:pt idx="1321">
                  <c:v>0.50047631561756134</c:v>
                </c:pt>
                <c:pt idx="1322">
                  <c:v>0.51276062428951263</c:v>
                </c:pt>
                <c:pt idx="1323">
                  <c:v>0.57181075215339661</c:v>
                </c:pt>
                <c:pt idx="1324">
                  <c:v>0.46449191123247152</c:v>
                </c:pt>
                <c:pt idx="1325">
                  <c:v>0.53501687943935394</c:v>
                </c:pt>
                <c:pt idx="1326">
                  <c:v>0.46406710147857672</c:v>
                </c:pt>
                <c:pt idx="1327">
                  <c:v>0.57752279937267303</c:v>
                </c:pt>
                <c:pt idx="1328">
                  <c:v>0.44961164891719818</c:v>
                </c:pt>
                <c:pt idx="1329">
                  <c:v>0.52140214294195175</c:v>
                </c:pt>
                <c:pt idx="1330">
                  <c:v>0.54193341732025146</c:v>
                </c:pt>
                <c:pt idx="1331">
                  <c:v>0.46450190246105189</c:v>
                </c:pt>
                <c:pt idx="1332">
                  <c:v>0.57455971091985703</c:v>
                </c:pt>
                <c:pt idx="1333">
                  <c:v>0.47621565312147141</c:v>
                </c:pt>
                <c:pt idx="1334">
                  <c:v>0.54456661641597748</c:v>
                </c:pt>
                <c:pt idx="1335">
                  <c:v>0.51424011588096619</c:v>
                </c:pt>
                <c:pt idx="1336">
                  <c:v>0.59021572768688202</c:v>
                </c:pt>
                <c:pt idx="1337">
                  <c:v>0.55958154797554016</c:v>
                </c:pt>
                <c:pt idx="1338">
                  <c:v>0.57905708253383636</c:v>
                </c:pt>
                <c:pt idx="1339">
                  <c:v>0.6234133392572403</c:v>
                </c:pt>
                <c:pt idx="1340">
                  <c:v>0.55392538011074066</c:v>
                </c:pt>
                <c:pt idx="1341">
                  <c:v>0.60656613856554031</c:v>
                </c:pt>
                <c:pt idx="1342">
                  <c:v>0.52110028266906738</c:v>
                </c:pt>
                <c:pt idx="1343">
                  <c:v>0.46643868461251259</c:v>
                </c:pt>
                <c:pt idx="1344">
                  <c:v>0.48305707424879069</c:v>
                </c:pt>
                <c:pt idx="1345">
                  <c:v>0.48344821482896799</c:v>
                </c:pt>
                <c:pt idx="1346">
                  <c:v>0.45788483321666718</c:v>
                </c:pt>
                <c:pt idx="1347">
                  <c:v>0.45713236182928091</c:v>
                </c:pt>
                <c:pt idx="1348">
                  <c:v>0.62422902137041092</c:v>
                </c:pt>
                <c:pt idx="1349">
                  <c:v>0.50502578914165497</c:v>
                </c:pt>
                <c:pt idx="1350">
                  <c:v>0.55994683504104614</c:v>
                </c:pt>
                <c:pt idx="1351">
                  <c:v>0.51983810216188431</c:v>
                </c:pt>
                <c:pt idx="1352">
                  <c:v>0.44181525334715838</c:v>
                </c:pt>
                <c:pt idx="1353">
                  <c:v>0.56881657242774963</c:v>
                </c:pt>
                <c:pt idx="1354">
                  <c:v>0.60310206562280655</c:v>
                </c:pt>
                <c:pt idx="1355">
                  <c:v>0.50738579407334328</c:v>
                </c:pt>
                <c:pt idx="1356">
                  <c:v>0.61194928735494614</c:v>
                </c:pt>
                <c:pt idx="1357">
                  <c:v>0.49963872134685522</c:v>
                </c:pt>
                <c:pt idx="1358">
                  <c:v>0.56763245165348053</c:v>
                </c:pt>
                <c:pt idx="1359">
                  <c:v>0.5427546501159668</c:v>
                </c:pt>
                <c:pt idx="1360">
                  <c:v>0.45908201858401299</c:v>
                </c:pt>
                <c:pt idx="1361">
                  <c:v>0.46863216161727911</c:v>
                </c:pt>
                <c:pt idx="1362">
                  <c:v>0.57592367380857468</c:v>
                </c:pt>
                <c:pt idx="1363">
                  <c:v>0.4709722027182579</c:v>
                </c:pt>
                <c:pt idx="1364">
                  <c:v>0.4709344208240509</c:v>
                </c:pt>
                <c:pt idx="1365">
                  <c:v>0.49762485921382899</c:v>
                </c:pt>
                <c:pt idx="1366">
                  <c:v>0.52313441038131714</c:v>
                </c:pt>
                <c:pt idx="1367">
                  <c:v>0.48179802298545837</c:v>
                </c:pt>
                <c:pt idx="1368">
                  <c:v>0.4843834862112999</c:v>
                </c:pt>
                <c:pt idx="1369">
                  <c:v>0.56870187819004059</c:v>
                </c:pt>
                <c:pt idx="1370">
                  <c:v>0.51147659868001938</c:v>
                </c:pt>
                <c:pt idx="1371">
                  <c:v>0.54078788310289383</c:v>
                </c:pt>
                <c:pt idx="1372">
                  <c:v>0.45641591399908071</c:v>
                </c:pt>
                <c:pt idx="1373">
                  <c:v>0.49290817230939871</c:v>
                </c:pt>
                <c:pt idx="1374">
                  <c:v>0.56975381076335907</c:v>
                </c:pt>
                <c:pt idx="1375">
                  <c:v>0.55930881202220917</c:v>
                </c:pt>
                <c:pt idx="1376">
                  <c:v>0.73009043186903</c:v>
                </c:pt>
                <c:pt idx="1377">
                  <c:v>0.54602298140525818</c:v>
                </c:pt>
                <c:pt idx="1378">
                  <c:v>0.46192832663655281</c:v>
                </c:pt>
                <c:pt idx="1379">
                  <c:v>0.44105991162359709</c:v>
                </c:pt>
                <c:pt idx="1380">
                  <c:v>0.53680567443370819</c:v>
                </c:pt>
                <c:pt idx="1381">
                  <c:v>0.52322491258382797</c:v>
                </c:pt>
                <c:pt idx="1382">
                  <c:v>0.63895194232463837</c:v>
                </c:pt>
                <c:pt idx="1383">
                  <c:v>0.44175346381962299</c:v>
                </c:pt>
                <c:pt idx="1384">
                  <c:v>0.4702870137989521</c:v>
                </c:pt>
                <c:pt idx="1385">
                  <c:v>0.74789594858884811</c:v>
                </c:pt>
                <c:pt idx="1386">
                  <c:v>0.48429811000823969</c:v>
                </c:pt>
                <c:pt idx="1387">
                  <c:v>0.6087762713432312</c:v>
                </c:pt>
                <c:pt idx="1388">
                  <c:v>0.52426218241453171</c:v>
                </c:pt>
                <c:pt idx="1389">
                  <c:v>0.50468571484088898</c:v>
                </c:pt>
                <c:pt idx="1390">
                  <c:v>0.49278170615434652</c:v>
                </c:pt>
                <c:pt idx="1391">
                  <c:v>0.76899418979883194</c:v>
                </c:pt>
                <c:pt idx="1392">
                  <c:v>0.43969719856977463</c:v>
                </c:pt>
                <c:pt idx="1393">
                  <c:v>0.47062389552593231</c:v>
                </c:pt>
                <c:pt idx="1394">
                  <c:v>0.47917470335960388</c:v>
                </c:pt>
                <c:pt idx="1395">
                  <c:v>0.60145823657512665</c:v>
                </c:pt>
                <c:pt idx="1396">
                  <c:v>0.44163211435079569</c:v>
                </c:pt>
                <c:pt idx="1397">
                  <c:v>0.61613685637712479</c:v>
                </c:pt>
                <c:pt idx="1398">
                  <c:v>0.46511607244610792</c:v>
                </c:pt>
                <c:pt idx="1399">
                  <c:v>0.67363561689853668</c:v>
                </c:pt>
                <c:pt idx="1400">
                  <c:v>0.8000444695353508</c:v>
                </c:pt>
                <c:pt idx="1401">
                  <c:v>0.54827513545751572</c:v>
                </c:pt>
                <c:pt idx="1402">
                  <c:v>0.51356173306703568</c:v>
                </c:pt>
                <c:pt idx="1403">
                  <c:v>0.50197330117225647</c:v>
                </c:pt>
                <c:pt idx="1404">
                  <c:v>0.5116729736328125</c:v>
                </c:pt>
                <c:pt idx="1405">
                  <c:v>0.45047159865498537</c:v>
                </c:pt>
                <c:pt idx="1406">
                  <c:v>0.66407164931297302</c:v>
                </c:pt>
                <c:pt idx="1407">
                  <c:v>0.60746187716722488</c:v>
                </c:pt>
                <c:pt idx="1408">
                  <c:v>0.55443952232599258</c:v>
                </c:pt>
                <c:pt idx="1409">
                  <c:v>0.45021535456180573</c:v>
                </c:pt>
                <c:pt idx="1410">
                  <c:v>0.4556526206433773</c:v>
                </c:pt>
                <c:pt idx="1411">
                  <c:v>0.54123672842979431</c:v>
                </c:pt>
                <c:pt idx="1412">
                  <c:v>0.45265839248895651</c:v>
                </c:pt>
                <c:pt idx="1413">
                  <c:v>0.50631806999444962</c:v>
                </c:pt>
                <c:pt idx="1414">
                  <c:v>0.47089973092079163</c:v>
                </c:pt>
                <c:pt idx="1415">
                  <c:v>0.46631093323230738</c:v>
                </c:pt>
                <c:pt idx="1416">
                  <c:v>0.51851172000169754</c:v>
                </c:pt>
                <c:pt idx="1417">
                  <c:v>0.63964281231164932</c:v>
                </c:pt>
                <c:pt idx="1418">
                  <c:v>0.52708373218774796</c:v>
                </c:pt>
                <c:pt idx="1419">
                  <c:v>0.50301035493612289</c:v>
                </c:pt>
                <c:pt idx="1420">
                  <c:v>0.58996022492647171</c:v>
                </c:pt>
                <c:pt idx="1421">
                  <c:v>0.5620105117559433</c:v>
                </c:pt>
                <c:pt idx="1422">
                  <c:v>0.69242455065250397</c:v>
                </c:pt>
                <c:pt idx="1423">
                  <c:v>0.47340127825737</c:v>
                </c:pt>
                <c:pt idx="1424">
                  <c:v>0.65107338130474091</c:v>
                </c:pt>
                <c:pt idx="1425">
                  <c:v>0.46948236972093582</c:v>
                </c:pt>
                <c:pt idx="1426">
                  <c:v>0.47990807890892029</c:v>
                </c:pt>
                <c:pt idx="1427">
                  <c:v>0.51900459825992584</c:v>
                </c:pt>
                <c:pt idx="1428">
                  <c:v>0.60097353905439377</c:v>
                </c:pt>
                <c:pt idx="1429">
                  <c:v>0.47018569707870478</c:v>
                </c:pt>
                <c:pt idx="1430">
                  <c:v>0.44011422991752619</c:v>
                </c:pt>
                <c:pt idx="1431">
                  <c:v>0.56744696944952011</c:v>
                </c:pt>
                <c:pt idx="1432">
                  <c:v>0.45916904509067541</c:v>
                </c:pt>
                <c:pt idx="1433">
                  <c:v>0.47030572220683098</c:v>
                </c:pt>
                <c:pt idx="1434">
                  <c:v>0.46357970684766769</c:v>
                </c:pt>
                <c:pt idx="1435">
                  <c:v>0.49440206587314611</c:v>
                </c:pt>
                <c:pt idx="1436">
                  <c:v>0.4939265251159668</c:v>
                </c:pt>
                <c:pt idx="1437">
                  <c:v>0.63615429401397705</c:v>
                </c:pt>
                <c:pt idx="1438">
                  <c:v>0.47700467705726618</c:v>
                </c:pt>
                <c:pt idx="1439">
                  <c:v>0.46849836409091949</c:v>
                </c:pt>
                <c:pt idx="1440">
                  <c:v>0.59200930595397949</c:v>
                </c:pt>
                <c:pt idx="1441">
                  <c:v>0.48137135803699488</c:v>
                </c:pt>
                <c:pt idx="1442">
                  <c:v>0.58860104531049728</c:v>
                </c:pt>
                <c:pt idx="1443">
                  <c:v>0.54016467183828354</c:v>
                </c:pt>
                <c:pt idx="1444">
                  <c:v>0.57736708223819733</c:v>
                </c:pt>
                <c:pt idx="1445">
                  <c:v>0.4612947404384613</c:v>
                </c:pt>
                <c:pt idx="1446">
                  <c:v>0.55574923753738403</c:v>
                </c:pt>
                <c:pt idx="1447">
                  <c:v>0.4386032409965992</c:v>
                </c:pt>
                <c:pt idx="1448">
                  <c:v>0.50433158874511719</c:v>
                </c:pt>
                <c:pt idx="1449">
                  <c:v>0.71226110309362411</c:v>
                </c:pt>
                <c:pt idx="1450">
                  <c:v>0.48323339968919748</c:v>
                </c:pt>
                <c:pt idx="1451">
                  <c:v>0.53163404017686844</c:v>
                </c:pt>
                <c:pt idx="1452">
                  <c:v>0.47674631327390671</c:v>
                </c:pt>
                <c:pt idx="1453">
                  <c:v>0.46701733022928238</c:v>
                </c:pt>
                <c:pt idx="1454">
                  <c:v>0.4617377370595932</c:v>
                </c:pt>
                <c:pt idx="1455">
                  <c:v>0.49114527553319931</c:v>
                </c:pt>
                <c:pt idx="1456">
                  <c:v>0.62083456665277481</c:v>
                </c:pt>
                <c:pt idx="1457">
                  <c:v>0.4587559849023819</c:v>
                </c:pt>
                <c:pt idx="1458">
                  <c:v>0.63565772026777267</c:v>
                </c:pt>
                <c:pt idx="1459">
                  <c:v>0.48782210797071462</c:v>
                </c:pt>
                <c:pt idx="1460">
                  <c:v>0.57161105424165726</c:v>
                </c:pt>
                <c:pt idx="1461">
                  <c:v>0.48254242539405823</c:v>
                </c:pt>
                <c:pt idx="1462">
                  <c:v>0.43559959530830378</c:v>
                </c:pt>
                <c:pt idx="1463">
                  <c:v>0.52142933011054993</c:v>
                </c:pt>
                <c:pt idx="1464">
                  <c:v>0.58974730968475342</c:v>
                </c:pt>
                <c:pt idx="1465">
                  <c:v>0.57214720547199249</c:v>
                </c:pt>
                <c:pt idx="1466">
                  <c:v>0.45181513577699661</c:v>
                </c:pt>
                <c:pt idx="1467">
                  <c:v>0.44031261652708048</c:v>
                </c:pt>
                <c:pt idx="1468">
                  <c:v>0.53639580309391022</c:v>
                </c:pt>
                <c:pt idx="1469">
                  <c:v>0.48884595185518259</c:v>
                </c:pt>
                <c:pt idx="1470">
                  <c:v>0.46359788626432419</c:v>
                </c:pt>
                <c:pt idx="1471">
                  <c:v>0.48322909325361252</c:v>
                </c:pt>
                <c:pt idx="1472">
                  <c:v>0.47529493272304529</c:v>
                </c:pt>
                <c:pt idx="1473">
                  <c:v>0.54151488095521927</c:v>
                </c:pt>
                <c:pt idx="1474">
                  <c:v>0.46143689751625061</c:v>
                </c:pt>
                <c:pt idx="1475">
                  <c:v>0.51043577492237091</c:v>
                </c:pt>
                <c:pt idx="1476">
                  <c:v>0.44417223334312439</c:v>
                </c:pt>
                <c:pt idx="1477">
                  <c:v>0.45540250465273863</c:v>
                </c:pt>
                <c:pt idx="1478">
                  <c:v>0.4414505623281002</c:v>
                </c:pt>
                <c:pt idx="1479">
                  <c:v>0.46315956860780721</c:v>
                </c:pt>
                <c:pt idx="1480">
                  <c:v>0.48625754565000529</c:v>
                </c:pt>
                <c:pt idx="1481">
                  <c:v>0.59896913170814514</c:v>
                </c:pt>
                <c:pt idx="1482">
                  <c:v>0.48062938451766968</c:v>
                </c:pt>
                <c:pt idx="1483">
                  <c:v>0.40967410802841192</c:v>
                </c:pt>
                <c:pt idx="1484">
                  <c:v>0.5864405557513237</c:v>
                </c:pt>
                <c:pt idx="1485">
                  <c:v>0.61927719414234161</c:v>
                </c:pt>
                <c:pt idx="1486">
                  <c:v>0.48497761785984039</c:v>
                </c:pt>
                <c:pt idx="1487">
                  <c:v>0.46954432874917978</c:v>
                </c:pt>
                <c:pt idx="1488">
                  <c:v>0.61009247601032257</c:v>
                </c:pt>
                <c:pt idx="1489">
                  <c:v>0.45508689433336258</c:v>
                </c:pt>
                <c:pt idx="1490">
                  <c:v>0.51557965576648712</c:v>
                </c:pt>
                <c:pt idx="1491">
                  <c:v>0.43756721913814539</c:v>
                </c:pt>
                <c:pt idx="1492">
                  <c:v>0.53660333156585693</c:v>
                </c:pt>
                <c:pt idx="1493">
                  <c:v>0.44569758698344231</c:v>
                </c:pt>
                <c:pt idx="1494">
                  <c:v>0.44686765968799591</c:v>
                </c:pt>
                <c:pt idx="1495">
                  <c:v>0.44117394089698792</c:v>
                </c:pt>
                <c:pt idx="1496">
                  <c:v>0.42339932173490519</c:v>
                </c:pt>
                <c:pt idx="1497">
                  <c:v>0.52840682864189148</c:v>
                </c:pt>
                <c:pt idx="1498">
                  <c:v>0.50257648527622223</c:v>
                </c:pt>
                <c:pt idx="1499">
                  <c:v>0.48440203070640558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[history.xlsx]Sheet1!$E$1</c:f>
              <c:strCache>
                <c:ptCount val="1"/>
                <c:pt idx="0">
                  <c:v>train_lossese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[history.xlsx]Sheet1!$E$2:$E$1501</c:f>
              <c:numCache>
                <c:formatCode>General</c:formatCode>
                <c:ptCount val="1500"/>
                <c:pt idx="0">
                  <c:v>3.9121056764553761</c:v>
                </c:pt>
                <c:pt idx="1">
                  <c:v>3.6124721062489051</c:v>
                </c:pt>
                <c:pt idx="2">
                  <c:v>3.5253085539891171</c:v>
                </c:pt>
                <c:pt idx="3">
                  <c:v>3.445637103838799</c:v>
                </c:pt>
                <c:pt idx="4">
                  <c:v>3.38036961433215</c:v>
                </c:pt>
                <c:pt idx="5">
                  <c:v>3.3141953517229128</c:v>
                </c:pt>
                <c:pt idx="6">
                  <c:v>3.279141591145442</c:v>
                </c:pt>
                <c:pt idx="7">
                  <c:v>3.2262787085313058</c:v>
                </c:pt>
                <c:pt idx="8">
                  <c:v>3.1895052653092599</c:v>
                </c:pt>
                <c:pt idx="9">
                  <c:v>3.1533342691568231</c:v>
                </c:pt>
                <c:pt idx="10">
                  <c:v>3.1373470135224171</c:v>
                </c:pt>
                <c:pt idx="11">
                  <c:v>3.0947814537928648</c:v>
                </c:pt>
                <c:pt idx="12">
                  <c:v>3.0458755248632192</c:v>
                </c:pt>
                <c:pt idx="13">
                  <c:v>3.0405887395907669</c:v>
                </c:pt>
                <c:pt idx="14">
                  <c:v>3.0050154588161369</c:v>
                </c:pt>
                <c:pt idx="15">
                  <c:v>2.9691741955585971</c:v>
                </c:pt>
                <c:pt idx="16">
                  <c:v>2.9367246872339492</c:v>
                </c:pt>
                <c:pt idx="17">
                  <c:v>2.9238249338590179</c:v>
                </c:pt>
                <c:pt idx="18">
                  <c:v>2.9107869771810679</c:v>
                </c:pt>
                <c:pt idx="19">
                  <c:v>2.8770759778145032</c:v>
                </c:pt>
                <c:pt idx="20">
                  <c:v>2.862793286641439</c:v>
                </c:pt>
                <c:pt idx="21">
                  <c:v>2.8289892856891341</c:v>
                </c:pt>
                <c:pt idx="22">
                  <c:v>2.813558517358242</c:v>
                </c:pt>
                <c:pt idx="23">
                  <c:v>2.787296038407546</c:v>
                </c:pt>
                <c:pt idx="24">
                  <c:v>2.7716571245438009</c:v>
                </c:pt>
                <c:pt idx="25">
                  <c:v>2.7534550642355899</c:v>
                </c:pt>
                <c:pt idx="26">
                  <c:v>2.7396387870495138</c:v>
                </c:pt>
                <c:pt idx="27">
                  <c:v>2.7197886246901288</c:v>
                </c:pt>
                <c:pt idx="28">
                  <c:v>2.728406710502429</c:v>
                </c:pt>
                <c:pt idx="29">
                  <c:v>2.702758746269422</c:v>
                </c:pt>
                <c:pt idx="30">
                  <c:v>2.6889803715241261</c:v>
                </c:pt>
                <c:pt idx="31">
                  <c:v>2.665913636867816</c:v>
                </c:pt>
                <c:pt idx="32">
                  <c:v>2.6297837220705471</c:v>
                </c:pt>
                <c:pt idx="33">
                  <c:v>2.617821424435347</c:v>
                </c:pt>
                <c:pt idx="34">
                  <c:v>2.6121999300443211</c:v>
                </c:pt>
                <c:pt idx="35">
                  <c:v>2.5988693420703588</c:v>
                </c:pt>
                <c:pt idx="36">
                  <c:v>2.576291823998476</c:v>
                </c:pt>
                <c:pt idx="37">
                  <c:v>2.5844371624481979</c:v>
                </c:pt>
                <c:pt idx="38">
                  <c:v>2.552703270545372</c:v>
                </c:pt>
                <c:pt idx="39">
                  <c:v>2.5266890342418971</c:v>
                </c:pt>
                <c:pt idx="40">
                  <c:v>2.5292528103559451</c:v>
                </c:pt>
                <c:pt idx="41">
                  <c:v>2.5134886411520152</c:v>
                </c:pt>
                <c:pt idx="42">
                  <c:v>2.522487884912735</c:v>
                </c:pt>
                <c:pt idx="43">
                  <c:v>2.5081337415255032</c:v>
                </c:pt>
                <c:pt idx="44">
                  <c:v>2.4561273440336571</c:v>
                </c:pt>
                <c:pt idx="45">
                  <c:v>2.490745440507546</c:v>
                </c:pt>
                <c:pt idx="46">
                  <c:v>2.468889707174057</c:v>
                </c:pt>
                <c:pt idx="47">
                  <c:v>2.4419478942186399</c:v>
                </c:pt>
                <c:pt idx="48">
                  <c:v>2.4294790182358179</c:v>
                </c:pt>
                <c:pt idx="49">
                  <c:v>2.4228161695675969</c:v>
                </c:pt>
                <c:pt idx="50">
                  <c:v>2.400698447838808</c:v>
                </c:pt>
                <c:pt idx="51">
                  <c:v>2.4083108932544022</c:v>
                </c:pt>
                <c:pt idx="52">
                  <c:v>2.4089052065824852</c:v>
                </c:pt>
                <c:pt idx="53">
                  <c:v>2.3772851014748602</c:v>
                </c:pt>
                <c:pt idx="54">
                  <c:v>2.3853929562446399</c:v>
                </c:pt>
                <c:pt idx="55">
                  <c:v>2.355718013567802</c:v>
                </c:pt>
                <c:pt idx="56">
                  <c:v>2.3614709010491</c:v>
                </c:pt>
                <c:pt idx="57">
                  <c:v>2.3558919552044988</c:v>
                </c:pt>
                <c:pt idx="58">
                  <c:v>2.3399099233822951</c:v>
                </c:pt>
                <c:pt idx="59">
                  <c:v>2.3045505285263062</c:v>
                </c:pt>
                <c:pt idx="60">
                  <c:v>2.3036598119980249</c:v>
                </c:pt>
                <c:pt idx="61">
                  <c:v>2.3256662900631251</c:v>
                </c:pt>
                <c:pt idx="62">
                  <c:v>2.2880441378324461</c:v>
                </c:pt>
                <c:pt idx="63">
                  <c:v>2.288407371594356</c:v>
                </c:pt>
                <c:pt idx="64">
                  <c:v>2.277277515484736</c:v>
                </c:pt>
                <c:pt idx="65">
                  <c:v>2.2679879176311002</c:v>
                </c:pt>
                <c:pt idx="66">
                  <c:v>2.26985677694663</c:v>
                </c:pt>
                <c:pt idx="67">
                  <c:v>2.267319498917995</c:v>
                </c:pt>
                <c:pt idx="68">
                  <c:v>2.2458211733744688</c:v>
                </c:pt>
                <c:pt idx="69">
                  <c:v>2.2495426734288539</c:v>
                </c:pt>
                <c:pt idx="70">
                  <c:v>2.2208281052418251</c:v>
                </c:pt>
                <c:pt idx="71">
                  <c:v>2.224202629847404</c:v>
                </c:pt>
                <c:pt idx="72">
                  <c:v>2.202867446801601</c:v>
                </c:pt>
                <c:pt idx="73">
                  <c:v>2.2161413064369788</c:v>
                </c:pt>
                <c:pt idx="74">
                  <c:v>2.187418320240119</c:v>
                </c:pt>
                <c:pt idx="75">
                  <c:v>2.1767081664158749</c:v>
                </c:pt>
                <c:pt idx="76">
                  <c:v>2.168287488130423</c:v>
                </c:pt>
                <c:pt idx="77">
                  <c:v>2.1659632065357308</c:v>
                </c:pt>
                <c:pt idx="78">
                  <c:v>2.163390850409483</c:v>
                </c:pt>
                <c:pt idx="79">
                  <c:v>2.1749026408562289</c:v>
                </c:pt>
                <c:pt idx="80">
                  <c:v>2.144840439160665</c:v>
                </c:pt>
                <c:pt idx="81">
                  <c:v>2.140773681493906</c:v>
                </c:pt>
                <c:pt idx="82">
                  <c:v>2.1270480828407479</c:v>
                </c:pt>
                <c:pt idx="83">
                  <c:v>2.1289566296797529</c:v>
                </c:pt>
                <c:pt idx="84">
                  <c:v>2.1334999280098161</c:v>
                </c:pt>
                <c:pt idx="85">
                  <c:v>2.1186073926778941</c:v>
                </c:pt>
                <c:pt idx="86">
                  <c:v>2.112589399019877</c:v>
                </c:pt>
                <c:pt idx="87">
                  <c:v>2.0914727113185778</c:v>
                </c:pt>
                <c:pt idx="88">
                  <c:v>2.0940451163512011</c:v>
                </c:pt>
                <c:pt idx="89">
                  <c:v>2.085769683886797</c:v>
                </c:pt>
                <c:pt idx="90">
                  <c:v>2.092359689565805</c:v>
                </c:pt>
                <c:pt idx="91">
                  <c:v>2.0668648420236049</c:v>
                </c:pt>
                <c:pt idx="92">
                  <c:v>2.0810975172580819</c:v>
                </c:pt>
                <c:pt idx="93">
                  <c:v>2.0889703768950239</c:v>
                </c:pt>
                <c:pt idx="94">
                  <c:v>2.0497060922475958</c:v>
                </c:pt>
                <c:pt idx="95">
                  <c:v>2.0585818076745062</c:v>
                </c:pt>
                <c:pt idx="96">
                  <c:v>2.045823173645215</c:v>
                </c:pt>
                <c:pt idx="97">
                  <c:v>2.032138916162344</c:v>
                </c:pt>
                <c:pt idx="98">
                  <c:v>2.0317209806197729</c:v>
                </c:pt>
                <c:pt idx="99">
                  <c:v>2.026516348887712</c:v>
                </c:pt>
                <c:pt idx="100">
                  <c:v>2.025316116137382</c:v>
                </c:pt>
                <c:pt idx="101">
                  <c:v>2.0229525382702169</c:v>
                </c:pt>
                <c:pt idx="102">
                  <c:v>2.009434718352098</c:v>
                </c:pt>
                <c:pt idx="103">
                  <c:v>2.0093908737867312</c:v>
                </c:pt>
                <c:pt idx="104">
                  <c:v>1.997184038162231</c:v>
                </c:pt>
                <c:pt idx="105">
                  <c:v>2.0135414906037159</c:v>
                </c:pt>
                <c:pt idx="106">
                  <c:v>2.007141749064127</c:v>
                </c:pt>
                <c:pt idx="107">
                  <c:v>1.988442546282059</c:v>
                </c:pt>
                <c:pt idx="108">
                  <c:v>1.9854081899691851</c:v>
                </c:pt>
                <c:pt idx="109">
                  <c:v>1.9942294359207151</c:v>
                </c:pt>
                <c:pt idx="110">
                  <c:v>1.96403309626457</c:v>
                </c:pt>
                <c:pt idx="111">
                  <c:v>1.9568804869284999</c:v>
                </c:pt>
                <c:pt idx="112">
                  <c:v>1.9656620545265</c:v>
                </c:pt>
                <c:pt idx="113">
                  <c:v>1.9731203898405421</c:v>
                </c:pt>
                <c:pt idx="114">
                  <c:v>1.9608941781215179</c:v>
                </c:pt>
                <c:pt idx="115">
                  <c:v>1.9415014615425701</c:v>
                </c:pt>
                <c:pt idx="116">
                  <c:v>1.940857856701582</c:v>
                </c:pt>
                <c:pt idx="117">
                  <c:v>1.9428259715055809</c:v>
                </c:pt>
                <c:pt idx="118">
                  <c:v>1.938117222908216</c:v>
                </c:pt>
                <c:pt idx="119">
                  <c:v>1.9124643833209309</c:v>
                </c:pt>
                <c:pt idx="120">
                  <c:v>1.921294093132019</c:v>
                </c:pt>
                <c:pt idx="121">
                  <c:v>1.90113475995186</c:v>
                </c:pt>
                <c:pt idx="122">
                  <c:v>1.903821486693162</c:v>
                </c:pt>
                <c:pt idx="123">
                  <c:v>1.9384172757466629</c:v>
                </c:pt>
                <c:pt idx="124">
                  <c:v>1.8964038751064201</c:v>
                </c:pt>
                <c:pt idx="125">
                  <c:v>1.9040093972132759</c:v>
                </c:pt>
                <c:pt idx="126">
                  <c:v>1.9112248084484</c:v>
                </c:pt>
                <c:pt idx="127">
                  <c:v>1.880099871219733</c:v>
                </c:pt>
                <c:pt idx="128">
                  <c:v>1.903739758026906</c:v>
                </c:pt>
                <c:pt idx="129">
                  <c:v>1.881639346098289</c:v>
                </c:pt>
                <c:pt idx="130">
                  <c:v>1.879366376461127</c:v>
                </c:pt>
                <c:pt idx="131">
                  <c:v>1.8810928601485031</c:v>
                </c:pt>
                <c:pt idx="132">
                  <c:v>1.8737240326710241</c:v>
                </c:pt>
                <c:pt idx="133">
                  <c:v>1.8739159840803881</c:v>
                </c:pt>
                <c:pt idx="134">
                  <c:v>1.8528811320280421</c:v>
                </c:pt>
                <c:pt idx="135">
                  <c:v>1.850291236852988</c:v>
                </c:pt>
                <c:pt idx="136">
                  <c:v>1.852846044760484</c:v>
                </c:pt>
                <c:pt idx="137">
                  <c:v>1.8596077393262811</c:v>
                </c:pt>
                <c:pt idx="138">
                  <c:v>1.845939886875642</c:v>
                </c:pt>
                <c:pt idx="139">
                  <c:v>1.83232761040712</c:v>
                </c:pt>
                <c:pt idx="140">
                  <c:v>1.8239931051547711</c:v>
                </c:pt>
                <c:pt idx="141">
                  <c:v>1.8184759769684229</c:v>
                </c:pt>
                <c:pt idx="142">
                  <c:v>1.836435770377135</c:v>
                </c:pt>
                <c:pt idx="143">
                  <c:v>1.827681296910995</c:v>
                </c:pt>
                <c:pt idx="144">
                  <c:v>1.808612031814379</c:v>
                </c:pt>
                <c:pt idx="145">
                  <c:v>1.8298643063276241</c:v>
                </c:pt>
                <c:pt idx="146">
                  <c:v>1.812784598423884</c:v>
                </c:pt>
                <c:pt idx="147">
                  <c:v>1.8323266597894521</c:v>
                </c:pt>
                <c:pt idx="148">
                  <c:v>1.819700461167556</c:v>
                </c:pt>
                <c:pt idx="149">
                  <c:v>1.820971030455369</c:v>
                </c:pt>
                <c:pt idx="150">
                  <c:v>1.8127749394147821</c:v>
                </c:pt>
                <c:pt idx="151">
                  <c:v>1.7831811996606679</c:v>
                </c:pt>
                <c:pt idx="152">
                  <c:v>1.7858553268970589</c:v>
                </c:pt>
                <c:pt idx="153">
                  <c:v>1.7876472198046169</c:v>
                </c:pt>
                <c:pt idx="154">
                  <c:v>1.771969498732151</c:v>
                </c:pt>
                <c:pt idx="155">
                  <c:v>1.7740955352783201</c:v>
                </c:pt>
                <c:pt idx="156">
                  <c:v>1.7860564115719919</c:v>
                </c:pt>
                <c:pt idx="157">
                  <c:v>1.782207024403107</c:v>
                </c:pt>
                <c:pt idx="158">
                  <c:v>1.7660746421569431</c:v>
                </c:pt>
                <c:pt idx="159">
                  <c:v>1.7768668211423431</c:v>
                </c:pt>
                <c:pt idx="160">
                  <c:v>1.757645380802644</c:v>
                </c:pt>
                <c:pt idx="161">
                  <c:v>1.758743442021883</c:v>
                </c:pt>
                <c:pt idx="162">
                  <c:v>1.7471750913522179</c:v>
                </c:pt>
                <c:pt idx="163">
                  <c:v>1.756978450677334</c:v>
                </c:pt>
                <c:pt idx="164">
                  <c:v>1.750649715081239</c:v>
                </c:pt>
                <c:pt idx="165">
                  <c:v>1.758752795366141</c:v>
                </c:pt>
                <c:pt idx="166">
                  <c:v>1.743072081834842</c:v>
                </c:pt>
                <c:pt idx="167">
                  <c:v>1.7175283248607931</c:v>
                </c:pt>
                <c:pt idx="168">
                  <c:v>1.7204427352318401</c:v>
                </c:pt>
                <c:pt idx="169">
                  <c:v>1.739467116502615</c:v>
                </c:pt>
                <c:pt idx="170">
                  <c:v>1.7238275424028049</c:v>
                </c:pt>
                <c:pt idx="171">
                  <c:v>1.724263408245184</c:v>
                </c:pt>
                <c:pt idx="172">
                  <c:v>1.7074247629214561</c:v>
                </c:pt>
                <c:pt idx="173">
                  <c:v>1.7106148707561</c:v>
                </c:pt>
                <c:pt idx="174">
                  <c:v>1.722755588017977</c:v>
                </c:pt>
                <c:pt idx="175">
                  <c:v>1.704185015115983</c:v>
                </c:pt>
                <c:pt idx="176">
                  <c:v>1.714318079826159</c:v>
                </c:pt>
                <c:pt idx="177">
                  <c:v>1.7031364410351479</c:v>
                </c:pt>
                <c:pt idx="178">
                  <c:v>1.7023274837396081</c:v>
                </c:pt>
                <c:pt idx="179">
                  <c:v>1.699713868972583</c:v>
                </c:pt>
                <c:pt idx="180">
                  <c:v>1.6949895253548251</c:v>
                </c:pt>
                <c:pt idx="181">
                  <c:v>1.66521015839699</c:v>
                </c:pt>
                <c:pt idx="182">
                  <c:v>1.6983277522600611</c:v>
                </c:pt>
                <c:pt idx="183">
                  <c:v>1.6753275975202899</c:v>
                </c:pt>
                <c:pt idx="184">
                  <c:v>1.684245519148998</c:v>
                </c:pt>
                <c:pt idx="185">
                  <c:v>1.669183355111342</c:v>
                </c:pt>
                <c:pt idx="186">
                  <c:v>1.669363425328181</c:v>
                </c:pt>
                <c:pt idx="187">
                  <c:v>1.6741140622359061</c:v>
                </c:pt>
                <c:pt idx="188">
                  <c:v>1.669777298584963</c:v>
                </c:pt>
                <c:pt idx="189">
                  <c:v>1.6719968655170541</c:v>
                </c:pt>
                <c:pt idx="190">
                  <c:v>1.6867437087572541</c:v>
                </c:pt>
                <c:pt idx="191">
                  <c:v>1.677900726978595</c:v>
                </c:pt>
                <c:pt idx="192">
                  <c:v>1.666351559834603</c:v>
                </c:pt>
                <c:pt idx="193">
                  <c:v>1.655507509525006</c:v>
                </c:pt>
                <c:pt idx="194">
                  <c:v>1.6670039678231261</c:v>
                </c:pt>
                <c:pt idx="195">
                  <c:v>1.652790411924705</c:v>
                </c:pt>
                <c:pt idx="196">
                  <c:v>1.630837523020231</c:v>
                </c:pt>
                <c:pt idx="197">
                  <c:v>1.678584285271473</c:v>
                </c:pt>
                <c:pt idx="198">
                  <c:v>1.6519686411588621</c:v>
                </c:pt>
                <c:pt idx="199">
                  <c:v>1.6214708242660909</c:v>
                </c:pt>
                <c:pt idx="200">
                  <c:v>1.6441315993284571</c:v>
                </c:pt>
                <c:pt idx="201">
                  <c:v>1.6231656257922831</c:v>
                </c:pt>
                <c:pt idx="202">
                  <c:v>1.641790059896616</c:v>
                </c:pt>
                <c:pt idx="203">
                  <c:v>1.6406608025232949</c:v>
                </c:pt>
                <c:pt idx="204">
                  <c:v>1.6449030148677339</c:v>
                </c:pt>
                <c:pt idx="205">
                  <c:v>1.608287007380754</c:v>
                </c:pt>
                <c:pt idx="206">
                  <c:v>1.6287361200039201</c:v>
                </c:pt>
                <c:pt idx="207">
                  <c:v>1.6157061595183151</c:v>
                </c:pt>
                <c:pt idx="208">
                  <c:v>1.60851555909866</c:v>
                </c:pt>
                <c:pt idx="209">
                  <c:v>1.623227584056365</c:v>
                </c:pt>
                <c:pt idx="210">
                  <c:v>1.6070764156488271</c:v>
                </c:pt>
                <c:pt idx="211">
                  <c:v>1.59796128823207</c:v>
                </c:pt>
                <c:pt idx="212">
                  <c:v>1.591298326467856</c:v>
                </c:pt>
                <c:pt idx="213">
                  <c:v>1.5963563491136601</c:v>
                </c:pt>
                <c:pt idx="214">
                  <c:v>1.595475621712513</c:v>
                </c:pt>
                <c:pt idx="215">
                  <c:v>1.5862200168462901</c:v>
                </c:pt>
                <c:pt idx="216">
                  <c:v>1.59357965298188</c:v>
                </c:pt>
                <c:pt idx="217">
                  <c:v>1.584061313898135</c:v>
                </c:pt>
                <c:pt idx="218">
                  <c:v>1.5781872486456849</c:v>
                </c:pt>
                <c:pt idx="219">
                  <c:v>1.603446942109328</c:v>
                </c:pt>
                <c:pt idx="220">
                  <c:v>1.6055217706240139</c:v>
                </c:pt>
                <c:pt idx="221">
                  <c:v>1.61005346591656</c:v>
                </c:pt>
                <c:pt idx="222">
                  <c:v>1.5631274107174991</c:v>
                </c:pt>
                <c:pt idx="223">
                  <c:v>1.564412716107491</c:v>
                </c:pt>
                <c:pt idx="224">
                  <c:v>1.5824474524229</c:v>
                </c:pt>
                <c:pt idx="225">
                  <c:v>1.568256133641952</c:v>
                </c:pt>
                <c:pt idx="226">
                  <c:v>1.575991651950738</c:v>
                </c:pt>
                <c:pt idx="227">
                  <c:v>1.5765448625271139</c:v>
                </c:pt>
                <c:pt idx="228">
                  <c:v>1.5829057296117151</c:v>
                </c:pt>
                <c:pt idx="229">
                  <c:v>1.587536582579979</c:v>
                </c:pt>
                <c:pt idx="230">
                  <c:v>1.552173901826907</c:v>
                </c:pt>
                <c:pt idx="231">
                  <c:v>1.5437480730888169</c:v>
                </c:pt>
                <c:pt idx="232">
                  <c:v>1.5449213492564671</c:v>
                </c:pt>
                <c:pt idx="233">
                  <c:v>1.5473776658376059</c:v>
                </c:pt>
                <c:pt idx="234">
                  <c:v>1.5484811587211409</c:v>
                </c:pt>
                <c:pt idx="235">
                  <c:v>1.546853004357754</c:v>
                </c:pt>
                <c:pt idx="236">
                  <c:v>1.5242092945636849</c:v>
                </c:pt>
                <c:pt idx="237">
                  <c:v>1.5443690403913839</c:v>
                </c:pt>
                <c:pt idx="238">
                  <c:v>1.5273629610355079</c:v>
                </c:pt>
                <c:pt idx="239">
                  <c:v>1.5323889377789619</c:v>
                </c:pt>
                <c:pt idx="240">
                  <c:v>1.532356451719235</c:v>
                </c:pt>
                <c:pt idx="241">
                  <c:v>1.534741698167263</c:v>
                </c:pt>
                <c:pt idx="242">
                  <c:v>1.5421877549244809</c:v>
                </c:pt>
                <c:pt idx="243">
                  <c:v>1.5391453107198081</c:v>
                </c:pt>
                <c:pt idx="244">
                  <c:v>1.5451053808896971</c:v>
                </c:pt>
                <c:pt idx="245">
                  <c:v>1.5205530539537091</c:v>
                </c:pt>
                <c:pt idx="246">
                  <c:v>1.51315160592397</c:v>
                </c:pt>
                <c:pt idx="247">
                  <c:v>1.5262104792472639</c:v>
                </c:pt>
                <c:pt idx="248">
                  <c:v>1.534052573717557</c:v>
                </c:pt>
                <c:pt idx="249">
                  <c:v>1.5021686187157259</c:v>
                </c:pt>
                <c:pt idx="250">
                  <c:v>1.5087304665492129</c:v>
                </c:pt>
                <c:pt idx="251">
                  <c:v>1.517277103203994</c:v>
                </c:pt>
                <c:pt idx="252">
                  <c:v>1.528375362738585</c:v>
                </c:pt>
                <c:pt idx="253">
                  <c:v>1.487373639375736</c:v>
                </c:pt>
                <c:pt idx="254">
                  <c:v>1.5323704450558391</c:v>
                </c:pt>
                <c:pt idx="255">
                  <c:v>1.520289512780997</c:v>
                </c:pt>
                <c:pt idx="256">
                  <c:v>1.478497474621504</c:v>
                </c:pt>
                <c:pt idx="257">
                  <c:v>1.503523823542473</c:v>
                </c:pt>
                <c:pt idx="258">
                  <c:v>1.495996802281111</c:v>
                </c:pt>
                <c:pt idx="259">
                  <c:v>1.496890544891357</c:v>
                </c:pt>
                <c:pt idx="260">
                  <c:v>1.4827145643723321</c:v>
                </c:pt>
                <c:pt idx="261">
                  <c:v>1.4906758192258001</c:v>
                </c:pt>
                <c:pt idx="262">
                  <c:v>1.497630574764349</c:v>
                </c:pt>
                <c:pt idx="263">
                  <c:v>1.5000471763121781</c:v>
                </c:pt>
                <c:pt idx="264">
                  <c:v>1.49649725204859</c:v>
                </c:pt>
                <c:pt idx="265">
                  <c:v>1.4725069816295919</c:v>
                </c:pt>
                <c:pt idx="266">
                  <c:v>1.473561103527363</c:v>
                </c:pt>
                <c:pt idx="267">
                  <c:v>1.4796559825921669</c:v>
                </c:pt>
                <c:pt idx="268">
                  <c:v>1.469833208964421</c:v>
                </c:pt>
                <c:pt idx="269">
                  <c:v>1.491816786619333</c:v>
                </c:pt>
                <c:pt idx="270">
                  <c:v>1.462272191658998</c:v>
                </c:pt>
                <c:pt idx="271">
                  <c:v>1.4779783517886429</c:v>
                </c:pt>
                <c:pt idx="272">
                  <c:v>1.448716695492084</c:v>
                </c:pt>
                <c:pt idx="273">
                  <c:v>1.4610485877746191</c:v>
                </c:pt>
                <c:pt idx="274">
                  <c:v>1.466690301895142</c:v>
                </c:pt>
                <c:pt idx="275">
                  <c:v>1.476125521537585</c:v>
                </c:pt>
                <c:pt idx="276">
                  <c:v>1.4696422723623419</c:v>
                </c:pt>
                <c:pt idx="277">
                  <c:v>1.4344401909754829</c:v>
                </c:pt>
                <c:pt idx="278">
                  <c:v>1.44884772789784</c:v>
                </c:pt>
                <c:pt idx="279">
                  <c:v>1.4749431640673909</c:v>
                </c:pt>
                <c:pt idx="280">
                  <c:v>1.4564198454221089</c:v>
                </c:pt>
                <c:pt idx="281">
                  <c:v>1.4530429778954921</c:v>
                </c:pt>
                <c:pt idx="282">
                  <c:v>1.466883148902502</c:v>
                </c:pt>
                <c:pt idx="283">
                  <c:v>1.4445281242712951</c:v>
                </c:pt>
                <c:pt idx="284">
                  <c:v>1.424634490257654</c:v>
                </c:pt>
                <c:pt idx="285">
                  <c:v>1.4317378676854651</c:v>
                </c:pt>
                <c:pt idx="286">
                  <c:v>1.436265379954607</c:v>
                </c:pt>
                <c:pt idx="287">
                  <c:v>1.465177080570123</c:v>
                </c:pt>
                <c:pt idx="288">
                  <c:v>1.42248276869456</c:v>
                </c:pt>
                <c:pt idx="289">
                  <c:v>1.4369709644562161</c:v>
                </c:pt>
                <c:pt idx="290">
                  <c:v>1.431826157447619</c:v>
                </c:pt>
                <c:pt idx="291">
                  <c:v>1.445567280818254</c:v>
                </c:pt>
                <c:pt idx="292">
                  <c:v>1.418799213874034</c:v>
                </c:pt>
                <c:pt idx="293">
                  <c:v>1.41575761177601</c:v>
                </c:pt>
                <c:pt idx="294">
                  <c:v>1.4101259433306179</c:v>
                </c:pt>
                <c:pt idx="295">
                  <c:v>1.4196559221316609</c:v>
                </c:pt>
                <c:pt idx="296">
                  <c:v>1.4205648807378921</c:v>
                </c:pt>
                <c:pt idx="297">
                  <c:v>1.4128661277966621</c:v>
                </c:pt>
                <c:pt idx="298">
                  <c:v>1.427262235910465</c:v>
                </c:pt>
                <c:pt idx="299">
                  <c:v>1.432299736218575</c:v>
                </c:pt>
                <c:pt idx="300">
                  <c:v>1.42077044187448</c:v>
                </c:pt>
                <c:pt idx="301">
                  <c:v>1.388598536833739</c:v>
                </c:pt>
                <c:pt idx="302">
                  <c:v>1.4159325208419411</c:v>
                </c:pt>
                <c:pt idx="303">
                  <c:v>1.424044291178385</c:v>
                </c:pt>
                <c:pt idx="304">
                  <c:v>1.4064174493153889</c:v>
                </c:pt>
                <c:pt idx="305">
                  <c:v>1.4192330867816241</c:v>
                </c:pt>
                <c:pt idx="306">
                  <c:v>1.4054879087668199</c:v>
                </c:pt>
                <c:pt idx="307">
                  <c:v>1.377403430449657</c:v>
                </c:pt>
                <c:pt idx="308">
                  <c:v>1.3921716136810109</c:v>
                </c:pt>
                <c:pt idx="309">
                  <c:v>1.3912420364526601</c:v>
                </c:pt>
                <c:pt idx="310">
                  <c:v>1.3900645298835561</c:v>
                </c:pt>
                <c:pt idx="311">
                  <c:v>1.3999285621520801</c:v>
                </c:pt>
                <c:pt idx="312">
                  <c:v>1.405067446904305</c:v>
                </c:pt>
                <c:pt idx="313">
                  <c:v>1.3863406792665141</c:v>
                </c:pt>
                <c:pt idx="314">
                  <c:v>1.3724762170742719</c:v>
                </c:pt>
                <c:pt idx="315">
                  <c:v>1.377449370347537</c:v>
                </c:pt>
                <c:pt idx="316">
                  <c:v>1.3878148091145051</c:v>
                </c:pt>
                <c:pt idx="317">
                  <c:v>1.3510423577748809</c:v>
                </c:pt>
                <c:pt idx="318">
                  <c:v>1.395495854891263</c:v>
                </c:pt>
                <c:pt idx="319">
                  <c:v>1.392989666034014</c:v>
                </c:pt>
                <c:pt idx="320">
                  <c:v>1.379503841583545</c:v>
                </c:pt>
                <c:pt idx="321">
                  <c:v>1.3720379120264301</c:v>
                </c:pt>
                <c:pt idx="322">
                  <c:v>1.365249508466476</c:v>
                </c:pt>
                <c:pt idx="323">
                  <c:v>1.36613264756325</c:v>
                </c:pt>
                <c:pt idx="324">
                  <c:v>1.3876913342720421</c:v>
                </c:pt>
                <c:pt idx="325">
                  <c:v>1.3525642401132829</c:v>
                </c:pt>
                <c:pt idx="326">
                  <c:v>1.3642738935274961</c:v>
                </c:pt>
                <c:pt idx="327">
                  <c:v>1.3603942042742021</c:v>
                </c:pt>
                <c:pt idx="328">
                  <c:v>1.377234307619241</c:v>
                </c:pt>
                <c:pt idx="329">
                  <c:v>1.3517950528707261</c:v>
                </c:pt>
                <c:pt idx="330">
                  <c:v>1.374563492261446</c:v>
                </c:pt>
                <c:pt idx="331">
                  <c:v>1.35831248607391</c:v>
                </c:pt>
                <c:pt idx="332">
                  <c:v>1.3624339042565761</c:v>
                </c:pt>
                <c:pt idx="333">
                  <c:v>1.37010850967505</c:v>
                </c:pt>
                <c:pt idx="334">
                  <c:v>1.3588566443859</c:v>
                </c:pt>
                <c:pt idx="335">
                  <c:v>1.3559354711801579</c:v>
                </c:pt>
                <c:pt idx="336">
                  <c:v>1.3423671202781871</c:v>
                </c:pt>
                <c:pt idx="337">
                  <c:v>1.354048903171833</c:v>
                </c:pt>
                <c:pt idx="338">
                  <c:v>1.336259566820585</c:v>
                </c:pt>
                <c:pt idx="339">
                  <c:v>1.3433852104040289</c:v>
                </c:pt>
                <c:pt idx="340">
                  <c:v>1.3687878296925471</c:v>
                </c:pt>
                <c:pt idx="341">
                  <c:v>1.336406053640903</c:v>
                </c:pt>
                <c:pt idx="342">
                  <c:v>1.323908756940793</c:v>
                </c:pt>
                <c:pt idx="343">
                  <c:v>1.3373588751523919</c:v>
                </c:pt>
                <c:pt idx="344">
                  <c:v>1.352351556985806</c:v>
                </c:pt>
                <c:pt idx="345">
                  <c:v>1.345459499420264</c:v>
                </c:pt>
                <c:pt idx="346">
                  <c:v>1.3521631803268039</c:v>
                </c:pt>
                <c:pt idx="347">
                  <c:v>1.326300407067323</c:v>
                </c:pt>
                <c:pt idx="348">
                  <c:v>1.3304848563976781</c:v>
                </c:pt>
                <c:pt idx="349">
                  <c:v>1.3029643877958641</c:v>
                </c:pt>
                <c:pt idx="350">
                  <c:v>1.3157316018373539</c:v>
                </c:pt>
                <c:pt idx="351">
                  <c:v>1.3401539830061111</c:v>
                </c:pt>
                <c:pt idx="352">
                  <c:v>1.3068532103147259</c:v>
                </c:pt>
                <c:pt idx="353">
                  <c:v>1.3494705466123731</c:v>
                </c:pt>
                <c:pt idx="354">
                  <c:v>1.322609656896347</c:v>
                </c:pt>
                <c:pt idx="355">
                  <c:v>1.3243555059799781</c:v>
                </c:pt>
                <c:pt idx="356">
                  <c:v>1.3271233072647679</c:v>
                </c:pt>
                <c:pt idx="357">
                  <c:v>1.325343566063123</c:v>
                </c:pt>
                <c:pt idx="358">
                  <c:v>1.332426222471091</c:v>
                </c:pt>
                <c:pt idx="359">
                  <c:v>1.3288180216764791</c:v>
                </c:pt>
                <c:pt idx="360">
                  <c:v>1.3084526688624649</c:v>
                </c:pt>
                <c:pt idx="361">
                  <c:v>1.3105119757163219</c:v>
                </c:pt>
                <c:pt idx="362">
                  <c:v>1.3107741108307469</c:v>
                </c:pt>
                <c:pt idx="363">
                  <c:v>1.3002227575351031</c:v>
                </c:pt>
                <c:pt idx="364">
                  <c:v>1.3274971262002599</c:v>
                </c:pt>
                <c:pt idx="365">
                  <c:v>1.328615397979052</c:v>
                </c:pt>
                <c:pt idx="366">
                  <c:v>1.3066181846154039</c:v>
                </c:pt>
                <c:pt idx="367">
                  <c:v>1.3306802862729781</c:v>
                </c:pt>
                <c:pt idx="368">
                  <c:v>1.2924592357415421</c:v>
                </c:pt>
                <c:pt idx="369">
                  <c:v>1.304047963558099</c:v>
                </c:pt>
                <c:pt idx="370">
                  <c:v>1.299835114906996</c:v>
                </c:pt>
                <c:pt idx="371">
                  <c:v>1.2977380874829409</c:v>
                </c:pt>
                <c:pt idx="372">
                  <c:v>1.3021518557499621</c:v>
                </c:pt>
                <c:pt idx="373">
                  <c:v>1.3027533583151989</c:v>
                </c:pt>
                <c:pt idx="374">
                  <c:v>1.309757483311188</c:v>
                </c:pt>
                <c:pt idx="375">
                  <c:v>1.2890450526506469</c:v>
                </c:pt>
                <c:pt idx="376">
                  <c:v>1.279234505616702</c:v>
                </c:pt>
                <c:pt idx="377">
                  <c:v>1.264176017198807</c:v>
                </c:pt>
                <c:pt idx="378">
                  <c:v>1.3049729940218799</c:v>
                </c:pt>
                <c:pt idx="379">
                  <c:v>1.282746906463917</c:v>
                </c:pt>
                <c:pt idx="380">
                  <c:v>1.279942381076324</c:v>
                </c:pt>
                <c:pt idx="381">
                  <c:v>1.2859569726846161</c:v>
                </c:pt>
                <c:pt idx="382">
                  <c:v>1.3034594211822901</c:v>
                </c:pt>
                <c:pt idx="383">
                  <c:v>1.2752879002155399</c:v>
                </c:pt>
                <c:pt idx="384">
                  <c:v>1.2853612624681909</c:v>
                </c:pt>
                <c:pt idx="385">
                  <c:v>1.296582830257905</c:v>
                </c:pt>
                <c:pt idx="386">
                  <c:v>1.2851724196703009</c:v>
                </c:pt>
                <c:pt idx="387">
                  <c:v>1.293997750832484</c:v>
                </c:pt>
                <c:pt idx="388">
                  <c:v>1.272165058515011</c:v>
                </c:pt>
                <c:pt idx="389">
                  <c:v>1.264279674261044</c:v>
                </c:pt>
                <c:pt idx="390">
                  <c:v>1.2820638158382509</c:v>
                </c:pt>
                <c:pt idx="391">
                  <c:v>1.2725184666804781</c:v>
                </c:pt>
                <c:pt idx="392">
                  <c:v>1.263582325898684</c:v>
                </c:pt>
                <c:pt idx="393">
                  <c:v>1.26360521866725</c:v>
                </c:pt>
                <c:pt idx="394">
                  <c:v>1.254139637335753</c:v>
                </c:pt>
                <c:pt idx="395">
                  <c:v>1.2738973666460089</c:v>
                </c:pt>
                <c:pt idx="396">
                  <c:v>1.257600802641649</c:v>
                </c:pt>
                <c:pt idx="397">
                  <c:v>1.2502297560373941</c:v>
                </c:pt>
                <c:pt idx="398">
                  <c:v>1.268906053824302</c:v>
                </c:pt>
                <c:pt idx="399">
                  <c:v>1.275859340643271</c:v>
                </c:pt>
                <c:pt idx="400">
                  <c:v>1.256014032241626</c:v>
                </c:pt>
                <c:pt idx="401">
                  <c:v>1.2421217392652459</c:v>
                </c:pt>
                <c:pt idx="402">
                  <c:v>1.2696963304128399</c:v>
                </c:pt>
                <c:pt idx="403">
                  <c:v>1.2168284608767579</c:v>
                </c:pt>
                <c:pt idx="404">
                  <c:v>1.2432062580035279</c:v>
                </c:pt>
                <c:pt idx="405">
                  <c:v>1.2461225283451569</c:v>
                </c:pt>
                <c:pt idx="406">
                  <c:v>1.255408420012547</c:v>
                </c:pt>
                <c:pt idx="407">
                  <c:v>1.249978993183527</c:v>
                </c:pt>
                <c:pt idx="408">
                  <c:v>1.2243888989473</c:v>
                </c:pt>
                <c:pt idx="409">
                  <c:v>1.2527211430745251</c:v>
                </c:pt>
                <c:pt idx="410">
                  <c:v>1.2581480359419801</c:v>
                </c:pt>
                <c:pt idx="411">
                  <c:v>1.235894768665998</c:v>
                </c:pt>
                <c:pt idx="412">
                  <c:v>1.229310838075784</c:v>
                </c:pt>
                <c:pt idx="413">
                  <c:v>1.253902461284246</c:v>
                </c:pt>
                <c:pt idx="414">
                  <c:v>1.2350993859462249</c:v>
                </c:pt>
                <c:pt idx="415">
                  <c:v>1.26059725192877</c:v>
                </c:pt>
                <c:pt idx="416">
                  <c:v>1.2481308564161639</c:v>
                </c:pt>
                <c:pt idx="417">
                  <c:v>1.243138103913038</c:v>
                </c:pt>
                <c:pt idx="418">
                  <c:v>1.228829512229332</c:v>
                </c:pt>
                <c:pt idx="419">
                  <c:v>1.242823339425601</c:v>
                </c:pt>
                <c:pt idx="420">
                  <c:v>1.231785486906003</c:v>
                </c:pt>
                <c:pt idx="421">
                  <c:v>1.247669473672524</c:v>
                </c:pt>
                <c:pt idx="422">
                  <c:v>1.221966034326798</c:v>
                </c:pt>
                <c:pt idx="423">
                  <c:v>1.2234066281563201</c:v>
                </c:pt>
                <c:pt idx="424">
                  <c:v>1.22060041091381</c:v>
                </c:pt>
                <c:pt idx="425">
                  <c:v>1.2370018164316809</c:v>
                </c:pt>
                <c:pt idx="426">
                  <c:v>1.235012343296638</c:v>
                </c:pt>
                <c:pt idx="427">
                  <c:v>1.206925673362536</c:v>
                </c:pt>
                <c:pt idx="428">
                  <c:v>1.2041100431711249</c:v>
                </c:pt>
                <c:pt idx="429">
                  <c:v>1.219956851922549</c:v>
                </c:pt>
                <c:pt idx="430">
                  <c:v>1.2061244768974111</c:v>
                </c:pt>
                <c:pt idx="431">
                  <c:v>1.2250451384446559</c:v>
                </c:pt>
                <c:pt idx="432">
                  <c:v>1.2112050132873731</c:v>
                </c:pt>
                <c:pt idx="433">
                  <c:v>1.2036413412827709</c:v>
                </c:pt>
                <c:pt idx="434">
                  <c:v>1.2096674579840441</c:v>
                </c:pt>
                <c:pt idx="435">
                  <c:v>1.207028955985338</c:v>
                </c:pt>
                <c:pt idx="436">
                  <c:v>1.2326001509641991</c:v>
                </c:pt>
                <c:pt idx="437">
                  <c:v>1.2140850898547051</c:v>
                </c:pt>
                <c:pt idx="438">
                  <c:v>1.2183826825557611</c:v>
                </c:pt>
                <c:pt idx="439">
                  <c:v>1.210750272640815</c:v>
                </c:pt>
                <c:pt idx="440">
                  <c:v>1.215811015703739</c:v>
                </c:pt>
                <c:pt idx="441">
                  <c:v>1.2145125544988189</c:v>
                </c:pt>
                <c:pt idx="442">
                  <c:v>1.177381518559578</c:v>
                </c:pt>
                <c:pt idx="443">
                  <c:v>1.203503824197329</c:v>
                </c:pt>
                <c:pt idx="444">
                  <c:v>1.213270000922374</c:v>
                </c:pt>
                <c:pt idx="445">
                  <c:v>1.195568697574811</c:v>
                </c:pt>
                <c:pt idx="446">
                  <c:v>1.2118491881932969</c:v>
                </c:pt>
                <c:pt idx="447">
                  <c:v>1.214073735934037</c:v>
                </c:pt>
                <c:pt idx="448">
                  <c:v>1.200765849688114</c:v>
                </c:pt>
                <c:pt idx="449">
                  <c:v>1.178617799893404</c:v>
                </c:pt>
                <c:pt idx="450">
                  <c:v>1.2109876840542519</c:v>
                </c:pt>
                <c:pt idx="451">
                  <c:v>1.199499788956764</c:v>
                </c:pt>
                <c:pt idx="452">
                  <c:v>1.2052189065859871</c:v>
                </c:pt>
                <c:pt idx="453">
                  <c:v>1.1776869495709741</c:v>
                </c:pt>
                <c:pt idx="454">
                  <c:v>1.1994824470617831</c:v>
                </c:pt>
                <c:pt idx="455">
                  <c:v>1.199475412185375</c:v>
                </c:pt>
                <c:pt idx="456">
                  <c:v>1.168616028932425</c:v>
                </c:pt>
                <c:pt idx="457">
                  <c:v>1.1920066796816311</c:v>
                </c:pt>
                <c:pt idx="458">
                  <c:v>1.193735509346693</c:v>
                </c:pt>
                <c:pt idx="459">
                  <c:v>1.1900153098962249</c:v>
                </c:pt>
                <c:pt idx="460">
                  <c:v>1.19927017046855</c:v>
                </c:pt>
                <c:pt idx="461">
                  <c:v>1.1861597742789829</c:v>
                </c:pt>
                <c:pt idx="462">
                  <c:v>1.1676875964189191</c:v>
                </c:pt>
                <c:pt idx="463">
                  <c:v>1.1869202057520549</c:v>
                </c:pt>
                <c:pt idx="464">
                  <c:v>1.168886334468157</c:v>
                </c:pt>
                <c:pt idx="465">
                  <c:v>1.189691299047225</c:v>
                </c:pt>
                <c:pt idx="466">
                  <c:v>1.201132714748383</c:v>
                </c:pt>
                <c:pt idx="467">
                  <c:v>1.177816938131284</c:v>
                </c:pt>
                <c:pt idx="468">
                  <c:v>1.185487115994478</c:v>
                </c:pt>
                <c:pt idx="469">
                  <c:v>1.1954639661006441</c:v>
                </c:pt>
                <c:pt idx="470">
                  <c:v>1.184412682667757</c:v>
                </c:pt>
                <c:pt idx="471">
                  <c:v>1.196024504991678</c:v>
                </c:pt>
                <c:pt idx="472">
                  <c:v>1.1797091532976201</c:v>
                </c:pt>
                <c:pt idx="473">
                  <c:v>1.1847615501819511</c:v>
                </c:pt>
                <c:pt idx="474">
                  <c:v>1.1621489188609979</c:v>
                </c:pt>
                <c:pt idx="475">
                  <c:v>1.173147455239907</c:v>
                </c:pt>
                <c:pt idx="476">
                  <c:v>1.167627401840992</c:v>
                </c:pt>
                <c:pt idx="477">
                  <c:v>1.166434277326633</c:v>
                </c:pt>
                <c:pt idx="478">
                  <c:v>1.1956198521149459</c:v>
                </c:pt>
                <c:pt idx="479">
                  <c:v>1.1669562856356299</c:v>
                </c:pt>
                <c:pt idx="480">
                  <c:v>1.1804450796200681</c:v>
                </c:pt>
                <c:pt idx="481">
                  <c:v>1.150589872629215</c:v>
                </c:pt>
                <c:pt idx="482">
                  <c:v>1.1588937258109071</c:v>
                </c:pt>
                <c:pt idx="483">
                  <c:v>1.182878530942477</c:v>
                </c:pt>
                <c:pt idx="484">
                  <c:v>1.162912665269314</c:v>
                </c:pt>
                <c:pt idx="485">
                  <c:v>1.1522109967011669</c:v>
                </c:pt>
                <c:pt idx="486">
                  <c:v>1.1485901444386211</c:v>
                </c:pt>
                <c:pt idx="487">
                  <c:v>1.1450808919393101</c:v>
                </c:pt>
                <c:pt idx="488">
                  <c:v>1.1465482100462301</c:v>
                </c:pt>
                <c:pt idx="489">
                  <c:v>1.143869021000006</c:v>
                </c:pt>
                <c:pt idx="490">
                  <c:v>1.1370909351568961</c:v>
                </c:pt>
                <c:pt idx="491">
                  <c:v>1.1433224662756309</c:v>
                </c:pt>
                <c:pt idx="492">
                  <c:v>1.167679141729306</c:v>
                </c:pt>
                <c:pt idx="493">
                  <c:v>1.1614871575282171</c:v>
                </c:pt>
                <c:pt idx="494">
                  <c:v>1.1495237121215229</c:v>
                </c:pt>
                <c:pt idx="495">
                  <c:v>1.166183247016026</c:v>
                </c:pt>
                <c:pt idx="496">
                  <c:v>1.1831793234898491</c:v>
                </c:pt>
                <c:pt idx="497">
                  <c:v>1.15522381128409</c:v>
                </c:pt>
                <c:pt idx="498">
                  <c:v>1.15705454043853</c:v>
                </c:pt>
                <c:pt idx="499">
                  <c:v>1.1413752161539521</c:v>
                </c:pt>
                <c:pt idx="500">
                  <c:v>1.1628417953466761</c:v>
                </c:pt>
                <c:pt idx="501">
                  <c:v>1.166133684989733</c:v>
                </c:pt>
                <c:pt idx="502">
                  <c:v>1.13986613200261</c:v>
                </c:pt>
                <c:pt idx="503">
                  <c:v>1.15348524466539</c:v>
                </c:pt>
                <c:pt idx="504">
                  <c:v>1.1425714767896209</c:v>
                </c:pt>
                <c:pt idx="505">
                  <c:v>1.141472084399981</c:v>
                </c:pt>
                <c:pt idx="506">
                  <c:v>1.1504171047455229</c:v>
                </c:pt>
                <c:pt idx="507">
                  <c:v>1.1512536314817581</c:v>
                </c:pt>
                <c:pt idx="508">
                  <c:v>1.1220729534442611</c:v>
                </c:pt>
                <c:pt idx="509">
                  <c:v>1.1346577375363081</c:v>
                </c:pt>
                <c:pt idx="510">
                  <c:v>1.152471167918963</c:v>
                </c:pt>
                <c:pt idx="511">
                  <c:v>1.1578718423843379</c:v>
                </c:pt>
                <c:pt idx="512">
                  <c:v>1.161008523060725</c:v>
                </c:pt>
                <c:pt idx="513">
                  <c:v>1.155100218760662</c:v>
                </c:pt>
                <c:pt idx="514">
                  <c:v>1.1297606489597221</c:v>
                </c:pt>
                <c:pt idx="515">
                  <c:v>1.1395705158893881</c:v>
                </c:pt>
                <c:pt idx="516">
                  <c:v>1.112320877038516</c:v>
                </c:pt>
                <c:pt idx="517">
                  <c:v>1.127991746633481</c:v>
                </c:pt>
                <c:pt idx="518">
                  <c:v>1.144684829773047</c:v>
                </c:pt>
                <c:pt idx="519">
                  <c:v>1.106513827275007</c:v>
                </c:pt>
                <c:pt idx="520">
                  <c:v>1.1258209026776831</c:v>
                </c:pt>
                <c:pt idx="521">
                  <c:v>1.118059644332299</c:v>
                </c:pt>
                <c:pt idx="522">
                  <c:v>1.1082554459571841</c:v>
                </c:pt>
                <c:pt idx="523">
                  <c:v>1.1212945748598151</c:v>
                </c:pt>
                <c:pt idx="524">
                  <c:v>1.1086315894738219</c:v>
                </c:pt>
                <c:pt idx="525">
                  <c:v>1.0981280574431791</c:v>
                </c:pt>
                <c:pt idx="526">
                  <c:v>1.124490193831615</c:v>
                </c:pt>
                <c:pt idx="527">
                  <c:v>1.1183917262615299</c:v>
                </c:pt>
                <c:pt idx="528">
                  <c:v>1.1429893802373841</c:v>
                </c:pt>
                <c:pt idx="529">
                  <c:v>1.1230064462392759</c:v>
                </c:pt>
                <c:pt idx="530">
                  <c:v>1.109191304598099</c:v>
                </c:pt>
                <c:pt idx="531">
                  <c:v>1.1213506093392001</c:v>
                </c:pt>
                <c:pt idx="532">
                  <c:v>1.129037662958488</c:v>
                </c:pt>
                <c:pt idx="533">
                  <c:v>1.1128779328786409</c:v>
                </c:pt>
                <c:pt idx="534">
                  <c:v>1.1276675218190899</c:v>
                </c:pt>
                <c:pt idx="535">
                  <c:v>1.1109056549194529</c:v>
                </c:pt>
                <c:pt idx="536">
                  <c:v>1.0959161015657279</c:v>
                </c:pt>
                <c:pt idx="537">
                  <c:v>1.125443460085453</c:v>
                </c:pt>
                <c:pt idx="538">
                  <c:v>1.1202887739890659</c:v>
                </c:pt>
                <c:pt idx="539">
                  <c:v>1.115646006205143</c:v>
                </c:pt>
                <c:pt idx="540">
                  <c:v>1.0964597662289941</c:v>
                </c:pt>
                <c:pt idx="541">
                  <c:v>1.104594747225444</c:v>
                </c:pt>
                <c:pt idx="542">
                  <c:v>1.1009322878641961</c:v>
                </c:pt>
                <c:pt idx="543">
                  <c:v>1.099207823093121</c:v>
                </c:pt>
                <c:pt idx="544">
                  <c:v>1.093535224596659</c:v>
                </c:pt>
                <c:pt idx="545">
                  <c:v>1.1105138200979969</c:v>
                </c:pt>
                <c:pt idx="546">
                  <c:v>1.098262695165781</c:v>
                </c:pt>
                <c:pt idx="547">
                  <c:v>1.116119774488302</c:v>
                </c:pt>
                <c:pt idx="548">
                  <c:v>1.1198969437525821</c:v>
                </c:pt>
                <c:pt idx="549">
                  <c:v>1.1000715753971</c:v>
                </c:pt>
                <c:pt idx="550">
                  <c:v>1.11145753126878</c:v>
                </c:pt>
                <c:pt idx="551">
                  <c:v>1.112263982112591</c:v>
                </c:pt>
                <c:pt idx="552">
                  <c:v>1.093692837617336</c:v>
                </c:pt>
                <c:pt idx="553">
                  <c:v>1.0995492308567729</c:v>
                </c:pt>
                <c:pt idx="554">
                  <c:v>1.0906794621394229</c:v>
                </c:pt>
                <c:pt idx="555">
                  <c:v>1.1069061205937309</c:v>
                </c:pt>
                <c:pt idx="556">
                  <c:v>1.0951205461453171</c:v>
                </c:pt>
                <c:pt idx="557">
                  <c:v>1.0990972549487379</c:v>
                </c:pt>
                <c:pt idx="558">
                  <c:v>1.084780874924782</c:v>
                </c:pt>
                <c:pt idx="559">
                  <c:v>1.0960317361049161</c:v>
                </c:pt>
                <c:pt idx="560">
                  <c:v>1.079473730845329</c:v>
                </c:pt>
                <c:pt idx="561">
                  <c:v>1.086508151048269</c:v>
                </c:pt>
                <c:pt idx="562">
                  <c:v>1.0827161440482509</c:v>
                </c:pt>
                <c:pt idx="563">
                  <c:v>1.0937473284892549</c:v>
                </c:pt>
                <c:pt idx="564">
                  <c:v>1.1005076949413011</c:v>
                </c:pt>
                <c:pt idx="565">
                  <c:v>1.0927597024501901</c:v>
                </c:pt>
                <c:pt idx="566">
                  <c:v>1.076318455048096</c:v>
                </c:pt>
                <c:pt idx="567">
                  <c:v>1.084581457651578</c:v>
                </c:pt>
                <c:pt idx="568">
                  <c:v>1.0859204729398091</c:v>
                </c:pt>
                <c:pt idx="569">
                  <c:v>1.076290815304487</c:v>
                </c:pt>
                <c:pt idx="570">
                  <c:v>1.0633658934862189</c:v>
                </c:pt>
                <c:pt idx="571">
                  <c:v>1.0739301351400521</c:v>
                </c:pt>
                <c:pt idx="572">
                  <c:v>1.075565729385767</c:v>
                </c:pt>
                <c:pt idx="573">
                  <c:v>1.0946490718768189</c:v>
                </c:pt>
                <c:pt idx="574">
                  <c:v>1.0496563086142909</c:v>
                </c:pt>
                <c:pt idx="575">
                  <c:v>1.0532495471147389</c:v>
                </c:pt>
                <c:pt idx="576">
                  <c:v>1.046451852871821</c:v>
                </c:pt>
                <c:pt idx="577">
                  <c:v>1.076380954338954</c:v>
                </c:pt>
                <c:pt idx="578">
                  <c:v>1.0893510427230439</c:v>
                </c:pt>
                <c:pt idx="579">
                  <c:v>1.076616210815234</c:v>
                </c:pt>
                <c:pt idx="580">
                  <c:v>1.061748318183116</c:v>
                </c:pt>
                <c:pt idx="581">
                  <c:v>1.0829653235582199</c:v>
                </c:pt>
                <c:pt idx="582">
                  <c:v>1.063541675225282</c:v>
                </c:pt>
                <c:pt idx="583">
                  <c:v>1.066480431801234</c:v>
                </c:pt>
                <c:pt idx="584">
                  <c:v>1.0890219394977281</c:v>
                </c:pt>
                <c:pt idx="585">
                  <c:v>1.0639125230984809</c:v>
                </c:pt>
                <c:pt idx="586">
                  <c:v>1.0690244466830521</c:v>
                </c:pt>
                <c:pt idx="587">
                  <c:v>1.070188710322747</c:v>
                </c:pt>
                <c:pt idx="588">
                  <c:v>1.093636217789772</c:v>
                </c:pt>
                <c:pt idx="589">
                  <c:v>1.060989864361592</c:v>
                </c:pt>
                <c:pt idx="590">
                  <c:v>1.071882579571162</c:v>
                </c:pt>
                <c:pt idx="591">
                  <c:v>1.0406202551646111</c:v>
                </c:pt>
                <c:pt idx="592">
                  <c:v>1.060454605481564</c:v>
                </c:pt>
                <c:pt idx="593">
                  <c:v>1.072477453794235</c:v>
                </c:pt>
                <c:pt idx="594">
                  <c:v>1.0538007693412981</c:v>
                </c:pt>
                <c:pt idx="595">
                  <c:v>1.033037922321222</c:v>
                </c:pt>
                <c:pt idx="596">
                  <c:v>1.044985515949054</c:v>
                </c:pt>
                <c:pt idx="597">
                  <c:v>1.066211893008306</c:v>
                </c:pt>
                <c:pt idx="598">
                  <c:v>1.0769845552933519</c:v>
                </c:pt>
                <c:pt idx="599">
                  <c:v>1.0450545946756999</c:v>
                </c:pt>
                <c:pt idx="600">
                  <c:v>1.0894948809574809</c:v>
                </c:pt>
                <c:pt idx="601">
                  <c:v>1.0525182821811769</c:v>
                </c:pt>
                <c:pt idx="602">
                  <c:v>1.0488625229933319</c:v>
                </c:pt>
                <c:pt idx="603">
                  <c:v>1.057328309768286</c:v>
                </c:pt>
                <c:pt idx="604">
                  <c:v>1.0539870934608651</c:v>
                </c:pt>
                <c:pt idx="605">
                  <c:v>1.041106632122627</c:v>
                </c:pt>
                <c:pt idx="606">
                  <c:v>1.0347904425400949</c:v>
                </c:pt>
                <c:pt idx="607">
                  <c:v>1.0457828854903199</c:v>
                </c:pt>
                <c:pt idx="608">
                  <c:v>1.070746976595659</c:v>
                </c:pt>
                <c:pt idx="609">
                  <c:v>1.054981448711493</c:v>
                </c:pt>
                <c:pt idx="610">
                  <c:v>1.0623372762631149</c:v>
                </c:pt>
                <c:pt idx="611">
                  <c:v>1.0748911240161989</c:v>
                </c:pt>
                <c:pt idx="612">
                  <c:v>1.0537916452456739</c:v>
                </c:pt>
                <c:pt idx="613">
                  <c:v>1.0495133308263931</c:v>
                </c:pt>
                <c:pt idx="614">
                  <c:v>1.050889007556133</c:v>
                </c:pt>
                <c:pt idx="615">
                  <c:v>1.0531346217179911</c:v>
                </c:pt>
                <c:pt idx="616">
                  <c:v>1.0470120769280651</c:v>
                </c:pt>
                <c:pt idx="617">
                  <c:v>1.050791800022125</c:v>
                </c:pt>
                <c:pt idx="618">
                  <c:v>1.0289763135787771</c:v>
                </c:pt>
                <c:pt idx="619">
                  <c:v>1.037746707598368</c:v>
                </c:pt>
                <c:pt idx="620">
                  <c:v>1.001653243333865</c:v>
                </c:pt>
                <c:pt idx="621">
                  <c:v>1.0486245140051229</c:v>
                </c:pt>
                <c:pt idx="622">
                  <c:v>1.045320625488575</c:v>
                </c:pt>
                <c:pt idx="623">
                  <c:v>1.0103221826064279</c:v>
                </c:pt>
                <c:pt idx="624">
                  <c:v>1.0330452078428021</c:v>
                </c:pt>
                <c:pt idx="625">
                  <c:v>1.067125918009342</c:v>
                </c:pt>
                <c:pt idx="626">
                  <c:v>1.0405132846954539</c:v>
                </c:pt>
                <c:pt idx="627">
                  <c:v>1.038903202766027</c:v>
                </c:pt>
                <c:pt idx="628">
                  <c:v>1.0300753147174151</c:v>
                </c:pt>
                <c:pt idx="629">
                  <c:v>1.0468513675225091</c:v>
                </c:pt>
                <c:pt idx="630">
                  <c:v>1.0526779003632369</c:v>
                </c:pt>
                <c:pt idx="631">
                  <c:v>1.0354906030190301</c:v>
                </c:pt>
                <c:pt idx="632">
                  <c:v>1.0326466621496739</c:v>
                </c:pt>
                <c:pt idx="633">
                  <c:v>1.0501627891491621</c:v>
                </c:pt>
                <c:pt idx="634">
                  <c:v>1.032332583879813</c:v>
                </c:pt>
                <c:pt idx="635">
                  <c:v>1.005740965024019</c:v>
                </c:pt>
                <c:pt idx="636">
                  <c:v>1.0249069547041869</c:v>
                </c:pt>
                <c:pt idx="637">
                  <c:v>1.0203110224161389</c:v>
                </c:pt>
                <c:pt idx="638">
                  <c:v>1.0378553087894731</c:v>
                </c:pt>
                <c:pt idx="639">
                  <c:v>1.029074384615972</c:v>
                </c:pt>
                <c:pt idx="640">
                  <c:v>1.0459849146696241</c:v>
                </c:pt>
                <c:pt idx="641">
                  <c:v>1.02113993656941</c:v>
                </c:pt>
                <c:pt idx="642">
                  <c:v>1.0408365145707741</c:v>
                </c:pt>
                <c:pt idx="643">
                  <c:v>1.05198648189887</c:v>
                </c:pt>
                <c:pt idx="644">
                  <c:v>1.0201284258793559</c:v>
                </c:pt>
                <c:pt idx="645">
                  <c:v>1.013254130497957</c:v>
                </c:pt>
                <c:pt idx="646">
                  <c:v>1.0083495363211019</c:v>
                </c:pt>
                <c:pt idx="647">
                  <c:v>1.017395999187078</c:v>
                </c:pt>
                <c:pt idx="648">
                  <c:v>1.0171294518006151</c:v>
                </c:pt>
                <c:pt idx="649">
                  <c:v>1.0226629361128201</c:v>
                </c:pt>
                <c:pt idx="650">
                  <c:v>1.0411432507710581</c:v>
                </c:pt>
                <c:pt idx="651">
                  <c:v>1.0179234238771291</c:v>
                </c:pt>
                <c:pt idx="652">
                  <c:v>1.0065281238311381</c:v>
                </c:pt>
                <c:pt idx="653">
                  <c:v>1.0111075853690119</c:v>
                </c:pt>
                <c:pt idx="654">
                  <c:v>1.0230391713289111</c:v>
                </c:pt>
                <c:pt idx="655">
                  <c:v>1.011035327727978</c:v>
                </c:pt>
                <c:pt idx="656">
                  <c:v>1.020169826654288</c:v>
                </c:pt>
                <c:pt idx="657">
                  <c:v>1.0187568985498869</c:v>
                </c:pt>
                <c:pt idx="658">
                  <c:v>1.023662616045047</c:v>
                </c:pt>
                <c:pt idx="659">
                  <c:v>1.017519811789195</c:v>
                </c:pt>
                <c:pt idx="660">
                  <c:v>1.0401674875846281</c:v>
                </c:pt>
                <c:pt idx="661">
                  <c:v>1.006057077493423</c:v>
                </c:pt>
                <c:pt idx="662">
                  <c:v>1.0238611209086881</c:v>
                </c:pt>
                <c:pt idx="663">
                  <c:v>1.018264973774935</c:v>
                </c:pt>
                <c:pt idx="664">
                  <c:v>1.006757678129734</c:v>
                </c:pt>
                <c:pt idx="665">
                  <c:v>1.0272971804325399</c:v>
                </c:pt>
                <c:pt idx="666">
                  <c:v>1.003955617929116</c:v>
                </c:pt>
                <c:pt idx="667">
                  <c:v>0.99403539529213536</c:v>
                </c:pt>
                <c:pt idx="668">
                  <c:v>1.013275011991843</c:v>
                </c:pt>
                <c:pt idx="669">
                  <c:v>1.014592241018246</c:v>
                </c:pt>
                <c:pt idx="670">
                  <c:v>0.99575199683507287</c:v>
                </c:pt>
                <c:pt idx="671">
                  <c:v>1.0129952354308891</c:v>
                </c:pt>
                <c:pt idx="672">
                  <c:v>0.99591019061895514</c:v>
                </c:pt>
                <c:pt idx="673">
                  <c:v>1.012479791274437</c:v>
                </c:pt>
                <c:pt idx="674">
                  <c:v>1.00849345097175</c:v>
                </c:pt>
                <c:pt idx="675">
                  <c:v>1.001531162323096</c:v>
                </c:pt>
                <c:pt idx="676">
                  <c:v>1.0052397067730241</c:v>
                </c:pt>
                <c:pt idx="677">
                  <c:v>0.99043780412429416</c:v>
                </c:pt>
                <c:pt idx="678">
                  <c:v>1.0054278740516081</c:v>
                </c:pt>
                <c:pt idx="679">
                  <c:v>0.99637495707242918</c:v>
                </c:pt>
                <c:pt idx="680">
                  <c:v>1.0075607039989569</c:v>
                </c:pt>
                <c:pt idx="681">
                  <c:v>0.99444958949700379</c:v>
                </c:pt>
                <c:pt idx="682">
                  <c:v>1.0045639322354241</c:v>
                </c:pt>
                <c:pt idx="683">
                  <c:v>0.9738564292589823</c:v>
                </c:pt>
                <c:pt idx="684">
                  <c:v>1.0062834054995811</c:v>
                </c:pt>
                <c:pt idx="685">
                  <c:v>1.019306268447485</c:v>
                </c:pt>
                <c:pt idx="686">
                  <c:v>0.99109270480962897</c:v>
                </c:pt>
                <c:pt idx="687">
                  <c:v>0.98345865653111386</c:v>
                </c:pt>
                <c:pt idx="688">
                  <c:v>0.97032700746487344</c:v>
                </c:pt>
                <c:pt idx="689">
                  <c:v>0.98618561640763891</c:v>
                </c:pt>
                <c:pt idx="690">
                  <c:v>0.97612514862647426</c:v>
                </c:pt>
                <c:pt idx="691">
                  <c:v>0.98580340009469247</c:v>
                </c:pt>
                <c:pt idx="692">
                  <c:v>0.98880392924333227</c:v>
                </c:pt>
                <c:pt idx="693">
                  <c:v>1.0160962175100281</c:v>
                </c:pt>
                <c:pt idx="694">
                  <c:v>0.9891574581464132</c:v>
                </c:pt>
                <c:pt idx="695">
                  <c:v>0.98488572469124425</c:v>
                </c:pt>
                <c:pt idx="696">
                  <c:v>0.98007132151187992</c:v>
                </c:pt>
                <c:pt idx="697">
                  <c:v>0.9844909050525763</c:v>
                </c:pt>
                <c:pt idx="698">
                  <c:v>1.0114036034315059</c:v>
                </c:pt>
                <c:pt idx="699">
                  <c:v>0.97714948042845118</c:v>
                </c:pt>
                <c:pt idx="700">
                  <c:v>0.98587653881464254</c:v>
                </c:pt>
                <c:pt idx="701">
                  <c:v>0.98985753151086664</c:v>
                </c:pt>
                <c:pt idx="702">
                  <c:v>0.9991628160843482</c:v>
                </c:pt>
                <c:pt idx="703">
                  <c:v>0.98557596940260672</c:v>
                </c:pt>
                <c:pt idx="704">
                  <c:v>0.9592461188634237</c:v>
                </c:pt>
                <c:pt idx="705">
                  <c:v>0.99727181135079801</c:v>
                </c:pt>
                <c:pt idx="706">
                  <c:v>0.99098565333928812</c:v>
                </c:pt>
                <c:pt idx="707">
                  <c:v>0.9778874531770364</c:v>
                </c:pt>
                <c:pt idx="708">
                  <c:v>1.006053293362642</c:v>
                </c:pt>
                <c:pt idx="709">
                  <c:v>0.97421285892144227</c:v>
                </c:pt>
                <c:pt idx="710">
                  <c:v>0.97996510144991755</c:v>
                </c:pt>
                <c:pt idx="711">
                  <c:v>0.98351297164574647</c:v>
                </c:pt>
                <c:pt idx="712">
                  <c:v>0.96493586515768981</c:v>
                </c:pt>
                <c:pt idx="713">
                  <c:v>0.97570226742671085</c:v>
                </c:pt>
                <c:pt idx="714">
                  <c:v>0.96290938517986202</c:v>
                </c:pt>
                <c:pt idx="715">
                  <c:v>0.98891529593712246</c:v>
                </c:pt>
                <c:pt idx="716">
                  <c:v>0.95373553190475857</c:v>
                </c:pt>
                <c:pt idx="717">
                  <c:v>0.96703284978866577</c:v>
                </c:pt>
                <c:pt idx="718">
                  <c:v>0.9621057846607306</c:v>
                </c:pt>
                <c:pt idx="719">
                  <c:v>0.97276028761496913</c:v>
                </c:pt>
                <c:pt idx="720">
                  <c:v>0.96044592062632239</c:v>
                </c:pt>
                <c:pt idx="721">
                  <c:v>0.98050024417730475</c:v>
                </c:pt>
                <c:pt idx="722">
                  <c:v>0.97879341626778626</c:v>
                </c:pt>
                <c:pt idx="723">
                  <c:v>0.95548423589804232</c:v>
                </c:pt>
                <c:pt idx="724">
                  <c:v>0.96045693678733635</c:v>
                </c:pt>
                <c:pt idx="725">
                  <c:v>0.9525004640603677</c:v>
                </c:pt>
                <c:pt idx="726">
                  <c:v>0.94994918658183169</c:v>
                </c:pt>
                <c:pt idx="727">
                  <c:v>0.95177081303718758</c:v>
                </c:pt>
                <c:pt idx="728">
                  <c:v>0.96230925504977882</c:v>
                </c:pt>
                <c:pt idx="729">
                  <c:v>0.95690656013977837</c:v>
                </c:pt>
                <c:pt idx="730">
                  <c:v>0.98375029135973024</c:v>
                </c:pt>
                <c:pt idx="731">
                  <c:v>0.9646238761070447</c:v>
                </c:pt>
                <c:pt idx="732">
                  <c:v>0.95020807095063042</c:v>
                </c:pt>
                <c:pt idx="733">
                  <c:v>0.98040204476087522</c:v>
                </c:pt>
                <c:pt idx="734">
                  <c:v>0.97311471211604583</c:v>
                </c:pt>
                <c:pt idx="735">
                  <c:v>0.95491720927067292</c:v>
                </c:pt>
                <c:pt idx="736">
                  <c:v>0.94603142065879631</c:v>
                </c:pt>
                <c:pt idx="737">
                  <c:v>0.96150904588210273</c:v>
                </c:pt>
                <c:pt idx="738">
                  <c:v>0.94988533930900765</c:v>
                </c:pt>
                <c:pt idx="739">
                  <c:v>0.9463807038771801</c:v>
                </c:pt>
                <c:pt idx="740">
                  <c:v>0.9584766580508306</c:v>
                </c:pt>
                <c:pt idx="741">
                  <c:v>0.96492678691179323</c:v>
                </c:pt>
                <c:pt idx="742">
                  <c:v>0.9485895144633758</c:v>
                </c:pt>
                <c:pt idx="743">
                  <c:v>0.95103958936838007</c:v>
                </c:pt>
                <c:pt idx="744">
                  <c:v>0.9325866057322576</c:v>
                </c:pt>
                <c:pt idx="745">
                  <c:v>0.97379721739353275</c:v>
                </c:pt>
                <c:pt idx="746">
                  <c:v>0.94309753638047433</c:v>
                </c:pt>
                <c:pt idx="747">
                  <c:v>0.96418674022723472</c:v>
                </c:pt>
                <c:pt idx="748">
                  <c:v>0.9634420795318408</c:v>
                </c:pt>
                <c:pt idx="749">
                  <c:v>0.96741298375985563</c:v>
                </c:pt>
                <c:pt idx="750">
                  <c:v>0.95292042004756439</c:v>
                </c:pt>
                <c:pt idx="751">
                  <c:v>0.96888851813780952</c:v>
                </c:pt>
                <c:pt idx="752">
                  <c:v>0.96095703045527137</c:v>
                </c:pt>
                <c:pt idx="753">
                  <c:v>0.93214236008815277</c:v>
                </c:pt>
                <c:pt idx="754">
                  <c:v>0.94581975539525354</c:v>
                </c:pt>
                <c:pt idx="755">
                  <c:v>0.96466707113461614</c:v>
                </c:pt>
                <c:pt idx="756">
                  <c:v>0.94934993218152952</c:v>
                </c:pt>
                <c:pt idx="757">
                  <c:v>0.94989855931355405</c:v>
                </c:pt>
                <c:pt idx="758">
                  <c:v>0.93169024663093758</c:v>
                </c:pt>
                <c:pt idx="759">
                  <c:v>0.93213846438970316</c:v>
                </c:pt>
                <c:pt idx="760">
                  <c:v>0.96677458057036769</c:v>
                </c:pt>
                <c:pt idx="761">
                  <c:v>0.95068431053406155</c:v>
                </c:pt>
                <c:pt idx="762">
                  <c:v>0.94775531536493551</c:v>
                </c:pt>
                <c:pt idx="763">
                  <c:v>0.93986152227108299</c:v>
                </c:pt>
                <c:pt idx="764">
                  <c:v>0.95735261073479283</c:v>
                </c:pt>
                <c:pt idx="765">
                  <c:v>0.93715235208853698</c:v>
                </c:pt>
                <c:pt idx="766">
                  <c:v>0.9805038143426944</c:v>
                </c:pt>
                <c:pt idx="767">
                  <c:v>0.92888332941593266</c:v>
                </c:pt>
                <c:pt idx="768">
                  <c:v>0.92997804971841669</c:v>
                </c:pt>
                <c:pt idx="769">
                  <c:v>0.9423458163554852</c:v>
                </c:pt>
                <c:pt idx="770">
                  <c:v>0.96398499378791225</c:v>
                </c:pt>
                <c:pt idx="771">
                  <c:v>0.94141102754152739</c:v>
                </c:pt>
                <c:pt idx="772">
                  <c:v>0.95605330130992794</c:v>
                </c:pt>
                <c:pt idx="773">
                  <c:v>0.91832965765243924</c:v>
                </c:pt>
                <c:pt idx="774">
                  <c:v>0.96047416558632481</c:v>
                </c:pt>
                <c:pt idx="775">
                  <c:v>0.93879750905892789</c:v>
                </c:pt>
                <c:pt idx="776">
                  <c:v>0.94138870178124845</c:v>
                </c:pt>
                <c:pt idx="777">
                  <c:v>0.92028784140562403</c:v>
                </c:pt>
                <c:pt idx="778">
                  <c:v>0.9551059817656492</c:v>
                </c:pt>
                <c:pt idx="779">
                  <c:v>0.9165593737210983</c:v>
                </c:pt>
                <c:pt idx="780">
                  <c:v>0.92751601567635167</c:v>
                </c:pt>
                <c:pt idx="781">
                  <c:v>0.9392327849681561</c:v>
                </c:pt>
                <c:pt idx="782">
                  <c:v>0.92724156532532132</c:v>
                </c:pt>
                <c:pt idx="783">
                  <c:v>0.95250347638741517</c:v>
                </c:pt>
                <c:pt idx="784">
                  <c:v>0.95707792349350762</c:v>
                </c:pt>
                <c:pt idx="785">
                  <c:v>0.95749059548744786</c:v>
                </c:pt>
                <c:pt idx="786">
                  <c:v>0.93747812815201592</c:v>
                </c:pt>
                <c:pt idx="787">
                  <c:v>0.92103463105666328</c:v>
                </c:pt>
                <c:pt idx="788">
                  <c:v>0.92996028294930089</c:v>
                </c:pt>
                <c:pt idx="789">
                  <c:v>0.93815923806948542</c:v>
                </c:pt>
                <c:pt idx="790">
                  <c:v>0.93114516826776361</c:v>
                </c:pt>
                <c:pt idx="791">
                  <c:v>0.95765270178134621</c:v>
                </c:pt>
                <c:pt idx="792">
                  <c:v>0.97115564651978326</c:v>
                </c:pt>
                <c:pt idx="793">
                  <c:v>0.9425428677827884</c:v>
                </c:pt>
                <c:pt idx="794">
                  <c:v>0.93331264074032128</c:v>
                </c:pt>
                <c:pt idx="795">
                  <c:v>0.89786466879722404</c:v>
                </c:pt>
                <c:pt idx="796">
                  <c:v>0.95781348607479</c:v>
                </c:pt>
                <c:pt idx="797">
                  <c:v>0.94513886555647242</c:v>
                </c:pt>
                <c:pt idx="798">
                  <c:v>0.935853395706568</c:v>
                </c:pt>
                <c:pt idx="799">
                  <c:v>0.93981597668085348</c:v>
                </c:pt>
                <c:pt idx="800">
                  <c:v>0.93395716716081667</c:v>
                </c:pt>
                <c:pt idx="801">
                  <c:v>0.93282568760407281</c:v>
                </c:pt>
                <c:pt idx="802">
                  <c:v>0.92061299696946752</c:v>
                </c:pt>
                <c:pt idx="803">
                  <c:v>0.90944957733154297</c:v>
                </c:pt>
                <c:pt idx="804">
                  <c:v>0.91377738041755485</c:v>
                </c:pt>
                <c:pt idx="805">
                  <c:v>0.90749390155841148</c:v>
                </c:pt>
                <c:pt idx="806">
                  <c:v>0.92954271420454371</c:v>
                </c:pt>
                <c:pt idx="807">
                  <c:v>0.89953202773363161</c:v>
                </c:pt>
                <c:pt idx="808">
                  <c:v>0.90813838518582857</c:v>
                </c:pt>
                <c:pt idx="809">
                  <c:v>0.8997171887984643</c:v>
                </c:pt>
                <c:pt idx="810">
                  <c:v>0.90240909655888879</c:v>
                </c:pt>
                <c:pt idx="811">
                  <c:v>0.92519295062774265</c:v>
                </c:pt>
                <c:pt idx="812">
                  <c:v>0.93546273158146787</c:v>
                </c:pt>
                <c:pt idx="813">
                  <c:v>0.94618616959987545</c:v>
                </c:pt>
                <c:pt idx="814">
                  <c:v>0.91998224227856362</c:v>
                </c:pt>
                <c:pt idx="815">
                  <c:v>0.91495334490751612</c:v>
                </c:pt>
                <c:pt idx="816">
                  <c:v>0.92907656614597023</c:v>
                </c:pt>
                <c:pt idx="817">
                  <c:v>0.92166051192161369</c:v>
                </c:pt>
                <c:pt idx="818">
                  <c:v>0.90795253026179779</c:v>
                </c:pt>
                <c:pt idx="819">
                  <c:v>0.93363081644742918</c:v>
                </c:pt>
                <c:pt idx="820">
                  <c:v>0.91800396870344114</c:v>
                </c:pt>
                <c:pt idx="821">
                  <c:v>0.92354980646035612</c:v>
                </c:pt>
                <c:pt idx="822">
                  <c:v>0.91072098566935611</c:v>
                </c:pt>
                <c:pt idx="823">
                  <c:v>0.9025610142793411</c:v>
                </c:pt>
                <c:pt idx="824">
                  <c:v>0.90714756342080927</c:v>
                </c:pt>
                <c:pt idx="825">
                  <c:v>0.88439490550603617</c:v>
                </c:pt>
                <c:pt idx="826">
                  <c:v>0.90680153400470054</c:v>
                </c:pt>
                <c:pt idx="827">
                  <c:v>0.9006735728337214</c:v>
                </c:pt>
                <c:pt idx="828">
                  <c:v>0.89613958199818933</c:v>
                </c:pt>
                <c:pt idx="829">
                  <c:v>0.89810442924499512</c:v>
                </c:pt>
                <c:pt idx="830">
                  <c:v>0.92042020498177946</c:v>
                </c:pt>
                <c:pt idx="831">
                  <c:v>0.90698556258128238</c:v>
                </c:pt>
                <c:pt idx="832">
                  <c:v>0.90700722352052343</c:v>
                </c:pt>
                <c:pt idx="833">
                  <c:v>0.9091474230472858</c:v>
                </c:pt>
                <c:pt idx="834">
                  <c:v>0.91445579284276712</c:v>
                </c:pt>
                <c:pt idx="835">
                  <c:v>0.90563658491159094</c:v>
                </c:pt>
                <c:pt idx="836">
                  <c:v>0.92056930370819878</c:v>
                </c:pt>
                <c:pt idx="837">
                  <c:v>0.89879454710544682</c:v>
                </c:pt>
                <c:pt idx="838">
                  <c:v>0.89202324243692255</c:v>
                </c:pt>
                <c:pt idx="839">
                  <c:v>0.89359425122921288</c:v>
                </c:pt>
                <c:pt idx="840">
                  <c:v>0.92947586224629331</c:v>
                </c:pt>
                <c:pt idx="841">
                  <c:v>0.90429774767313253</c:v>
                </c:pt>
                <c:pt idx="842">
                  <c:v>0.88186450646473813</c:v>
                </c:pt>
                <c:pt idx="843">
                  <c:v>0.89726901665712011</c:v>
                </c:pt>
                <c:pt idx="844">
                  <c:v>0.90549116562574339</c:v>
                </c:pt>
                <c:pt idx="845">
                  <c:v>0.90524289241203892</c:v>
                </c:pt>
                <c:pt idx="846">
                  <c:v>0.88048041325349069</c:v>
                </c:pt>
                <c:pt idx="847">
                  <c:v>0.90648983686398232</c:v>
                </c:pt>
                <c:pt idx="848">
                  <c:v>0.8852588870586493</c:v>
                </c:pt>
                <c:pt idx="849">
                  <c:v>0.90487970602818024</c:v>
                </c:pt>
                <c:pt idx="850">
                  <c:v>0.89629450975320279</c:v>
                </c:pt>
                <c:pt idx="851">
                  <c:v>0.90065643726251066</c:v>
                </c:pt>
                <c:pt idx="852">
                  <c:v>0.89869672060012817</c:v>
                </c:pt>
                <c:pt idx="853">
                  <c:v>0.90442329186659598</c:v>
                </c:pt>
                <c:pt idx="854">
                  <c:v>0.8915395706127851</c:v>
                </c:pt>
                <c:pt idx="855">
                  <c:v>0.89119094151716971</c:v>
                </c:pt>
                <c:pt idx="856">
                  <c:v>0.89786824507591056</c:v>
                </c:pt>
                <c:pt idx="857">
                  <c:v>0.90973809285041618</c:v>
                </c:pt>
                <c:pt idx="858">
                  <c:v>0.91174790492424596</c:v>
                </c:pt>
                <c:pt idx="859">
                  <c:v>0.89466742521677267</c:v>
                </c:pt>
                <c:pt idx="860">
                  <c:v>0.90687926915975714</c:v>
                </c:pt>
                <c:pt idx="861">
                  <c:v>0.88509804621720922</c:v>
                </c:pt>
                <c:pt idx="862">
                  <c:v>0.88922967207737458</c:v>
                </c:pt>
                <c:pt idx="863">
                  <c:v>0.87844711389297092</c:v>
                </c:pt>
                <c:pt idx="864">
                  <c:v>0.8880963012194022</c:v>
                </c:pt>
                <c:pt idx="865">
                  <c:v>0.89056175947189331</c:v>
                </c:pt>
                <c:pt idx="866">
                  <c:v>0.89103956558765507</c:v>
                </c:pt>
                <c:pt idx="867">
                  <c:v>0.89355802536010742</c:v>
                </c:pt>
                <c:pt idx="868">
                  <c:v>0.93575873283239508</c:v>
                </c:pt>
                <c:pt idx="869">
                  <c:v>0.89285944975339449</c:v>
                </c:pt>
                <c:pt idx="870">
                  <c:v>0.88422641616601205</c:v>
                </c:pt>
                <c:pt idx="871">
                  <c:v>0.89248117575278652</c:v>
                </c:pt>
                <c:pt idx="872">
                  <c:v>0.86622426143059361</c:v>
                </c:pt>
                <c:pt idx="873">
                  <c:v>0.91877076411858583</c:v>
                </c:pt>
                <c:pt idx="874">
                  <c:v>0.88620959336941063</c:v>
                </c:pt>
                <c:pt idx="875">
                  <c:v>0.90553424297234952</c:v>
                </c:pt>
                <c:pt idx="876">
                  <c:v>0.89112888391201317</c:v>
                </c:pt>
                <c:pt idx="877">
                  <c:v>0.87340499346072853</c:v>
                </c:pt>
                <c:pt idx="878">
                  <c:v>0.90811121158110786</c:v>
                </c:pt>
                <c:pt idx="879">
                  <c:v>0.88760993266716981</c:v>
                </c:pt>
                <c:pt idx="880">
                  <c:v>0.88343958059946692</c:v>
                </c:pt>
                <c:pt idx="881">
                  <c:v>0.89078356211002052</c:v>
                </c:pt>
                <c:pt idx="882">
                  <c:v>0.90976608716524565</c:v>
                </c:pt>
                <c:pt idx="883">
                  <c:v>0.86425984517121923</c:v>
                </c:pt>
                <c:pt idx="884">
                  <c:v>0.87607966172389495</c:v>
                </c:pt>
                <c:pt idx="885">
                  <c:v>0.88461108696766388</c:v>
                </c:pt>
                <c:pt idx="886">
                  <c:v>0.8968054017959497</c:v>
                </c:pt>
                <c:pt idx="887">
                  <c:v>0.89372092332595432</c:v>
                </c:pt>
                <c:pt idx="888">
                  <c:v>0.87712245873915839</c:v>
                </c:pt>
                <c:pt idx="889">
                  <c:v>0.87131677529750728</c:v>
                </c:pt>
                <c:pt idx="890">
                  <c:v>0.89501377710929286</c:v>
                </c:pt>
                <c:pt idx="891">
                  <c:v>0.88022047892594946</c:v>
                </c:pt>
                <c:pt idx="892">
                  <c:v>0.85517877034651923</c:v>
                </c:pt>
                <c:pt idx="893">
                  <c:v>0.8534363034443978</c:v>
                </c:pt>
                <c:pt idx="894">
                  <c:v>0.86131307864800477</c:v>
                </c:pt>
                <c:pt idx="895">
                  <c:v>0.87554328563885808</c:v>
                </c:pt>
                <c:pt idx="896">
                  <c:v>0.87683888734915316</c:v>
                </c:pt>
                <c:pt idx="897">
                  <c:v>0.8820233459656055</c:v>
                </c:pt>
                <c:pt idx="898">
                  <c:v>0.89333003835800362</c:v>
                </c:pt>
                <c:pt idx="899">
                  <c:v>0.88609314881838286</c:v>
                </c:pt>
                <c:pt idx="900">
                  <c:v>0.86862950905775416</c:v>
                </c:pt>
                <c:pt idx="901">
                  <c:v>0.87449026719117773</c:v>
                </c:pt>
                <c:pt idx="902">
                  <c:v>0.87666589938677275</c:v>
                </c:pt>
                <c:pt idx="903">
                  <c:v>0.86696305336096346</c:v>
                </c:pt>
                <c:pt idx="904">
                  <c:v>0.86868660113750362</c:v>
                </c:pt>
                <c:pt idx="905">
                  <c:v>0.86533321860509038</c:v>
                </c:pt>
                <c:pt idx="906">
                  <c:v>0.8526007380241003</c:v>
                </c:pt>
                <c:pt idx="907">
                  <c:v>0.86958074187621093</c:v>
                </c:pt>
                <c:pt idx="908">
                  <c:v>0.87067530246881342</c:v>
                </c:pt>
                <c:pt idx="909">
                  <c:v>0.86185335348813963</c:v>
                </c:pt>
                <c:pt idx="910">
                  <c:v>0.8966024395747062</c:v>
                </c:pt>
                <c:pt idx="911">
                  <c:v>0.8918177577165457</c:v>
                </c:pt>
                <c:pt idx="912">
                  <c:v>0.8504361227536813</c:v>
                </c:pt>
                <c:pt idx="913">
                  <c:v>0.84785456229478884</c:v>
                </c:pt>
                <c:pt idx="914">
                  <c:v>0.8694836650139246</c:v>
                </c:pt>
                <c:pt idx="915">
                  <c:v>0.87403474251429236</c:v>
                </c:pt>
                <c:pt idx="916">
                  <c:v>0.85906482201356149</c:v>
                </c:pt>
                <c:pt idx="917">
                  <c:v>0.85970442875837672</c:v>
                </c:pt>
                <c:pt idx="918">
                  <c:v>0.86028414582594848</c:v>
                </c:pt>
                <c:pt idx="919">
                  <c:v>0.86325184657023502</c:v>
                </c:pt>
                <c:pt idx="920">
                  <c:v>0.87684313150552606</c:v>
                </c:pt>
                <c:pt idx="921">
                  <c:v>0.84336747343723595</c:v>
                </c:pt>
                <c:pt idx="922">
                  <c:v>0.87076539871020198</c:v>
                </c:pt>
                <c:pt idx="923">
                  <c:v>0.87057263728899836</c:v>
                </c:pt>
                <c:pt idx="924">
                  <c:v>0.86981302499771118</c:v>
                </c:pt>
                <c:pt idx="925">
                  <c:v>0.86494197753759527</c:v>
                </c:pt>
                <c:pt idx="926">
                  <c:v>0.83345065819911468</c:v>
                </c:pt>
                <c:pt idx="927">
                  <c:v>0.85272929301628697</c:v>
                </c:pt>
                <c:pt idx="928">
                  <c:v>0.87276380566450262</c:v>
                </c:pt>
                <c:pt idx="929">
                  <c:v>0.85839642469699562</c:v>
                </c:pt>
                <c:pt idx="930">
                  <c:v>0.84518386461795902</c:v>
                </c:pt>
                <c:pt idx="931">
                  <c:v>0.85144382027479315</c:v>
                </c:pt>
                <c:pt idx="932">
                  <c:v>0.87090177260912383</c:v>
                </c:pt>
                <c:pt idx="933">
                  <c:v>0.88915859124599361</c:v>
                </c:pt>
                <c:pt idx="934">
                  <c:v>0.87580401163834787</c:v>
                </c:pt>
                <c:pt idx="935">
                  <c:v>0.85842655866574014</c:v>
                </c:pt>
                <c:pt idx="936">
                  <c:v>0.85215056401032663</c:v>
                </c:pt>
                <c:pt idx="937">
                  <c:v>0.86528937786053384</c:v>
                </c:pt>
                <c:pt idx="938">
                  <c:v>0.87582964010727715</c:v>
                </c:pt>
                <c:pt idx="939">
                  <c:v>0.8621951402761997</c:v>
                </c:pt>
                <c:pt idx="940">
                  <c:v>0.85363558164009679</c:v>
                </c:pt>
                <c:pt idx="941">
                  <c:v>0.83332296136098027</c:v>
                </c:pt>
                <c:pt idx="942">
                  <c:v>0.84114711712568235</c:v>
                </c:pt>
                <c:pt idx="943">
                  <c:v>0.83862604315464317</c:v>
                </c:pt>
                <c:pt idx="944">
                  <c:v>0.84649689380939186</c:v>
                </c:pt>
                <c:pt idx="945">
                  <c:v>0.84554126782295036</c:v>
                </c:pt>
                <c:pt idx="946">
                  <c:v>0.86664439623172462</c:v>
                </c:pt>
                <c:pt idx="947">
                  <c:v>0.87452649764525581</c:v>
                </c:pt>
                <c:pt idx="948">
                  <c:v>0.84263223562485134</c:v>
                </c:pt>
                <c:pt idx="949">
                  <c:v>0.8554553802196796</c:v>
                </c:pt>
                <c:pt idx="950">
                  <c:v>0.85066679807809686</c:v>
                </c:pt>
                <c:pt idx="951">
                  <c:v>0.86331916619569826</c:v>
                </c:pt>
                <c:pt idx="952">
                  <c:v>0.82768767460798609</c:v>
                </c:pt>
                <c:pt idx="953">
                  <c:v>0.83867887655893958</c:v>
                </c:pt>
                <c:pt idx="954">
                  <c:v>0.84905358461233282</c:v>
                </c:pt>
                <c:pt idx="955">
                  <c:v>0.86070604507739723</c:v>
                </c:pt>
                <c:pt idx="956">
                  <c:v>0.85193470884592104</c:v>
                </c:pt>
                <c:pt idx="957">
                  <c:v>0.86562153162100375</c:v>
                </c:pt>
                <c:pt idx="958">
                  <c:v>0.82903164319502998</c:v>
                </c:pt>
                <c:pt idx="959">
                  <c:v>0.83147947222758567</c:v>
                </c:pt>
                <c:pt idx="960">
                  <c:v>0.83129235261525858</c:v>
                </c:pt>
                <c:pt idx="961">
                  <c:v>0.81819037749217105</c:v>
                </c:pt>
                <c:pt idx="962">
                  <c:v>0.84570012337122213</c:v>
                </c:pt>
                <c:pt idx="963">
                  <c:v>0.86603375275929773</c:v>
                </c:pt>
                <c:pt idx="964">
                  <c:v>0.8463004307869153</c:v>
                </c:pt>
                <c:pt idx="965">
                  <c:v>0.82914573336258912</c:v>
                </c:pt>
                <c:pt idx="966">
                  <c:v>0.86090270678202307</c:v>
                </c:pt>
                <c:pt idx="967">
                  <c:v>0.82757838949179041</c:v>
                </c:pt>
                <c:pt idx="968">
                  <c:v>0.83362382191878104</c:v>
                </c:pt>
                <c:pt idx="969">
                  <c:v>0.83260434407454276</c:v>
                </c:pt>
                <c:pt idx="970">
                  <c:v>0.84480688510796964</c:v>
                </c:pt>
                <c:pt idx="971">
                  <c:v>0.83985447883605957</c:v>
                </c:pt>
                <c:pt idx="972">
                  <c:v>0.84760412650230599</c:v>
                </c:pt>
                <c:pt idx="973">
                  <c:v>0.83761055805744267</c:v>
                </c:pt>
                <c:pt idx="974">
                  <c:v>0.83488847735600591</c:v>
                </c:pt>
                <c:pt idx="975">
                  <c:v>0.82649339315218806</c:v>
                </c:pt>
                <c:pt idx="976">
                  <c:v>0.82430761746871162</c:v>
                </c:pt>
                <c:pt idx="977">
                  <c:v>0.80211701607092833</c:v>
                </c:pt>
                <c:pt idx="978">
                  <c:v>0.83256053542479491</c:v>
                </c:pt>
                <c:pt idx="979">
                  <c:v>0.83096804909217048</c:v>
                </c:pt>
                <c:pt idx="980">
                  <c:v>0.83522261717380619</c:v>
                </c:pt>
                <c:pt idx="981">
                  <c:v>0.8247315417497586</c:v>
                </c:pt>
                <c:pt idx="982">
                  <c:v>0.81475103359956003</c:v>
                </c:pt>
                <c:pt idx="983">
                  <c:v>0.83656896994664121</c:v>
                </c:pt>
                <c:pt idx="984">
                  <c:v>0.80607037513683999</c:v>
                </c:pt>
                <c:pt idx="985">
                  <c:v>0.84215783155881441</c:v>
                </c:pt>
                <c:pt idx="986">
                  <c:v>0.8250378186886127</c:v>
                </c:pt>
                <c:pt idx="987">
                  <c:v>0.82636464864779746</c:v>
                </c:pt>
                <c:pt idx="988">
                  <c:v>0.83969366550445557</c:v>
                </c:pt>
                <c:pt idx="989">
                  <c:v>0.84201674125133419</c:v>
                </c:pt>
                <c:pt idx="990">
                  <c:v>0.84313679505617189</c:v>
                </c:pt>
                <c:pt idx="991">
                  <c:v>0.85298588948372078</c:v>
                </c:pt>
                <c:pt idx="992">
                  <c:v>0.84418839369064724</c:v>
                </c:pt>
                <c:pt idx="993">
                  <c:v>0.81180986991295445</c:v>
                </c:pt>
                <c:pt idx="994">
                  <c:v>0.84415986751898742</c:v>
                </c:pt>
                <c:pt idx="995">
                  <c:v>0.82610412897207797</c:v>
                </c:pt>
                <c:pt idx="996">
                  <c:v>0.81510182374562967</c:v>
                </c:pt>
                <c:pt idx="997">
                  <c:v>0.81584147459421408</c:v>
                </c:pt>
                <c:pt idx="998">
                  <c:v>0.82784879971773195</c:v>
                </c:pt>
                <c:pt idx="999">
                  <c:v>0.79431613286336267</c:v>
                </c:pt>
                <c:pt idx="1000">
                  <c:v>0.80995993048716819</c:v>
                </c:pt>
                <c:pt idx="1001">
                  <c:v>0.83651405114393973</c:v>
                </c:pt>
                <c:pt idx="1002">
                  <c:v>0.83182786061213565</c:v>
                </c:pt>
                <c:pt idx="1003">
                  <c:v>0.82868759219463051</c:v>
                </c:pt>
                <c:pt idx="1004">
                  <c:v>0.80862246415553951</c:v>
                </c:pt>
                <c:pt idx="1005">
                  <c:v>0.83140747822248018</c:v>
                </c:pt>
                <c:pt idx="1006">
                  <c:v>0.83482815057803428</c:v>
                </c:pt>
                <c:pt idx="1007">
                  <c:v>0.84137639632591832</c:v>
                </c:pt>
                <c:pt idx="1008">
                  <c:v>0.84734545151392615</c:v>
                </c:pt>
                <c:pt idx="1009">
                  <c:v>0.83847487736970949</c:v>
                </c:pt>
                <c:pt idx="1010">
                  <c:v>0.81223752712592101</c:v>
                </c:pt>
                <c:pt idx="1011">
                  <c:v>0.83253659498997223</c:v>
                </c:pt>
                <c:pt idx="1012">
                  <c:v>0.84308200386854315</c:v>
                </c:pt>
                <c:pt idx="1013">
                  <c:v>0.82289900382359826</c:v>
                </c:pt>
                <c:pt idx="1014">
                  <c:v>0.81102876326976681</c:v>
                </c:pt>
                <c:pt idx="1015">
                  <c:v>0.80495364238054323</c:v>
                </c:pt>
                <c:pt idx="1016">
                  <c:v>0.81589516920921135</c:v>
                </c:pt>
                <c:pt idx="1017">
                  <c:v>0.84276100152578104</c:v>
                </c:pt>
                <c:pt idx="1018">
                  <c:v>0.82474751503039634</c:v>
                </c:pt>
                <c:pt idx="1019">
                  <c:v>0.79749142665129447</c:v>
                </c:pt>
                <c:pt idx="1020">
                  <c:v>0.81602244040904903</c:v>
                </c:pt>
                <c:pt idx="1021">
                  <c:v>0.81669158507616091</c:v>
                </c:pt>
                <c:pt idx="1022">
                  <c:v>0.80734492418093562</c:v>
                </c:pt>
                <c:pt idx="1023">
                  <c:v>0.81754321089157689</c:v>
                </c:pt>
                <c:pt idx="1024">
                  <c:v>0.82387618223826087</c:v>
                </c:pt>
                <c:pt idx="1025">
                  <c:v>0.83137960770191288</c:v>
                </c:pt>
                <c:pt idx="1026">
                  <c:v>0.80345818323966789</c:v>
                </c:pt>
                <c:pt idx="1027">
                  <c:v>0.81607991227736842</c:v>
                </c:pt>
                <c:pt idx="1028">
                  <c:v>0.82936858519529688</c:v>
                </c:pt>
                <c:pt idx="1029">
                  <c:v>0.81387852323360932</c:v>
                </c:pt>
                <c:pt idx="1030">
                  <c:v>0.81257757009604037</c:v>
                </c:pt>
                <c:pt idx="1031">
                  <c:v>0.81216491644199074</c:v>
                </c:pt>
                <c:pt idx="1032">
                  <c:v>0.80157028100429439</c:v>
                </c:pt>
                <c:pt idx="1033">
                  <c:v>0.82427570911554193</c:v>
                </c:pt>
                <c:pt idx="1034">
                  <c:v>0.80978853885944069</c:v>
                </c:pt>
                <c:pt idx="1035">
                  <c:v>0.81188109440681266</c:v>
                </c:pt>
                <c:pt idx="1036">
                  <c:v>0.7952915582901392</c:v>
                </c:pt>
                <c:pt idx="1037">
                  <c:v>0.82292220072868538</c:v>
                </c:pt>
                <c:pt idx="1038">
                  <c:v>0.83165233410321748</c:v>
                </c:pt>
                <c:pt idx="1039">
                  <c:v>0.81545460147735405</c:v>
                </c:pt>
                <c:pt idx="1040">
                  <c:v>0.83093970249860716</c:v>
                </c:pt>
                <c:pt idx="1041">
                  <c:v>0.81396590287868797</c:v>
                </c:pt>
                <c:pt idx="1042">
                  <c:v>0.82530672810016537</c:v>
                </c:pt>
                <c:pt idx="1043">
                  <c:v>0.82717559352899206</c:v>
                </c:pt>
                <c:pt idx="1044">
                  <c:v>0.79343137832788324</c:v>
                </c:pt>
                <c:pt idx="1045">
                  <c:v>0.7952029689764365</c:v>
                </c:pt>
                <c:pt idx="1046">
                  <c:v>0.81345225144655275</c:v>
                </c:pt>
                <c:pt idx="1047">
                  <c:v>0.82941507681822169</c:v>
                </c:pt>
                <c:pt idx="1048">
                  <c:v>0.81117577889026737</c:v>
                </c:pt>
                <c:pt idx="1049">
                  <c:v>0.80777184818035519</c:v>
                </c:pt>
                <c:pt idx="1050">
                  <c:v>0.82125617601932621</c:v>
                </c:pt>
                <c:pt idx="1051">
                  <c:v>0.78560772920266175</c:v>
                </c:pt>
                <c:pt idx="1052">
                  <c:v>0.82263461748758948</c:v>
                </c:pt>
                <c:pt idx="1053">
                  <c:v>0.79467636041152168</c:v>
                </c:pt>
                <c:pt idx="1054">
                  <c:v>0.84377106183614481</c:v>
                </c:pt>
                <c:pt idx="1055">
                  <c:v>0.84379408756891883</c:v>
                </c:pt>
                <c:pt idx="1056">
                  <c:v>0.80815389828804207</c:v>
                </c:pt>
                <c:pt idx="1057">
                  <c:v>0.80186071457006991</c:v>
                </c:pt>
                <c:pt idx="1058">
                  <c:v>0.8133197976992681</c:v>
                </c:pt>
                <c:pt idx="1059">
                  <c:v>0.79409157771330618</c:v>
                </c:pt>
                <c:pt idx="1060">
                  <c:v>0.80222407365456605</c:v>
                </c:pt>
                <c:pt idx="1061">
                  <c:v>0.80415043464073765</c:v>
                </c:pt>
                <c:pt idx="1062">
                  <c:v>0.81075646479924524</c:v>
                </c:pt>
                <c:pt idx="1063">
                  <c:v>0.81490325469237113</c:v>
                </c:pt>
                <c:pt idx="1064">
                  <c:v>0.79486530484297335</c:v>
                </c:pt>
                <c:pt idx="1065">
                  <c:v>0.82688821202669394</c:v>
                </c:pt>
                <c:pt idx="1066">
                  <c:v>0.82045020048434913</c:v>
                </c:pt>
                <c:pt idx="1067">
                  <c:v>0.82039605042873287</c:v>
                </c:pt>
                <c:pt idx="1068">
                  <c:v>0.77954820180550599</c:v>
                </c:pt>
                <c:pt idx="1069">
                  <c:v>0.79054550711925209</c:v>
                </c:pt>
                <c:pt idx="1070">
                  <c:v>0.79383317018166566</c:v>
                </c:pt>
                <c:pt idx="1071">
                  <c:v>0.78782540101271414</c:v>
                </c:pt>
                <c:pt idx="1072">
                  <c:v>0.79047839916669405</c:v>
                </c:pt>
                <c:pt idx="1073">
                  <c:v>0.78738929904424226</c:v>
                </c:pt>
                <c:pt idx="1074">
                  <c:v>0.79976683167310858</c:v>
                </c:pt>
                <c:pt idx="1075">
                  <c:v>0.78876221027129734</c:v>
                </c:pt>
                <c:pt idx="1076">
                  <c:v>0.78883568827922523</c:v>
                </c:pt>
                <c:pt idx="1077">
                  <c:v>0.80921289095511806</c:v>
                </c:pt>
                <c:pt idx="1078">
                  <c:v>0.83122813548797214</c:v>
                </c:pt>
                <c:pt idx="1079">
                  <c:v>0.81478854555350089</c:v>
                </c:pt>
                <c:pt idx="1080">
                  <c:v>0.79576668296104824</c:v>
                </c:pt>
                <c:pt idx="1081">
                  <c:v>0.76036700682762337</c:v>
                </c:pt>
                <c:pt idx="1082">
                  <c:v>0.80330735597855008</c:v>
                </c:pt>
                <c:pt idx="1083">
                  <c:v>0.78247629984831202</c:v>
                </c:pt>
                <c:pt idx="1084">
                  <c:v>0.79596532078889703</c:v>
                </c:pt>
                <c:pt idx="1085">
                  <c:v>0.83012817074091005</c:v>
                </c:pt>
                <c:pt idx="1086">
                  <c:v>0.77233556753549826</c:v>
                </c:pt>
                <c:pt idx="1087">
                  <c:v>0.78472638588685251</c:v>
                </c:pt>
                <c:pt idx="1088">
                  <c:v>0.81157099894988227</c:v>
                </c:pt>
                <c:pt idx="1089">
                  <c:v>0.79924256526506865</c:v>
                </c:pt>
                <c:pt idx="1090">
                  <c:v>0.77886578899163461</c:v>
                </c:pt>
                <c:pt idx="1091">
                  <c:v>0.7872934287939316</c:v>
                </c:pt>
                <c:pt idx="1092">
                  <c:v>0.78345349965951383</c:v>
                </c:pt>
                <c:pt idx="1093">
                  <c:v>0.81111470476174963</c:v>
                </c:pt>
                <c:pt idx="1094">
                  <c:v>0.80499588220547402</c:v>
                </c:pt>
                <c:pt idx="1095">
                  <c:v>0.78487857794150329</c:v>
                </c:pt>
                <c:pt idx="1096">
                  <c:v>0.78796587234888327</c:v>
                </c:pt>
                <c:pt idx="1097">
                  <c:v>0.79711851554039193</c:v>
                </c:pt>
                <c:pt idx="1098">
                  <c:v>0.80923953423133266</c:v>
                </c:pt>
                <c:pt idx="1099">
                  <c:v>0.7860061205350436</c:v>
                </c:pt>
                <c:pt idx="1100">
                  <c:v>0.79580230743457114</c:v>
                </c:pt>
                <c:pt idx="1101">
                  <c:v>0.78766001952000153</c:v>
                </c:pt>
                <c:pt idx="1102">
                  <c:v>0.80600344217740572</c:v>
                </c:pt>
                <c:pt idx="1103">
                  <c:v>0.80047799379397666</c:v>
                </c:pt>
                <c:pt idx="1104">
                  <c:v>0.77037957845590055</c:v>
                </c:pt>
                <c:pt idx="1105">
                  <c:v>0.79804331828386355</c:v>
                </c:pt>
                <c:pt idx="1106">
                  <c:v>0.81336419398968041</c:v>
                </c:pt>
                <c:pt idx="1107">
                  <c:v>0.7866586232796694</c:v>
                </c:pt>
                <c:pt idx="1108">
                  <c:v>0.800166035309816</c:v>
                </c:pt>
                <c:pt idx="1109">
                  <c:v>0.77189591297736537</c:v>
                </c:pt>
                <c:pt idx="1110">
                  <c:v>0.79035900724239838</c:v>
                </c:pt>
                <c:pt idx="1111">
                  <c:v>0.81339289362613976</c:v>
                </c:pt>
                <c:pt idx="1112">
                  <c:v>0.78366873814509463</c:v>
                </c:pt>
                <c:pt idx="1113">
                  <c:v>0.77976806347186745</c:v>
                </c:pt>
                <c:pt idx="1114">
                  <c:v>0.75958527815647614</c:v>
                </c:pt>
                <c:pt idx="1115">
                  <c:v>0.7797024158331064</c:v>
                </c:pt>
                <c:pt idx="1116">
                  <c:v>0.79106426009765041</c:v>
                </c:pt>
                <c:pt idx="1117">
                  <c:v>0.79766717782387364</c:v>
                </c:pt>
                <c:pt idx="1118">
                  <c:v>0.77934521054610228</c:v>
                </c:pt>
                <c:pt idx="1119">
                  <c:v>0.7969375436122601</c:v>
                </c:pt>
                <c:pt idx="1120">
                  <c:v>0.78120882847370243</c:v>
                </c:pt>
                <c:pt idx="1121">
                  <c:v>0.75588535956847358</c:v>
                </c:pt>
                <c:pt idx="1122">
                  <c:v>0.82626010133669925</c:v>
                </c:pt>
                <c:pt idx="1123">
                  <c:v>0.79038665080681825</c:v>
                </c:pt>
                <c:pt idx="1124">
                  <c:v>0.77525900418941796</c:v>
                </c:pt>
                <c:pt idx="1125">
                  <c:v>0.7716556940323267</c:v>
                </c:pt>
                <c:pt idx="1126">
                  <c:v>0.78625872578376377</c:v>
                </c:pt>
                <c:pt idx="1127">
                  <c:v>0.78831131412432742</c:v>
                </c:pt>
                <c:pt idx="1128">
                  <c:v>0.78663617525345242</c:v>
                </c:pt>
                <c:pt idx="1129">
                  <c:v>0.78851387516046179</c:v>
                </c:pt>
                <c:pt idx="1130">
                  <c:v>0.772031823794047</c:v>
                </c:pt>
                <c:pt idx="1131">
                  <c:v>0.76746089641864479</c:v>
                </c:pt>
                <c:pt idx="1132">
                  <c:v>0.78335747428429436</c:v>
                </c:pt>
                <c:pt idx="1133">
                  <c:v>0.7716526610729022</c:v>
                </c:pt>
                <c:pt idx="1134">
                  <c:v>0.80410963984636163</c:v>
                </c:pt>
                <c:pt idx="1135">
                  <c:v>0.76925006126746154</c:v>
                </c:pt>
                <c:pt idx="1136">
                  <c:v>0.79111905969106233</c:v>
                </c:pt>
                <c:pt idx="1137">
                  <c:v>0.78133236903410697</c:v>
                </c:pt>
                <c:pt idx="1138">
                  <c:v>0.76945623831871224</c:v>
                </c:pt>
                <c:pt idx="1139">
                  <c:v>0.7800047596295675</c:v>
                </c:pt>
                <c:pt idx="1140">
                  <c:v>0.76786004045070744</c:v>
                </c:pt>
                <c:pt idx="1141">
                  <c:v>0.79271356723247433</c:v>
                </c:pt>
                <c:pt idx="1142">
                  <c:v>0.77225097861045444</c:v>
                </c:pt>
                <c:pt idx="1143">
                  <c:v>0.79587224813608026</c:v>
                </c:pt>
                <c:pt idx="1144">
                  <c:v>0.77636079528392887</c:v>
                </c:pt>
                <c:pt idx="1145">
                  <c:v>0.77156189695382726</c:v>
                </c:pt>
                <c:pt idx="1146">
                  <c:v>0.76617840085274136</c:v>
                </c:pt>
                <c:pt idx="1147">
                  <c:v>0.75829084943502378</c:v>
                </c:pt>
                <c:pt idx="1148">
                  <c:v>0.78489901622136438</c:v>
                </c:pt>
                <c:pt idx="1149">
                  <c:v>0.77890146466401911</c:v>
                </c:pt>
                <c:pt idx="1150">
                  <c:v>0.78163866507701385</c:v>
                </c:pt>
                <c:pt idx="1151">
                  <c:v>0.78456749442296148</c:v>
                </c:pt>
                <c:pt idx="1152">
                  <c:v>0.77211854396722257</c:v>
                </c:pt>
                <c:pt idx="1153">
                  <c:v>0.7792868300890311</c:v>
                </c:pt>
                <c:pt idx="1154">
                  <c:v>0.7515398783561511</c:v>
                </c:pt>
                <c:pt idx="1155">
                  <c:v>0.77277552011685491</c:v>
                </c:pt>
                <c:pt idx="1156">
                  <c:v>0.7679228476988964</c:v>
                </c:pt>
                <c:pt idx="1157">
                  <c:v>0.78657450584264899</c:v>
                </c:pt>
                <c:pt idx="1158">
                  <c:v>0.76467105134939539</c:v>
                </c:pt>
                <c:pt idx="1159">
                  <c:v>0.77139349854909456</c:v>
                </c:pt>
                <c:pt idx="1160">
                  <c:v>0.75737227461276913</c:v>
                </c:pt>
                <c:pt idx="1161">
                  <c:v>0.76436264392657161</c:v>
                </c:pt>
                <c:pt idx="1162">
                  <c:v>0.77229824967873406</c:v>
                </c:pt>
                <c:pt idx="1163">
                  <c:v>0.76569934762441194</c:v>
                </c:pt>
                <c:pt idx="1164">
                  <c:v>0.77279916634926427</c:v>
                </c:pt>
                <c:pt idx="1165">
                  <c:v>0.77535803807087433</c:v>
                </c:pt>
                <c:pt idx="1166">
                  <c:v>0.74047967715141105</c:v>
                </c:pt>
                <c:pt idx="1167">
                  <c:v>0.77595772498693216</c:v>
                </c:pt>
                <c:pt idx="1168">
                  <c:v>0.77158363201679325</c:v>
                </c:pt>
                <c:pt idx="1169">
                  <c:v>0.73133350412050879</c:v>
                </c:pt>
                <c:pt idx="1170">
                  <c:v>0.76951526984190333</c:v>
                </c:pt>
                <c:pt idx="1171">
                  <c:v>0.75480712529940486</c:v>
                </c:pt>
                <c:pt idx="1172">
                  <c:v>0.76393336516160226</c:v>
                </c:pt>
                <c:pt idx="1173">
                  <c:v>0.73893544842035341</c:v>
                </c:pt>
                <c:pt idx="1174">
                  <c:v>0.75642806520828831</c:v>
                </c:pt>
                <c:pt idx="1175">
                  <c:v>0.77194296855192923</c:v>
                </c:pt>
                <c:pt idx="1176">
                  <c:v>0.77136495327338195</c:v>
                </c:pt>
                <c:pt idx="1177">
                  <c:v>0.79284479832037902</c:v>
                </c:pt>
                <c:pt idx="1178">
                  <c:v>0.76992542315752077</c:v>
                </c:pt>
                <c:pt idx="1179">
                  <c:v>0.77027669472572136</c:v>
                </c:pt>
                <c:pt idx="1180">
                  <c:v>0.75299684817974388</c:v>
                </c:pt>
                <c:pt idx="1181">
                  <c:v>0.76731787660183048</c:v>
                </c:pt>
                <c:pt idx="1182">
                  <c:v>0.76931355244074118</c:v>
                </c:pt>
                <c:pt idx="1183">
                  <c:v>0.75026708229994166</c:v>
                </c:pt>
                <c:pt idx="1184">
                  <c:v>0.77342755748675418</c:v>
                </c:pt>
                <c:pt idx="1185">
                  <c:v>0.77337021858264243</c:v>
                </c:pt>
                <c:pt idx="1186">
                  <c:v>0.767120171051759</c:v>
                </c:pt>
                <c:pt idx="1187">
                  <c:v>0.73636175501040924</c:v>
                </c:pt>
                <c:pt idx="1188">
                  <c:v>0.75027293807420981</c:v>
                </c:pt>
                <c:pt idx="1189">
                  <c:v>0.7490240618204459</c:v>
                </c:pt>
                <c:pt idx="1190">
                  <c:v>0.73937456348003483</c:v>
                </c:pt>
                <c:pt idx="1191">
                  <c:v>0.75059142938027013</c:v>
                </c:pt>
                <c:pt idx="1192">
                  <c:v>0.76802756083317292</c:v>
                </c:pt>
                <c:pt idx="1193">
                  <c:v>0.78118592577102852</c:v>
                </c:pt>
                <c:pt idx="1194">
                  <c:v>0.74410653419983697</c:v>
                </c:pt>
                <c:pt idx="1195">
                  <c:v>0.76636297274858522</c:v>
                </c:pt>
                <c:pt idx="1196">
                  <c:v>0.78696187031574738</c:v>
                </c:pt>
                <c:pt idx="1197">
                  <c:v>0.74617848870081782</c:v>
                </c:pt>
                <c:pt idx="1198">
                  <c:v>0.74150505814796841</c:v>
                </c:pt>
                <c:pt idx="1199">
                  <c:v>0.76324308071381008</c:v>
                </c:pt>
                <c:pt idx="1200">
                  <c:v>0.73906107361500084</c:v>
                </c:pt>
                <c:pt idx="1201">
                  <c:v>0.74626442637199009</c:v>
                </c:pt>
                <c:pt idx="1202">
                  <c:v>0.77091413889175808</c:v>
                </c:pt>
                <c:pt idx="1203">
                  <c:v>0.73919462393491697</c:v>
                </c:pt>
                <c:pt idx="1204">
                  <c:v>0.74082688949046993</c:v>
                </c:pt>
                <c:pt idx="1205">
                  <c:v>0.74355870026808524</c:v>
                </c:pt>
                <c:pt idx="1206">
                  <c:v>0.73393270908257902</c:v>
                </c:pt>
                <c:pt idx="1207">
                  <c:v>0.76635964558674741</c:v>
                </c:pt>
                <c:pt idx="1208">
                  <c:v>0.73844003677368164</c:v>
                </c:pt>
                <c:pt idx="1209">
                  <c:v>0.76599932633913481</c:v>
                </c:pt>
                <c:pt idx="1210">
                  <c:v>0.7601155187839117</c:v>
                </c:pt>
                <c:pt idx="1211">
                  <c:v>0.75277306330509675</c:v>
                </c:pt>
                <c:pt idx="1212">
                  <c:v>0.75792042490763545</c:v>
                </c:pt>
                <c:pt idx="1213">
                  <c:v>0.76134201043691385</c:v>
                </c:pt>
                <c:pt idx="1214">
                  <c:v>0.77248592330859256</c:v>
                </c:pt>
                <c:pt idx="1215">
                  <c:v>0.76109764056328011</c:v>
                </c:pt>
                <c:pt idx="1216">
                  <c:v>0.76338662092502296</c:v>
                </c:pt>
                <c:pt idx="1217">
                  <c:v>0.7563985074177767</c:v>
                </c:pt>
                <c:pt idx="1218">
                  <c:v>0.74925151849404359</c:v>
                </c:pt>
                <c:pt idx="1219">
                  <c:v>0.77207853549566019</c:v>
                </c:pt>
                <c:pt idx="1220">
                  <c:v>0.75269775818555784</c:v>
                </c:pt>
                <c:pt idx="1221">
                  <c:v>0.76755148248794747</c:v>
                </c:pt>
                <c:pt idx="1222">
                  <c:v>0.74640553731184744</c:v>
                </c:pt>
                <c:pt idx="1223">
                  <c:v>0.7614339826962887</c:v>
                </c:pt>
                <c:pt idx="1224">
                  <c:v>0.75038500015552223</c:v>
                </c:pt>
                <c:pt idx="1225">
                  <c:v>0.75911035369604063</c:v>
                </c:pt>
                <c:pt idx="1226">
                  <c:v>0.73222234463080382</c:v>
                </c:pt>
                <c:pt idx="1227">
                  <c:v>0.74695501724878943</c:v>
                </c:pt>
                <c:pt idx="1228">
                  <c:v>0.74446379450651312</c:v>
                </c:pt>
                <c:pt idx="1229">
                  <c:v>0.7434665912236923</c:v>
                </c:pt>
                <c:pt idx="1230">
                  <c:v>0.75209368956394684</c:v>
                </c:pt>
                <c:pt idx="1231">
                  <c:v>0.72261633399205327</c:v>
                </c:pt>
                <c:pt idx="1232">
                  <c:v>0.75059193601975072</c:v>
                </c:pt>
                <c:pt idx="1233">
                  <c:v>0.75038610971890962</c:v>
                </c:pt>
                <c:pt idx="1234">
                  <c:v>0.73706383888538063</c:v>
                </c:pt>
                <c:pt idx="1235">
                  <c:v>0.7424907386302948</c:v>
                </c:pt>
                <c:pt idx="1236">
                  <c:v>0.73020547246321654</c:v>
                </c:pt>
                <c:pt idx="1237">
                  <c:v>0.76208058458108163</c:v>
                </c:pt>
                <c:pt idx="1238">
                  <c:v>0.75786949808780968</c:v>
                </c:pt>
                <c:pt idx="1239">
                  <c:v>0.72533494081252659</c:v>
                </c:pt>
                <c:pt idx="1240">
                  <c:v>0.72707698284051359</c:v>
                </c:pt>
                <c:pt idx="1241">
                  <c:v>0.74341698946096957</c:v>
                </c:pt>
                <c:pt idx="1242">
                  <c:v>0.76487354896007442</c:v>
                </c:pt>
                <c:pt idx="1243">
                  <c:v>0.72647830232595789</c:v>
                </c:pt>
                <c:pt idx="1244">
                  <c:v>0.7559858048573519</c:v>
                </c:pt>
                <c:pt idx="1245">
                  <c:v>0.73409242660571372</c:v>
                </c:pt>
                <c:pt idx="1246">
                  <c:v>0.7379426253147614</c:v>
                </c:pt>
                <c:pt idx="1247">
                  <c:v>0.74007397278761256</c:v>
                </c:pt>
                <c:pt idx="1248">
                  <c:v>0.74339328362391544</c:v>
                </c:pt>
                <c:pt idx="1249">
                  <c:v>0.73799451879965949</c:v>
                </c:pt>
                <c:pt idx="1250">
                  <c:v>0.72752775748570764</c:v>
                </c:pt>
                <c:pt idx="1251">
                  <c:v>0.72676582519824684</c:v>
                </c:pt>
                <c:pt idx="1252">
                  <c:v>0.74597932512943566</c:v>
                </c:pt>
                <c:pt idx="1253">
                  <c:v>0.73126129844249821</c:v>
                </c:pt>
                <c:pt idx="1254">
                  <c:v>0.7358039969053024</c:v>
                </c:pt>
                <c:pt idx="1255">
                  <c:v>0.74849885014387274</c:v>
                </c:pt>
                <c:pt idx="1256">
                  <c:v>0.74125376572975743</c:v>
                </c:pt>
                <c:pt idx="1257">
                  <c:v>0.73655876822960686</c:v>
                </c:pt>
                <c:pt idx="1258">
                  <c:v>0.74588157886113871</c:v>
                </c:pt>
                <c:pt idx="1259">
                  <c:v>0.73034825615393806</c:v>
                </c:pt>
                <c:pt idx="1260">
                  <c:v>0.71771176885335874</c:v>
                </c:pt>
                <c:pt idx="1261">
                  <c:v>0.73702953641231239</c:v>
                </c:pt>
                <c:pt idx="1262">
                  <c:v>0.74113956628701627</c:v>
                </c:pt>
                <c:pt idx="1263">
                  <c:v>0.74034030009538698</c:v>
                </c:pt>
                <c:pt idx="1264">
                  <c:v>0.74607986593857789</c:v>
                </c:pt>
                <c:pt idx="1265">
                  <c:v>0.74666540210063637</c:v>
                </c:pt>
                <c:pt idx="1266">
                  <c:v>0.72667776315640176</c:v>
                </c:pt>
                <c:pt idx="1267">
                  <c:v>0.73885598396643615</c:v>
                </c:pt>
                <c:pt idx="1268">
                  <c:v>0.75617501368889439</c:v>
                </c:pt>
                <c:pt idx="1269">
                  <c:v>0.74240605112833857</c:v>
                </c:pt>
                <c:pt idx="1270">
                  <c:v>0.74720653815147209</c:v>
                </c:pt>
                <c:pt idx="1271">
                  <c:v>0.7294957347405262</c:v>
                </c:pt>
                <c:pt idx="1272">
                  <c:v>0.73156424974783874</c:v>
                </c:pt>
                <c:pt idx="1273">
                  <c:v>0.72532180945078528</c:v>
                </c:pt>
                <c:pt idx="1274">
                  <c:v>0.72924782756047368</c:v>
                </c:pt>
                <c:pt idx="1275">
                  <c:v>0.73449258238841331</c:v>
                </c:pt>
                <c:pt idx="1276">
                  <c:v>0.72599911536925876</c:v>
                </c:pt>
                <c:pt idx="1277">
                  <c:v>0.70960796337861276</c:v>
                </c:pt>
                <c:pt idx="1278">
                  <c:v>0.73612899352342653</c:v>
                </c:pt>
                <c:pt idx="1279">
                  <c:v>0.73518690008383536</c:v>
                </c:pt>
                <c:pt idx="1280">
                  <c:v>0.73115794704510617</c:v>
                </c:pt>
                <c:pt idx="1281">
                  <c:v>0.72627331736760259</c:v>
                </c:pt>
                <c:pt idx="1282">
                  <c:v>0.73179555703432131</c:v>
                </c:pt>
                <c:pt idx="1283">
                  <c:v>0.74619135336998177</c:v>
                </c:pt>
                <c:pt idx="1284">
                  <c:v>0.73099331978039861</c:v>
                </c:pt>
                <c:pt idx="1285">
                  <c:v>0.73643820102398216</c:v>
                </c:pt>
                <c:pt idx="1286">
                  <c:v>0.72327434252469969</c:v>
                </c:pt>
                <c:pt idx="1287">
                  <c:v>0.7221815929963038</c:v>
                </c:pt>
                <c:pt idx="1288">
                  <c:v>0.73540681447738254</c:v>
                </c:pt>
                <c:pt idx="1289">
                  <c:v>0.74280853989796758</c:v>
                </c:pt>
                <c:pt idx="1290">
                  <c:v>0.72554450233777368</c:v>
                </c:pt>
                <c:pt idx="1291">
                  <c:v>0.7447463923539871</c:v>
                </c:pt>
                <c:pt idx="1292">
                  <c:v>0.74549721143184566</c:v>
                </c:pt>
                <c:pt idx="1293">
                  <c:v>0.72093195640123808</c:v>
                </c:pt>
                <c:pt idx="1294">
                  <c:v>0.72784542120420015</c:v>
                </c:pt>
                <c:pt idx="1295">
                  <c:v>0.73799717731964898</c:v>
                </c:pt>
                <c:pt idx="1296">
                  <c:v>0.74080758293469751</c:v>
                </c:pt>
                <c:pt idx="1297">
                  <c:v>0.73309914423869205</c:v>
                </c:pt>
                <c:pt idx="1298">
                  <c:v>0.73089591967753875</c:v>
                </c:pt>
                <c:pt idx="1299">
                  <c:v>0.72385129561791051</c:v>
                </c:pt>
                <c:pt idx="1300">
                  <c:v>0.72637329116845739</c:v>
                </c:pt>
                <c:pt idx="1301">
                  <c:v>0.73151736993056082</c:v>
                </c:pt>
                <c:pt idx="1302">
                  <c:v>0.71693306626417697</c:v>
                </c:pt>
                <c:pt idx="1303">
                  <c:v>0.73002913976326966</c:v>
                </c:pt>
                <c:pt idx="1304">
                  <c:v>0.73507602933125615</c:v>
                </c:pt>
                <c:pt idx="1305">
                  <c:v>0.74245583552580618</c:v>
                </c:pt>
                <c:pt idx="1306">
                  <c:v>0.72205557655065489</c:v>
                </c:pt>
                <c:pt idx="1307">
                  <c:v>0.72120255384689724</c:v>
                </c:pt>
                <c:pt idx="1308">
                  <c:v>0.71999459694593382</c:v>
                </c:pt>
                <c:pt idx="1309">
                  <c:v>0.70995389116116059</c:v>
                </c:pt>
                <c:pt idx="1310">
                  <c:v>0.73505044289124322</c:v>
                </c:pt>
                <c:pt idx="1311">
                  <c:v>0.71677452096572292</c:v>
                </c:pt>
                <c:pt idx="1312">
                  <c:v>0.73272679249445594</c:v>
                </c:pt>
                <c:pt idx="1313">
                  <c:v>0.69617085426281655</c:v>
                </c:pt>
                <c:pt idx="1314">
                  <c:v>0.7134494261863904</c:v>
                </c:pt>
                <c:pt idx="1315">
                  <c:v>0.71539536500588441</c:v>
                </c:pt>
                <c:pt idx="1316">
                  <c:v>0.71107589510770941</c:v>
                </c:pt>
                <c:pt idx="1317">
                  <c:v>0.71082219710716832</c:v>
                </c:pt>
                <c:pt idx="1318">
                  <c:v>0.72018941472738218</c:v>
                </c:pt>
                <c:pt idx="1319">
                  <c:v>0.71723198737853611</c:v>
                </c:pt>
                <c:pt idx="1320">
                  <c:v>0.71807283697984159</c:v>
                </c:pt>
                <c:pt idx="1321">
                  <c:v>0.715263035817024</c:v>
                </c:pt>
                <c:pt idx="1322">
                  <c:v>0.72866108937141227</c:v>
                </c:pt>
                <c:pt idx="1323">
                  <c:v>0.7131074231404525</c:v>
                </c:pt>
                <c:pt idx="1324">
                  <c:v>0.69941710508786714</c:v>
                </c:pt>
                <c:pt idx="1325">
                  <c:v>0.71303121783794499</c:v>
                </c:pt>
                <c:pt idx="1326">
                  <c:v>0.704539954662323</c:v>
                </c:pt>
                <c:pt idx="1327">
                  <c:v>0.72424175647588873</c:v>
                </c:pt>
                <c:pt idx="1328">
                  <c:v>0.71948109758205903</c:v>
                </c:pt>
                <c:pt idx="1329">
                  <c:v>0.7066777524275657</c:v>
                </c:pt>
                <c:pt idx="1330">
                  <c:v>0.71128851480973077</c:v>
                </c:pt>
                <c:pt idx="1331">
                  <c:v>0.73966093781666875</c:v>
                </c:pt>
                <c:pt idx="1332">
                  <c:v>0.72538715906632256</c:v>
                </c:pt>
                <c:pt idx="1333">
                  <c:v>0.73312861338639868</c:v>
                </c:pt>
                <c:pt idx="1334">
                  <c:v>0.70567900324479127</c:v>
                </c:pt>
                <c:pt idx="1335">
                  <c:v>0.69447838037441934</c:v>
                </c:pt>
                <c:pt idx="1336">
                  <c:v>0.71937668934846533</c:v>
                </c:pt>
                <c:pt idx="1337">
                  <c:v>0.71705337594716978</c:v>
                </c:pt>
                <c:pt idx="1338">
                  <c:v>0.73052908518375492</c:v>
                </c:pt>
                <c:pt idx="1339">
                  <c:v>0.70201674332985509</c:v>
                </c:pt>
                <c:pt idx="1340">
                  <c:v>0.71274932378377664</c:v>
                </c:pt>
                <c:pt idx="1341">
                  <c:v>0.71769697085405004</c:v>
                </c:pt>
                <c:pt idx="1342">
                  <c:v>0.75298492342997825</c:v>
                </c:pt>
                <c:pt idx="1343">
                  <c:v>0.71086610586215293</c:v>
                </c:pt>
                <c:pt idx="1344">
                  <c:v>0.71958509087562561</c:v>
                </c:pt>
                <c:pt idx="1345">
                  <c:v>0.73307592899371421</c:v>
                </c:pt>
                <c:pt idx="1346">
                  <c:v>0.70073717679732883</c:v>
                </c:pt>
                <c:pt idx="1347">
                  <c:v>0.71137045285640621</c:v>
                </c:pt>
                <c:pt idx="1348">
                  <c:v>0.72023398830340457</c:v>
                </c:pt>
                <c:pt idx="1349">
                  <c:v>0.71904982664646244</c:v>
                </c:pt>
                <c:pt idx="1350">
                  <c:v>0.69664525985717773</c:v>
                </c:pt>
                <c:pt idx="1351">
                  <c:v>0.73393485637811517</c:v>
                </c:pt>
                <c:pt idx="1352">
                  <c:v>0.72484816954686093</c:v>
                </c:pt>
                <c:pt idx="1353">
                  <c:v>0.68149192975117612</c:v>
                </c:pt>
                <c:pt idx="1354">
                  <c:v>0.71877000729242957</c:v>
                </c:pt>
                <c:pt idx="1355">
                  <c:v>0.71954586184941804</c:v>
                </c:pt>
                <c:pt idx="1356">
                  <c:v>0.70424645527815211</c:v>
                </c:pt>
                <c:pt idx="1357">
                  <c:v>0.72632977290031242</c:v>
                </c:pt>
                <c:pt idx="1358">
                  <c:v>0.71095009033496559</c:v>
                </c:pt>
                <c:pt idx="1359">
                  <c:v>0.7183005825067178</c:v>
                </c:pt>
                <c:pt idx="1360">
                  <c:v>0.7248427180143503</c:v>
                </c:pt>
                <c:pt idx="1361">
                  <c:v>0.71414806827520716</c:v>
                </c:pt>
                <c:pt idx="1362">
                  <c:v>0.70292822825602996</c:v>
                </c:pt>
                <c:pt idx="1363">
                  <c:v>0.69382808300165033</c:v>
                </c:pt>
                <c:pt idx="1364">
                  <c:v>0.71965969602266944</c:v>
                </c:pt>
                <c:pt idx="1365">
                  <c:v>0.69295262755491793</c:v>
                </c:pt>
                <c:pt idx="1366">
                  <c:v>0.71008644119287145</c:v>
                </c:pt>
                <c:pt idx="1367">
                  <c:v>0.69529099189318144</c:v>
                </c:pt>
                <c:pt idx="1368">
                  <c:v>0.71369694517208981</c:v>
                </c:pt>
                <c:pt idx="1369">
                  <c:v>0.69762626366737557</c:v>
                </c:pt>
                <c:pt idx="1370">
                  <c:v>0.70198831191429722</c:v>
                </c:pt>
                <c:pt idx="1371">
                  <c:v>0.71462053213364041</c:v>
                </c:pt>
                <c:pt idx="1372">
                  <c:v>0.70477236310640967</c:v>
                </c:pt>
                <c:pt idx="1373">
                  <c:v>0.72612059192779732</c:v>
                </c:pt>
                <c:pt idx="1374">
                  <c:v>0.70785054564476013</c:v>
                </c:pt>
                <c:pt idx="1375">
                  <c:v>0.71059336876257873</c:v>
                </c:pt>
                <c:pt idx="1376">
                  <c:v>0.69650631990188205</c:v>
                </c:pt>
                <c:pt idx="1377">
                  <c:v>0.70431419595693934</c:v>
                </c:pt>
                <c:pt idx="1378">
                  <c:v>0.6975630200826205</c:v>
                </c:pt>
                <c:pt idx="1379">
                  <c:v>0.70311583005464995</c:v>
                </c:pt>
                <c:pt idx="1380">
                  <c:v>0.68342996331361627</c:v>
                </c:pt>
                <c:pt idx="1381">
                  <c:v>0.70195350127342415</c:v>
                </c:pt>
                <c:pt idx="1382">
                  <c:v>0.70814724151904762</c:v>
                </c:pt>
                <c:pt idx="1383">
                  <c:v>0.70115831035834097</c:v>
                </c:pt>
                <c:pt idx="1384">
                  <c:v>0.7313275237878164</c:v>
                </c:pt>
                <c:pt idx="1385">
                  <c:v>0.71188513972820378</c:v>
                </c:pt>
                <c:pt idx="1386">
                  <c:v>0.70603664104755104</c:v>
                </c:pt>
                <c:pt idx="1387">
                  <c:v>0.69615251131546807</c:v>
                </c:pt>
                <c:pt idx="1388">
                  <c:v>0.73293978205093968</c:v>
                </c:pt>
                <c:pt idx="1389">
                  <c:v>0.69413603498385501</c:v>
                </c:pt>
                <c:pt idx="1390">
                  <c:v>0.69407629661070991</c:v>
                </c:pt>
                <c:pt idx="1391">
                  <c:v>0.69278856118520105</c:v>
                </c:pt>
                <c:pt idx="1392">
                  <c:v>0.70418917445036078</c:v>
                </c:pt>
                <c:pt idx="1393">
                  <c:v>0.71413462666364813</c:v>
                </c:pt>
                <c:pt idx="1394">
                  <c:v>0.70445026801182675</c:v>
                </c:pt>
                <c:pt idx="1395">
                  <c:v>0.6695268131219424</c:v>
                </c:pt>
                <c:pt idx="1396">
                  <c:v>0.683515020670035</c:v>
                </c:pt>
                <c:pt idx="1397">
                  <c:v>0.67954011987417173</c:v>
                </c:pt>
                <c:pt idx="1398">
                  <c:v>0.70346963558441555</c:v>
                </c:pt>
                <c:pt idx="1399">
                  <c:v>0.70185049986227965</c:v>
                </c:pt>
                <c:pt idx="1400">
                  <c:v>0.7209726870059967</c:v>
                </c:pt>
                <c:pt idx="1401">
                  <c:v>0.71155070035885537</c:v>
                </c:pt>
                <c:pt idx="1402">
                  <c:v>0.72362443193411219</c:v>
                </c:pt>
                <c:pt idx="1403">
                  <c:v>0.72012854004517579</c:v>
                </c:pt>
                <c:pt idx="1404">
                  <c:v>0.71640575925509131</c:v>
                </c:pt>
                <c:pt idx="1405">
                  <c:v>0.70798817429787075</c:v>
                </c:pt>
                <c:pt idx="1406">
                  <c:v>0.69539775221775735</c:v>
                </c:pt>
                <c:pt idx="1407">
                  <c:v>0.70425170201521659</c:v>
                </c:pt>
                <c:pt idx="1408">
                  <c:v>0.68344387335655021</c:v>
                </c:pt>
                <c:pt idx="1409">
                  <c:v>0.71731359301469266</c:v>
                </c:pt>
                <c:pt idx="1410">
                  <c:v>0.6832114817240299</c:v>
                </c:pt>
                <c:pt idx="1411">
                  <c:v>0.69668460350770212</c:v>
                </c:pt>
                <c:pt idx="1412">
                  <c:v>0.67670607872498345</c:v>
                </c:pt>
                <c:pt idx="1413">
                  <c:v>0.72213552548335147</c:v>
                </c:pt>
                <c:pt idx="1414">
                  <c:v>0.68837103782555997</c:v>
                </c:pt>
                <c:pt idx="1415">
                  <c:v>0.71081470984679007</c:v>
                </c:pt>
                <c:pt idx="1416">
                  <c:v>0.69441874516315949</c:v>
                </c:pt>
                <c:pt idx="1417">
                  <c:v>0.70390034791750788</c:v>
                </c:pt>
                <c:pt idx="1418">
                  <c:v>0.67999276671654141</c:v>
                </c:pt>
                <c:pt idx="1419">
                  <c:v>0.69682148098945618</c:v>
                </c:pt>
                <c:pt idx="1420">
                  <c:v>0.70124490597309208</c:v>
                </c:pt>
                <c:pt idx="1421">
                  <c:v>0.69664202974392819</c:v>
                </c:pt>
                <c:pt idx="1422">
                  <c:v>0.68040556174058175</c:v>
                </c:pt>
                <c:pt idx="1423">
                  <c:v>0.68984336195847928</c:v>
                </c:pt>
                <c:pt idx="1424">
                  <c:v>0.71007132683044827</c:v>
                </c:pt>
                <c:pt idx="1425">
                  <c:v>0.71166444359681547</c:v>
                </c:pt>
                <c:pt idx="1426">
                  <c:v>0.66756943632394838</c:v>
                </c:pt>
                <c:pt idx="1427">
                  <c:v>0.68421885447624398</c:v>
                </c:pt>
                <c:pt idx="1428">
                  <c:v>0.69482439832809639</c:v>
                </c:pt>
                <c:pt idx="1429">
                  <c:v>0.67634413563288176</c:v>
                </c:pt>
                <c:pt idx="1430">
                  <c:v>0.69795805368667996</c:v>
                </c:pt>
                <c:pt idx="1431">
                  <c:v>0.70183275907467568</c:v>
                </c:pt>
                <c:pt idx="1432">
                  <c:v>0.71591790670003641</c:v>
                </c:pt>
                <c:pt idx="1433">
                  <c:v>0.71524341289813698</c:v>
                </c:pt>
                <c:pt idx="1434">
                  <c:v>0.70454150514724923</c:v>
                </c:pt>
                <c:pt idx="1435">
                  <c:v>0.69393155590081823</c:v>
                </c:pt>
                <c:pt idx="1436">
                  <c:v>0.68773667094035029</c:v>
                </c:pt>
                <c:pt idx="1437">
                  <c:v>0.70536608802966583</c:v>
                </c:pt>
                <c:pt idx="1438">
                  <c:v>0.68360470655636907</c:v>
                </c:pt>
                <c:pt idx="1439">
                  <c:v>0.68344839948874259</c:v>
                </c:pt>
                <c:pt idx="1440">
                  <c:v>0.68842903620157492</c:v>
                </c:pt>
                <c:pt idx="1441">
                  <c:v>0.70305632704343546</c:v>
                </c:pt>
                <c:pt idx="1442">
                  <c:v>0.7067808852745936</c:v>
                </c:pt>
                <c:pt idx="1443">
                  <c:v>0.70680314608109307</c:v>
                </c:pt>
                <c:pt idx="1444">
                  <c:v>0.70729631414780247</c:v>
                </c:pt>
                <c:pt idx="1445">
                  <c:v>0.67716784507800376</c:v>
                </c:pt>
                <c:pt idx="1446">
                  <c:v>0.69453159585977209</c:v>
                </c:pt>
                <c:pt idx="1447">
                  <c:v>0.68321077487407589</c:v>
                </c:pt>
                <c:pt idx="1448">
                  <c:v>0.66921634398973906</c:v>
                </c:pt>
                <c:pt idx="1449">
                  <c:v>0.68394222931984139</c:v>
                </c:pt>
                <c:pt idx="1450">
                  <c:v>0.70010922352472937</c:v>
                </c:pt>
                <c:pt idx="1451">
                  <c:v>0.70701029667487514</c:v>
                </c:pt>
                <c:pt idx="1452">
                  <c:v>0.68631025690298819</c:v>
                </c:pt>
                <c:pt idx="1453">
                  <c:v>0.67530171076456702</c:v>
                </c:pt>
                <c:pt idx="1454">
                  <c:v>0.69576421991372717</c:v>
                </c:pt>
                <c:pt idx="1455">
                  <c:v>0.66965415309637022</c:v>
                </c:pt>
                <c:pt idx="1456">
                  <c:v>0.673973234800192</c:v>
                </c:pt>
                <c:pt idx="1457">
                  <c:v>0.66947192564988744</c:v>
                </c:pt>
                <c:pt idx="1458">
                  <c:v>0.69243417642055416</c:v>
                </c:pt>
                <c:pt idx="1459">
                  <c:v>0.66075765628081107</c:v>
                </c:pt>
                <c:pt idx="1460">
                  <c:v>0.66827122828899288</c:v>
                </c:pt>
                <c:pt idx="1461">
                  <c:v>0.67146271849289918</c:v>
                </c:pt>
                <c:pt idx="1462">
                  <c:v>0.69689223017448032</c:v>
                </c:pt>
                <c:pt idx="1463">
                  <c:v>0.69147629004258371</c:v>
                </c:pt>
                <c:pt idx="1464">
                  <c:v>0.69436568862352621</c:v>
                </c:pt>
                <c:pt idx="1465">
                  <c:v>0.67433914924279237</c:v>
                </c:pt>
                <c:pt idx="1466">
                  <c:v>0.68770880806140411</c:v>
                </c:pt>
                <c:pt idx="1467">
                  <c:v>0.67331901574746156</c:v>
                </c:pt>
                <c:pt idx="1468">
                  <c:v>0.6767245217775687</c:v>
                </c:pt>
                <c:pt idx="1469">
                  <c:v>0.66094687351813686</c:v>
                </c:pt>
                <c:pt idx="1470">
                  <c:v>0.68558389712602663</c:v>
                </c:pt>
                <c:pt idx="1471">
                  <c:v>0.68685202491589081</c:v>
                </c:pt>
                <c:pt idx="1472">
                  <c:v>0.7052607643298614</c:v>
                </c:pt>
                <c:pt idx="1473">
                  <c:v>0.68411934605011571</c:v>
                </c:pt>
                <c:pt idx="1474">
                  <c:v>0.68071319201053715</c:v>
                </c:pt>
                <c:pt idx="1475">
                  <c:v>0.69914287557968724</c:v>
                </c:pt>
                <c:pt idx="1476">
                  <c:v>0.7009808306510632</c:v>
                </c:pt>
                <c:pt idx="1477">
                  <c:v>0.65333166947731602</c:v>
                </c:pt>
                <c:pt idx="1478">
                  <c:v>0.70398806685056436</c:v>
                </c:pt>
                <c:pt idx="1479">
                  <c:v>0.6924176063293066</c:v>
                </c:pt>
                <c:pt idx="1480">
                  <c:v>0.69595571664663458</c:v>
                </c:pt>
                <c:pt idx="1481">
                  <c:v>0.70086563092011667</c:v>
                </c:pt>
                <c:pt idx="1482">
                  <c:v>0.67498341890481806</c:v>
                </c:pt>
                <c:pt idx="1483">
                  <c:v>0.67499041175230956</c:v>
                </c:pt>
                <c:pt idx="1484">
                  <c:v>0.68770999174851632</c:v>
                </c:pt>
                <c:pt idx="1485">
                  <c:v>0.67849848514948141</c:v>
                </c:pt>
                <c:pt idx="1486">
                  <c:v>0.67821171803352165</c:v>
                </c:pt>
                <c:pt idx="1487">
                  <c:v>0.67441241863446355</c:v>
                </c:pt>
                <c:pt idx="1488">
                  <c:v>0.66656242043544089</c:v>
                </c:pt>
                <c:pt idx="1489">
                  <c:v>0.66791134155713594</c:v>
                </c:pt>
                <c:pt idx="1490">
                  <c:v>0.67885272013835418</c:v>
                </c:pt>
                <c:pt idx="1491">
                  <c:v>0.67868671241479039</c:v>
                </c:pt>
                <c:pt idx="1492">
                  <c:v>0.66554564161178398</c:v>
                </c:pt>
                <c:pt idx="1493">
                  <c:v>0.67375551584439397</c:v>
                </c:pt>
                <c:pt idx="1494">
                  <c:v>0.66174527697074104</c:v>
                </c:pt>
                <c:pt idx="1495">
                  <c:v>0.67989303974004889</c:v>
                </c:pt>
                <c:pt idx="1496">
                  <c:v>0.66007575087058235</c:v>
                </c:pt>
                <c:pt idx="1497">
                  <c:v>0.64783270695270634</c:v>
                </c:pt>
                <c:pt idx="1498">
                  <c:v>0.67060693639975333</c:v>
                </c:pt>
                <c:pt idx="1499">
                  <c:v>0.66901183586854196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697296"/>
        <c:axId val="952701648"/>
      </c:lineChart>
      <c:catAx>
        <c:axId val="952697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Epoch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2701648"/>
        <c:crosses val="autoZero"/>
        <c:auto val="1"/>
        <c:lblAlgn val="ctr"/>
        <c:lblOffset val="100"/>
        <c:noMultiLvlLbl val="0"/>
      </c:catAx>
      <c:valAx>
        <c:axId val="95270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Loss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269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pPr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7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18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8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9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1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6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66761"/>
            <a:ext cx="12192000" cy="1047747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3356518" y="2898246"/>
            <a:ext cx="83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KB-ALBERT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일상대화 </a:t>
            </a:r>
            <a:r>
              <a:rPr lang="ko-KR" alt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구축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5835" y="3939873"/>
            <a:ext cx="10857965" cy="2352570"/>
            <a:chOff x="495835" y="3792393"/>
            <a:chExt cx="10857965" cy="2352570"/>
          </a:xfrm>
        </p:grpSpPr>
        <p:sp>
          <p:nvSpPr>
            <p:cNvPr id="10" name="AutoShape 256" descr="04"/>
            <p:cNvSpPr>
              <a:spLocks noChangeArrowheads="1"/>
            </p:cNvSpPr>
            <p:nvPr/>
          </p:nvSpPr>
          <p:spPr bwMode="auto">
            <a:xfrm>
              <a:off x="495835" y="3792393"/>
              <a:ext cx="10653946" cy="2196733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15875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838200" y="4218267"/>
              <a:ext cx="10515600" cy="192669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김 상욱</a:t>
              </a:r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Gim</a:t>
              </a:r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Sang </a:t>
              </a:r>
              <a:r>
                <a:rPr lang="en-US" altLang="ko-KR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Uk</a:t>
              </a:r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worj2uk@gmail.com</a:t>
              </a:r>
            </a:p>
            <a:p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010-4021-4517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7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3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28370" y="1498196"/>
            <a:ext cx="10525430" cy="5223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5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구현 </a:t>
            </a:r>
            <a:r>
              <a:rPr lang="ko-KR" altLang="en-US" sz="2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828370" y="2002245"/>
            <a:ext cx="8645010" cy="721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://doribear/iptime.org:9999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buFontTx/>
              <a:buChar char="-"/>
            </a:pPr>
            <a:r>
              <a:rPr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61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/>
          <p:cNvSpPr txBox="1">
            <a:spLocks/>
          </p:cNvSpPr>
          <p:nvPr/>
        </p:nvSpPr>
        <p:spPr>
          <a:xfrm>
            <a:off x="4482588" y="3076885"/>
            <a:ext cx="3226824" cy="704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5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5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87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32642"/>
              </p:ext>
            </p:extLst>
          </p:nvPr>
        </p:nvGraphicFramePr>
        <p:xfrm>
          <a:off x="3546088" y="1302451"/>
          <a:ext cx="7214838" cy="4589815"/>
        </p:xfrm>
        <a:graphic>
          <a:graphicData uri="http://schemas.openxmlformats.org/drawingml/2006/table">
            <a:tbl>
              <a:tblPr/>
              <a:tblGrid>
                <a:gridCol w="7214838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3289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106410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106410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Ⅱ.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5830664"/>
                  </a:ext>
                </a:extLst>
              </a:tr>
              <a:tr h="106410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0871514"/>
                  </a:ext>
                </a:extLst>
              </a:tr>
              <a:tr h="106410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Ⅳ.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4980399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1074172" y="520918"/>
            <a:ext cx="477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목차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13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14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0844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5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Ⅰ.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프로젝트 배경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28370" y="1498196"/>
            <a:ext cx="10525430" cy="5223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목적</a:t>
            </a:r>
            <a:endParaRPr lang="en-US" altLang="ko-KR" sz="2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latinLnBrk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챗봇은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현재 웹 사용자의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사용성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접근성제고를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위해 널리 사용되고 있음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latinLnBrk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최근에 가장 많이 사용되는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이용한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구축함으로써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NLP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전반에 대한 지식을 쌓고자 함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093868" y="2899127"/>
            <a:ext cx="6004264" cy="3240000"/>
            <a:chOff x="2606336" y="2899127"/>
            <a:chExt cx="6004264" cy="3240000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36" y="2899127"/>
              <a:ext cx="2520000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/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600" y="2899127"/>
              <a:ext cx="2520000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3485951" y="6307189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</a:t>
            </a:r>
            <a:r>
              <a:rPr lang="ko-KR" altLang="en-US" sz="1000" b="1" dirty="0" smtClean="0"/>
              <a:t>국민카드 </a:t>
            </a:r>
            <a:r>
              <a:rPr lang="ko-KR" altLang="en-US" sz="1000" b="1" dirty="0" err="1" smtClean="0"/>
              <a:t>챗봇</a:t>
            </a:r>
            <a:r>
              <a:rPr lang="ko-KR" altLang="en-US" sz="1000" b="1" dirty="0" smtClean="0"/>
              <a:t> 큐디</a:t>
            </a:r>
            <a:r>
              <a:rPr lang="en-US" altLang="ko-KR" sz="1000" b="1" dirty="0" smtClean="0"/>
              <a:t>&gt;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79563" y="6307189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</a:t>
            </a:r>
            <a:r>
              <a:rPr lang="ko-KR" altLang="en-US" sz="1000" b="1" dirty="0" smtClean="0"/>
              <a:t>기업은행 </a:t>
            </a:r>
            <a:r>
              <a:rPr lang="ko-KR" altLang="en-US" sz="1000" b="1" dirty="0" err="1" smtClean="0"/>
              <a:t>챗봇</a:t>
            </a:r>
            <a:r>
              <a:rPr lang="ko-KR" altLang="en-US" sz="1000" b="1" dirty="0" smtClean="0"/>
              <a:t> 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-ONE</a:t>
            </a:r>
            <a:r>
              <a:rPr lang="ko-KR" altLang="en-US" sz="1000" b="1" dirty="0" err="1" smtClean="0"/>
              <a:t>봇</a:t>
            </a:r>
            <a:r>
              <a:rPr lang="en-US" altLang="ko-KR" sz="1000" b="1" dirty="0" smtClean="0"/>
              <a:t>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9695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Ⅰ.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프로젝트 배경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47294"/>
              </p:ext>
            </p:extLst>
          </p:nvPr>
        </p:nvGraphicFramePr>
        <p:xfrm>
          <a:off x="648925" y="1327190"/>
          <a:ext cx="10990357" cy="5206129"/>
        </p:xfrm>
        <a:graphic>
          <a:graphicData uri="http://schemas.openxmlformats.org/drawingml/2006/table">
            <a:tbl>
              <a:tblPr/>
              <a:tblGrid>
                <a:gridCol w="1885553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3096149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  <a:gridCol w="4535928">
                  <a:extLst>
                    <a:ext uri="{9D8B030D-6E8A-4147-A177-3AD203B41FA5}">
                      <a16:colId xmlns:a16="http://schemas.microsoft.com/office/drawing/2014/main" xmlns="" val="3319531251"/>
                    </a:ext>
                  </a:extLst>
                </a:gridCol>
                <a:gridCol w="1472727">
                  <a:extLst>
                    <a:ext uri="{9D8B030D-6E8A-4147-A177-3AD203B41FA5}">
                      <a16:colId xmlns:a16="http://schemas.microsoft.com/office/drawing/2014/main" xmlns="" val="584824119"/>
                    </a:ext>
                  </a:extLst>
                </a:gridCol>
              </a:tblGrid>
              <a:tr h="7945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8574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학습모델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KB-ALBERT</a:t>
                      </a:r>
                      <a:endParaRPr lang="en-US" altLang="ko-KR" sz="13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Sentence</a:t>
                      </a:r>
                      <a:r>
                        <a:rPr lang="en-US" altLang="ko-KR" sz="12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Classifier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85747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개발환경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CPU : </a:t>
                      </a:r>
                      <a:r>
                        <a:rPr lang="en-US" altLang="ko-KR" sz="13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intel</a:t>
                      </a:r>
                      <a:r>
                        <a:rPr lang="en-US" altLang="ko-KR" sz="13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(R) Core(TM) i7-9700F CPU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RAM : 32G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GPU</a:t>
                      </a:r>
                      <a:r>
                        <a:rPr lang="en-US" altLang="ko-KR" sz="13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NVIDIA GeForce RTX 2080 SUPER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 : windows 10</a:t>
                      </a:r>
                      <a:endParaRPr lang="en-US" altLang="ko-KR" sz="13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51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가상환경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가상환경관리 </a:t>
                      </a: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Anaconda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Python </a:t>
                      </a:r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 </a:t>
                      </a: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Python 3.8.8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CUDA</a:t>
                      </a:r>
                      <a:r>
                        <a:rPr lang="en-US" altLang="ko-KR" sz="13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version : </a:t>
                      </a:r>
                      <a:r>
                        <a:rPr lang="en-US" altLang="ko-KR" sz="1300" b="0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Cuda</a:t>
                      </a:r>
                      <a:r>
                        <a:rPr lang="en-US" altLang="ko-KR" sz="13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10.2</a:t>
                      </a:r>
                      <a:endParaRPr lang="en-US" altLang="ko-KR" sz="13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en-US" altLang="ko-KR" sz="13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7809387"/>
                  </a:ext>
                </a:extLst>
              </a:tr>
              <a:tr h="123172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버전관리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0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Github</a:t>
                      </a: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3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300" b="0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SourceTree</a:t>
                      </a:r>
                      <a:endParaRPr lang="en-US" altLang="ko-KR" sz="13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750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85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Ⅰ.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프로젝트 배경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49386"/>
              </p:ext>
            </p:extLst>
          </p:nvPr>
        </p:nvGraphicFramePr>
        <p:xfrm>
          <a:off x="648925" y="1327190"/>
          <a:ext cx="10990357" cy="5029159"/>
        </p:xfrm>
        <a:graphic>
          <a:graphicData uri="http://schemas.openxmlformats.org/drawingml/2006/table">
            <a:tbl>
              <a:tblPr/>
              <a:tblGrid>
                <a:gridCol w="1885553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3096149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  <a:gridCol w="4535928">
                  <a:extLst>
                    <a:ext uri="{9D8B030D-6E8A-4147-A177-3AD203B41FA5}">
                      <a16:colId xmlns:a16="http://schemas.microsoft.com/office/drawing/2014/main" xmlns="" val="3319531251"/>
                    </a:ext>
                  </a:extLst>
                </a:gridCol>
                <a:gridCol w="1472727">
                  <a:extLst>
                    <a:ext uri="{9D8B030D-6E8A-4147-A177-3AD203B41FA5}">
                      <a16:colId xmlns:a16="http://schemas.microsoft.com/office/drawing/2014/main" xmlns="" val="584824119"/>
                    </a:ext>
                  </a:extLst>
                </a:gridCol>
              </a:tblGrid>
              <a:tr h="7945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1714939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프레임워크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Deep Learning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tokenizers</a:t>
                      </a: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==0.10.3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torch==1.9.0+cu102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torchaudio</a:t>
                      </a: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==0.9.0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torchvision</a:t>
                      </a: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==0.10.0+cu102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transformers==4.9.2</a:t>
                      </a:r>
                      <a:endParaRPr lang="en-US" altLang="ko-KR" sz="13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1287951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r>
                        <a:rPr lang="ko-KR" altLang="en-US" sz="15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 </a:t>
                      </a:r>
                      <a:r>
                        <a:rPr lang="en-US" altLang="ko-KR" sz="15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5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지식구축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pymysql</a:t>
                      </a: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=1.0.2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beautifulsoup4==4.6.0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selenium==3.141.0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Libre</a:t>
                      </a: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office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en-US" altLang="ko-KR" sz="13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7809387"/>
                  </a:ext>
                </a:extLst>
              </a:tr>
              <a:tr h="1231729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Flask==2.0.1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750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22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90136"/>
              </p:ext>
            </p:extLst>
          </p:nvPr>
        </p:nvGraphicFramePr>
        <p:xfrm>
          <a:off x="648925" y="1327190"/>
          <a:ext cx="10989797" cy="4924523"/>
        </p:xfrm>
        <a:graphic>
          <a:graphicData uri="http://schemas.openxmlformats.org/drawingml/2006/table">
            <a:tbl>
              <a:tblPr/>
              <a:tblGrid>
                <a:gridCol w="1885553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3095589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  <a:gridCol w="3678797">
                  <a:extLst>
                    <a:ext uri="{9D8B030D-6E8A-4147-A177-3AD203B41FA5}">
                      <a16:colId xmlns:a16="http://schemas.microsoft.com/office/drawing/2014/main" xmlns="" val="3319531251"/>
                    </a:ext>
                  </a:extLst>
                </a:gridCol>
                <a:gridCol w="2329858">
                  <a:extLst>
                    <a:ext uri="{9D8B030D-6E8A-4147-A177-3AD203B41FA5}">
                      <a16:colId xmlns:a16="http://schemas.microsoft.com/office/drawing/2014/main" xmlns="" val="584824119"/>
                    </a:ext>
                  </a:extLst>
                </a:gridCol>
              </a:tblGrid>
              <a:tr h="4792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736691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2021.07.01 ~ 2021.07.15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b="0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챗봇관련</a:t>
                      </a:r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자료 수집</a:t>
                      </a:r>
                      <a:endParaRPr lang="en-US" altLang="ko-KR" sz="1300" b="0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자료 학습</a:t>
                      </a:r>
                      <a:endParaRPr lang="en-US" altLang="ko-KR" sz="13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선정</a:t>
                      </a:r>
                      <a:endParaRPr lang="en-US" altLang="ko-KR" sz="13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736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2021.07.15 ~ 2021.07.31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학습 모델 조사</a:t>
                      </a:r>
                      <a:endParaRPr lang="en-US" altLang="ko-KR" sz="13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</a:t>
                      </a:r>
                      <a:r>
                        <a:rPr lang="ko-KR" altLang="en-US" sz="13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모델에 관한 조사</a:t>
                      </a:r>
                      <a:endParaRPr lang="en-US" altLang="ko-KR" sz="13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7809387"/>
                  </a:ext>
                </a:extLst>
              </a:tr>
              <a:tr h="74297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2021.08.01 ~ 2021.08.22</a:t>
                      </a:r>
                      <a:endParaRPr lang="en-US" altLang="ko-KR" sz="15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학습모델 테스트</a:t>
                      </a:r>
                      <a:endParaRPr lang="en-US" altLang="ko-KR" sz="13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선정 및 </a:t>
                      </a:r>
                      <a:r>
                        <a:rPr lang="ko-KR" altLang="en-US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Transformer,</a:t>
                      </a:r>
                      <a:r>
                        <a:rPr lang="en-US" altLang="ko-KR" sz="13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Reformer, SK-BERT </a:t>
                      </a:r>
                      <a:r>
                        <a:rPr lang="ko-KR" altLang="en-US" sz="13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 후 제외</a:t>
                      </a:r>
                      <a:endParaRPr lang="ko-KR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7508895"/>
                  </a:ext>
                </a:extLst>
              </a:tr>
              <a:tr h="742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2021.08.22 ~ 2021.08.23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배포</a:t>
                      </a:r>
                      <a:endParaRPr lang="en-US" altLang="ko-KR" sz="13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Flask</a:t>
                      </a:r>
                      <a:r>
                        <a:rPr lang="ko-KR" altLang="en-US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</a:t>
                      </a:r>
                      <a:endParaRPr lang="ko-KR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6332610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2021.08.24 ~ </a:t>
                      </a:r>
                      <a:r>
                        <a:rPr lang="ko-KR" altLang="en-US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지속작업</a:t>
                      </a:r>
                      <a:endParaRPr lang="en-US" altLang="ko-KR" sz="1500" b="0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의견 반영하여 프로젝트 고도화</a:t>
                      </a:r>
                      <a:endParaRPr lang="ko-KR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지식구축</a:t>
                      </a:r>
                      <a:endParaRPr lang="ko-KR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0513718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개발기간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2021.07.01~2021.08.24(8</a:t>
                      </a:r>
                      <a:r>
                        <a:rPr lang="ko-KR" altLang="en-US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5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0892908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5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28370" y="1498196"/>
            <a:ext cx="10525430" cy="5223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  <a:endParaRPr lang="en-US" altLang="ko-KR" sz="2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buFontTx/>
              <a:buChar char="-"/>
            </a:pP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기계번역을 이용한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의도분류를 이용한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챗봇에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따라 학습 데이터가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차이나게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됨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buFontTx/>
              <a:buChar char="-"/>
            </a:pP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의도분류를 이용한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위해 커뮤니티 사이트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인벤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자유게시판 데이터 수집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buFontTx/>
              <a:buChar char="-"/>
            </a:pP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기계번역을 이용한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데이터셋으로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송영숙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buFontTx/>
              <a:buChar char="-"/>
            </a:pP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57" y="3426275"/>
            <a:ext cx="46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49" y="3426275"/>
            <a:ext cx="46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629767" y="6022051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</a:t>
            </a:r>
            <a:r>
              <a:rPr lang="ko-KR" altLang="en-US" sz="1000" b="1" dirty="0" smtClean="0"/>
              <a:t>송영숙 </a:t>
            </a:r>
            <a:r>
              <a:rPr lang="ko-KR" altLang="en-US" sz="1000" b="1" dirty="0" err="1" smtClean="0"/>
              <a:t>데이터셋</a:t>
            </a:r>
            <a:r>
              <a:rPr lang="en-US" altLang="ko-KR" sz="1000" b="1" dirty="0" smtClean="0"/>
              <a:t>&gt;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86630" y="6022051"/>
            <a:ext cx="3159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</a:t>
            </a:r>
            <a:r>
              <a:rPr lang="ko-KR" altLang="en-US" sz="1000" b="1" dirty="0" err="1" smtClean="0"/>
              <a:t>크롤링을</a:t>
            </a:r>
            <a:r>
              <a:rPr lang="ko-KR" altLang="en-US" sz="1000" b="1" dirty="0" smtClean="0"/>
              <a:t> 이용해 수집한 </a:t>
            </a:r>
            <a:r>
              <a:rPr lang="ko-KR" altLang="en-US" sz="1000" b="1" dirty="0" err="1" smtClean="0"/>
              <a:t>인벤</a:t>
            </a:r>
            <a:r>
              <a:rPr lang="ko-KR" altLang="en-US" sz="1000" b="1" dirty="0" smtClean="0"/>
              <a:t> 자유게시판 데이터</a:t>
            </a:r>
            <a:r>
              <a:rPr lang="en-US" altLang="ko-KR" sz="1000" b="1" dirty="0" smtClean="0"/>
              <a:t>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6885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28370" y="1498196"/>
            <a:ext cx="10525430" cy="5223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선정</a:t>
            </a:r>
            <a:endParaRPr lang="en-US" altLang="ko-KR" sz="2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buFontTx/>
              <a:buChar char="-"/>
            </a:pP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기계번역을 이용한 모델의 경우 지나치게 적은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데이터셋으로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인해 적절한 발화를 생성하지 못하는 문제 발생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buFontTx/>
              <a:buChar char="-"/>
            </a:pP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데이터셋이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적더라도 답변 발화 자체에 문제가 생기지 않는 의도분류 모델을 적용하기로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buFontTx/>
              <a:buChar char="-"/>
            </a:pP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최종적으로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KB-ALBERT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결정 송영숙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대신 직접 수집한 데이터로 지식구축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buFontTx/>
              <a:buChar char="-"/>
            </a:pP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53" y="3294681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74" y="3294681"/>
            <a:ext cx="360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410966" y="6022051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&lt;Transformer </a:t>
            </a:r>
            <a:r>
              <a:rPr lang="en-US" altLang="ko-KR" sz="1000" b="1" dirty="0" err="1" smtClean="0"/>
              <a:t>Chatbot</a:t>
            </a:r>
            <a:r>
              <a:rPr lang="en-US" altLang="ko-KR" sz="1000" b="1" dirty="0" smtClean="0"/>
              <a:t>&gt;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48511" y="6022051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&lt;Reformer </a:t>
            </a:r>
            <a:r>
              <a:rPr lang="en-US" altLang="ko-KR" sz="1000" b="1" dirty="0" err="1" smtClean="0"/>
              <a:t>Chatbot</a:t>
            </a:r>
            <a:r>
              <a:rPr lang="en-US" altLang="ko-KR" sz="1000" b="1" dirty="0" smtClean="0"/>
              <a:t>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7287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96421"/>
              </p:ext>
            </p:extLst>
          </p:nvPr>
        </p:nvGraphicFramePr>
        <p:xfrm>
          <a:off x="648924" y="2310580"/>
          <a:ext cx="10323876" cy="4045770"/>
        </p:xfrm>
        <a:graphic>
          <a:graphicData uri="http://schemas.openxmlformats.org/drawingml/2006/table">
            <a:tbl>
              <a:tblPr/>
              <a:tblGrid>
                <a:gridCol w="5161938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5161938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</a:tblGrid>
              <a:tr h="63917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Accuracy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Loss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340659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</a:tbl>
          </a:graphicData>
        </a:graphic>
      </p:graphicFrame>
      <p:sp>
        <p:nvSpPr>
          <p:cNvPr id="13" name="부제목 2"/>
          <p:cNvSpPr txBox="1">
            <a:spLocks/>
          </p:cNvSpPr>
          <p:nvPr/>
        </p:nvSpPr>
        <p:spPr>
          <a:xfrm>
            <a:off x="828370" y="1498196"/>
            <a:ext cx="10525430" cy="5223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선정</a:t>
            </a:r>
            <a:endParaRPr lang="en-US" altLang="ko-KR" sz="25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latinLnBrk="0">
              <a:buNone/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의도분류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모델학습을 위해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KB-ALBERT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buFontTx/>
              <a:buChar char="-"/>
            </a:pP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279334"/>
              </p:ext>
            </p:extLst>
          </p:nvPr>
        </p:nvGraphicFramePr>
        <p:xfrm>
          <a:off x="648924" y="2959510"/>
          <a:ext cx="5152107" cy="339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403516"/>
              </p:ext>
            </p:extLst>
          </p:nvPr>
        </p:nvGraphicFramePr>
        <p:xfrm>
          <a:off x="5820697" y="2939845"/>
          <a:ext cx="5152103" cy="3416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4370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422</Words>
  <Application>Microsoft Office PowerPoint</Application>
  <PresentationFormat>와이드스크린</PresentationFormat>
  <Paragraphs>137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KoPub돋움체 Bold</vt:lpstr>
      <vt:lpstr>微软雅黑</vt:lpstr>
      <vt:lpstr>나눔고딕</vt:lpstr>
      <vt:lpstr>나눔바른고딕</vt:lpstr>
      <vt:lpstr>等线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VanDarkHolme6@outlook.kr</cp:lastModifiedBy>
  <cp:revision>175</cp:revision>
  <cp:lastPrinted>2020-01-30T02:26:31Z</cp:lastPrinted>
  <dcterms:created xsi:type="dcterms:W3CDTF">2020-01-16T02:16:59Z</dcterms:created>
  <dcterms:modified xsi:type="dcterms:W3CDTF">2021-08-24T13:44:36Z</dcterms:modified>
</cp:coreProperties>
</file>