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7D3-5A3F-4A0A-AC58-9C007A3DEDA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5E8A-1CF2-4ADC-B93C-45B16A1E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37D3-5A3F-4A0A-AC58-9C007A3DEDA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5E8A-1CF2-4ADC-B93C-45B16A1E1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8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6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8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4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VanDarkHolme6@outlook.kr</dc:creator>
  <cp:lastModifiedBy>VanDarkHolme6@outlook.kr</cp:lastModifiedBy>
  <cp:revision>1</cp:revision>
  <dcterms:created xsi:type="dcterms:W3CDTF">2021-08-24T13:57:56Z</dcterms:created>
  <dcterms:modified xsi:type="dcterms:W3CDTF">2021-08-24T13:57:56Z</dcterms:modified>
</cp:coreProperties>
</file>