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0" r:id="rId3"/>
    <p:sldId id="269" r:id="rId4"/>
    <p:sldId id="262" r:id="rId5"/>
    <p:sldId id="276" r:id="rId6"/>
    <p:sldId id="260" r:id="rId7"/>
    <p:sldId id="261" r:id="rId8"/>
    <p:sldId id="264" r:id="rId9"/>
    <p:sldId id="267" r:id="rId10"/>
    <p:sldId id="275" r:id="rId11"/>
    <p:sldId id="263" r:id="rId12"/>
    <p:sldId id="271" r:id="rId13"/>
    <p:sldId id="272" r:id="rId14"/>
    <p:sldId id="273" r:id="rId15"/>
    <p:sldId id="266" r:id="rId16"/>
    <p:sldId id="27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D92DA-B972-4084-A058-1CF1AE3DB37E}" v="1129" dt="2019-04-10T11:01:11.565"/>
    <p1510:client id="{66E61C18-D2A5-0035-D54C-C5E6CE62515A}" v="24" dt="2019-04-10T08:53:50.480"/>
    <p1510:client id="{E625C833-3BB3-8788-1582-B24DB94A0210}" v="21" dt="2019-04-10T09:05:34.432"/>
    <p1510:client id="{838CD21D-E0C3-7C5A-4E42-221111FA1F36}" v="19" dt="2019-04-10T09:37:54.1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ra Rossi" userId="4402eed5-5d85-48eb-b84c-3a9c482ae5ef" providerId="ADAL" clId="{B37D483B-79BA-4492-8695-998325DFB80D}"/>
    <pc:docChg chg="undo custSel addSld delSld modSld sldOrd modMainMaster">
      <pc:chgData name="Chiara Rossi" userId="4402eed5-5d85-48eb-b84c-3a9c482ae5ef" providerId="ADAL" clId="{B37D483B-79BA-4492-8695-998325DFB80D}" dt="2019-02-13T15:54:10.853" v="1891" actId="20577"/>
      <pc:docMkLst>
        <pc:docMk/>
      </pc:docMkLst>
      <pc:sldChg chg="modSp ord">
        <pc:chgData name="Chiara Rossi" userId="4402eed5-5d85-48eb-b84c-3a9c482ae5ef" providerId="ADAL" clId="{B37D483B-79BA-4492-8695-998325DFB80D}" dt="2019-02-13T15:20:44.580" v="1195"/>
        <pc:sldMkLst>
          <pc:docMk/>
          <pc:sldMk cId="633641133" sldId="260"/>
        </pc:sldMkLst>
        <pc:spChg chg="mod">
          <ac:chgData name="Chiara Rossi" userId="4402eed5-5d85-48eb-b84c-3a9c482ae5ef" providerId="ADAL" clId="{B37D483B-79BA-4492-8695-998325DFB80D}" dt="2019-02-13T15:06:27.364" v="822" actId="20577"/>
          <ac:spMkLst>
            <pc:docMk/>
            <pc:sldMk cId="633641133" sldId="260"/>
            <ac:spMk id="2" creationId="{E6CC2EBE-EEE2-4AF0-BBD5-310B2E5D13A2}"/>
          </ac:spMkLst>
        </pc:spChg>
        <pc:spChg chg="mod">
          <ac:chgData name="Chiara Rossi" userId="4402eed5-5d85-48eb-b84c-3a9c482ae5ef" providerId="ADAL" clId="{B37D483B-79BA-4492-8695-998325DFB80D}" dt="2019-02-13T15:20:27.488" v="1193" actId="12"/>
          <ac:spMkLst>
            <pc:docMk/>
            <pc:sldMk cId="633641133" sldId="260"/>
            <ac:spMk id="3" creationId="{AE507741-DCF8-41AD-8A5C-19894AFF040A}"/>
          </ac:spMkLst>
        </pc:spChg>
      </pc:sldChg>
      <pc:sldChg chg="addSp delSp modSp">
        <pc:chgData name="Chiara Rossi" userId="4402eed5-5d85-48eb-b84c-3a9c482ae5ef" providerId="ADAL" clId="{B37D483B-79BA-4492-8695-998325DFB80D}" dt="2019-02-13T15:46:27.227" v="1602" actId="1582"/>
        <pc:sldMkLst>
          <pc:docMk/>
          <pc:sldMk cId="1264197718" sldId="261"/>
        </pc:sldMkLst>
        <pc:spChg chg="mod">
          <ac:chgData name="Chiara Rossi" userId="4402eed5-5d85-48eb-b84c-3a9c482ae5ef" providerId="ADAL" clId="{B37D483B-79BA-4492-8695-998325DFB80D}" dt="2019-02-13T15:46:10.743" v="1600" actId="20577"/>
          <ac:spMkLst>
            <pc:docMk/>
            <pc:sldMk cId="1264197718" sldId="261"/>
            <ac:spMk id="2" creationId="{59805E5D-2F94-466B-8519-F494858C750C}"/>
          </ac:spMkLst>
        </pc:spChg>
        <pc:spChg chg="mod">
          <ac:chgData name="Chiara Rossi" userId="4402eed5-5d85-48eb-b84c-3a9c482ae5ef" providerId="ADAL" clId="{B37D483B-79BA-4492-8695-998325DFB80D}" dt="2019-02-13T15:43:08.327" v="1575" actId="20577"/>
          <ac:spMkLst>
            <pc:docMk/>
            <pc:sldMk cId="1264197718" sldId="261"/>
            <ac:spMk id="3" creationId="{3119FFDE-AAE4-4EAA-A517-CAF0FF1F7533}"/>
          </ac:spMkLst>
        </pc:spChg>
        <pc:picChg chg="add del mod">
          <ac:chgData name="Chiara Rossi" userId="4402eed5-5d85-48eb-b84c-3a9c482ae5ef" providerId="ADAL" clId="{B37D483B-79BA-4492-8695-998325DFB80D}" dt="2019-02-13T15:45:17.867" v="1585" actId="478"/>
          <ac:picMkLst>
            <pc:docMk/>
            <pc:sldMk cId="1264197718" sldId="261"/>
            <ac:picMk id="7" creationId="{3927730A-3052-4083-916B-B49A3067E414}"/>
          </ac:picMkLst>
        </pc:picChg>
        <pc:picChg chg="add mod modCrop">
          <ac:chgData name="Chiara Rossi" userId="4402eed5-5d85-48eb-b84c-3a9c482ae5ef" providerId="ADAL" clId="{B37D483B-79BA-4492-8695-998325DFB80D}" dt="2019-02-13T15:45:46.635" v="1593" actId="1076"/>
          <ac:picMkLst>
            <pc:docMk/>
            <pc:sldMk cId="1264197718" sldId="261"/>
            <ac:picMk id="9" creationId="{A5879BAA-F792-4E07-A70F-E9BDBFDD68DE}"/>
          </ac:picMkLst>
        </pc:picChg>
        <pc:picChg chg="add mod modCrop">
          <ac:chgData name="Chiara Rossi" userId="4402eed5-5d85-48eb-b84c-3a9c482ae5ef" providerId="ADAL" clId="{B37D483B-79BA-4492-8695-998325DFB80D}" dt="2019-02-13T15:46:02.586" v="1598" actId="1076"/>
          <ac:picMkLst>
            <pc:docMk/>
            <pc:sldMk cId="1264197718" sldId="261"/>
            <ac:picMk id="11" creationId="{E7327E9A-8535-473B-B8DB-B8F886C1BB37}"/>
          </ac:picMkLst>
        </pc:picChg>
        <pc:cxnChg chg="add mod">
          <ac:chgData name="Chiara Rossi" userId="4402eed5-5d85-48eb-b84c-3a9c482ae5ef" providerId="ADAL" clId="{B37D483B-79BA-4492-8695-998325DFB80D}" dt="2019-02-13T15:46:27.227" v="1602" actId="1582"/>
          <ac:cxnSpMkLst>
            <pc:docMk/>
            <pc:sldMk cId="1264197718" sldId="261"/>
            <ac:cxnSpMk id="13" creationId="{DCEE3AAC-AB8C-4238-85B9-A85F9E15B549}"/>
          </ac:cxnSpMkLst>
        </pc:cxnChg>
      </pc:sldChg>
      <pc:sldChg chg="addSp delSp modSp add">
        <pc:chgData name="Chiara Rossi" userId="4402eed5-5d85-48eb-b84c-3a9c482ae5ef" providerId="ADAL" clId="{B37D483B-79BA-4492-8695-998325DFB80D}" dt="2019-02-13T15:28:57.414" v="1242" actId="1076"/>
        <pc:sldMkLst>
          <pc:docMk/>
          <pc:sldMk cId="193227249" sldId="262"/>
        </pc:sldMkLst>
        <pc:spChg chg="mod">
          <ac:chgData name="Chiara Rossi" userId="4402eed5-5d85-48eb-b84c-3a9c482ae5ef" providerId="ADAL" clId="{B37D483B-79BA-4492-8695-998325DFB80D}" dt="2019-02-13T15:03:23.853" v="650" actId="20577"/>
          <ac:spMkLst>
            <pc:docMk/>
            <pc:sldMk cId="193227249" sldId="262"/>
            <ac:spMk id="2" creationId="{F7F08804-3048-4BB1-ABCC-625D1024C9E1}"/>
          </ac:spMkLst>
        </pc:spChg>
        <pc:spChg chg="del mod">
          <ac:chgData name="Chiara Rossi" userId="4402eed5-5d85-48eb-b84c-3a9c482ae5ef" providerId="ADAL" clId="{B37D483B-79BA-4492-8695-998325DFB80D}" dt="2019-02-13T14:57:48.088" v="249" actId="478"/>
          <ac:spMkLst>
            <pc:docMk/>
            <pc:sldMk cId="193227249" sldId="262"/>
            <ac:spMk id="3" creationId="{DAA63BBB-498F-4F50-899C-9732106C989D}"/>
          </ac:spMkLst>
        </pc:spChg>
        <pc:spChg chg="add del mod">
          <ac:chgData name="Chiara Rossi" userId="4402eed5-5d85-48eb-b84c-3a9c482ae5ef" providerId="ADAL" clId="{B37D483B-79BA-4492-8695-998325DFB80D}" dt="2019-02-13T14:55:42.620" v="110" actId="478"/>
          <ac:spMkLst>
            <pc:docMk/>
            <pc:sldMk cId="193227249" sldId="262"/>
            <ac:spMk id="4" creationId="{17D3B87F-596A-43BB-8971-9968EE3D6BDD}"/>
          </ac:spMkLst>
        </pc:spChg>
        <pc:spChg chg="add mod">
          <ac:chgData name="Chiara Rossi" userId="4402eed5-5d85-48eb-b84c-3a9c482ae5ef" providerId="ADAL" clId="{B37D483B-79BA-4492-8695-998325DFB80D}" dt="2019-02-13T15:02:06.417" v="605" actId="207"/>
          <ac:spMkLst>
            <pc:docMk/>
            <pc:sldMk cId="193227249" sldId="262"/>
            <ac:spMk id="6" creationId="{23C1F502-750D-409B-A7FE-B368469F0667}"/>
          </ac:spMkLst>
        </pc:spChg>
        <pc:spChg chg="add mod">
          <ac:chgData name="Chiara Rossi" userId="4402eed5-5d85-48eb-b84c-3a9c482ae5ef" providerId="ADAL" clId="{B37D483B-79BA-4492-8695-998325DFB80D}" dt="2019-02-13T15:03:38.259" v="664" actId="20577"/>
          <ac:spMkLst>
            <pc:docMk/>
            <pc:sldMk cId="193227249" sldId="262"/>
            <ac:spMk id="7" creationId="{BE96D918-E9CB-451D-8DDB-96022EE7C49C}"/>
          </ac:spMkLst>
        </pc:spChg>
        <pc:spChg chg="add mod">
          <ac:chgData name="Chiara Rossi" userId="4402eed5-5d85-48eb-b84c-3a9c482ae5ef" providerId="ADAL" clId="{B37D483B-79BA-4492-8695-998325DFB80D}" dt="2019-02-13T15:06:06.536" v="803" actId="20577"/>
          <ac:spMkLst>
            <pc:docMk/>
            <pc:sldMk cId="193227249" sldId="262"/>
            <ac:spMk id="8" creationId="{3BA21E03-F929-422C-93F4-9AC000530841}"/>
          </ac:spMkLst>
        </pc:spChg>
        <pc:spChg chg="add mod">
          <ac:chgData name="Chiara Rossi" userId="4402eed5-5d85-48eb-b84c-3a9c482ae5ef" providerId="ADAL" clId="{B37D483B-79BA-4492-8695-998325DFB80D}" dt="2019-02-13T15:28:57.414" v="1242" actId="1076"/>
          <ac:spMkLst>
            <pc:docMk/>
            <pc:sldMk cId="193227249" sldId="262"/>
            <ac:spMk id="17" creationId="{791FE306-DE19-4EBF-8876-305725F1635C}"/>
          </ac:spMkLst>
        </pc:spChg>
        <pc:spChg chg="add mod">
          <ac:chgData name="Chiara Rossi" userId="4402eed5-5d85-48eb-b84c-3a9c482ae5ef" providerId="ADAL" clId="{B37D483B-79BA-4492-8695-998325DFB80D}" dt="2019-02-13T15:28:53.946" v="1241" actId="1076"/>
          <ac:spMkLst>
            <pc:docMk/>
            <pc:sldMk cId="193227249" sldId="262"/>
            <ac:spMk id="18" creationId="{39F46913-ABD8-482E-B406-9944839BC0F9}"/>
          </ac:spMkLst>
        </pc:spChg>
        <pc:spChg chg="add mod">
          <ac:chgData name="Chiara Rossi" userId="4402eed5-5d85-48eb-b84c-3a9c482ae5ef" providerId="ADAL" clId="{B37D483B-79BA-4492-8695-998325DFB80D}" dt="2019-02-13T15:28:50.963" v="1240" actId="1076"/>
          <ac:spMkLst>
            <pc:docMk/>
            <pc:sldMk cId="193227249" sldId="262"/>
            <ac:spMk id="19" creationId="{54F389FA-9A9E-4FA7-B779-B8A027ED2EFA}"/>
          </ac:spMkLst>
        </pc:spChg>
        <pc:picChg chg="add mod modCrop">
          <ac:chgData name="Chiara Rossi" userId="4402eed5-5d85-48eb-b84c-3a9c482ae5ef" providerId="ADAL" clId="{B37D483B-79BA-4492-8695-998325DFB80D}" dt="2019-02-13T15:28:19.307" v="1231" actId="1076"/>
          <ac:picMkLst>
            <pc:docMk/>
            <pc:sldMk cId="193227249" sldId="262"/>
            <ac:picMk id="10" creationId="{9733CB6F-52DA-4946-B070-FE68BB3A469F}"/>
          </ac:picMkLst>
        </pc:picChg>
        <pc:cxnChg chg="add mod">
          <ac:chgData name="Chiara Rossi" userId="4402eed5-5d85-48eb-b84c-3a9c482ae5ef" providerId="ADAL" clId="{B37D483B-79BA-4492-8695-998325DFB80D}" dt="2019-02-13T15:27:17.336" v="1219" actId="13822"/>
          <ac:cxnSpMkLst>
            <pc:docMk/>
            <pc:sldMk cId="193227249" sldId="262"/>
            <ac:cxnSpMk id="12" creationId="{70E6834E-2435-4511-9708-B26E5DEEB67D}"/>
          </ac:cxnSpMkLst>
        </pc:cxnChg>
        <pc:cxnChg chg="add mod">
          <ac:chgData name="Chiara Rossi" userId="4402eed5-5d85-48eb-b84c-3a9c482ae5ef" providerId="ADAL" clId="{B37D483B-79BA-4492-8695-998325DFB80D}" dt="2019-02-13T15:27:26.774" v="1220" actId="13822"/>
          <ac:cxnSpMkLst>
            <pc:docMk/>
            <pc:sldMk cId="193227249" sldId="262"/>
            <ac:cxnSpMk id="13" creationId="{363BEAF0-EE8E-44ED-AD0F-CD38BAD05744}"/>
          </ac:cxnSpMkLst>
        </pc:cxnChg>
        <pc:cxnChg chg="add mod">
          <ac:chgData name="Chiara Rossi" userId="4402eed5-5d85-48eb-b84c-3a9c482ae5ef" providerId="ADAL" clId="{B37D483B-79BA-4492-8695-998325DFB80D}" dt="2019-02-13T15:27:32.672" v="1221" actId="13822"/>
          <ac:cxnSpMkLst>
            <pc:docMk/>
            <pc:sldMk cId="193227249" sldId="262"/>
            <ac:cxnSpMk id="14" creationId="{4BBDCC0D-E00D-41F4-B7E6-F6E901EA286A}"/>
          </ac:cxnSpMkLst>
        </pc:cxnChg>
        <pc:cxnChg chg="add mod">
          <ac:chgData name="Chiara Rossi" userId="4402eed5-5d85-48eb-b84c-3a9c482ae5ef" providerId="ADAL" clId="{B37D483B-79BA-4492-8695-998325DFB80D}" dt="2019-02-13T15:27:36.721" v="1222" actId="13822"/>
          <ac:cxnSpMkLst>
            <pc:docMk/>
            <pc:sldMk cId="193227249" sldId="262"/>
            <ac:cxnSpMk id="15" creationId="{4BB35822-33ED-49E6-AD8F-B22077A75E74}"/>
          </ac:cxnSpMkLst>
        </pc:cxnChg>
        <pc:cxnChg chg="add mod">
          <ac:chgData name="Chiara Rossi" userId="4402eed5-5d85-48eb-b84c-3a9c482ae5ef" providerId="ADAL" clId="{B37D483B-79BA-4492-8695-998325DFB80D}" dt="2019-02-13T15:27:41.734" v="1223" actId="13822"/>
          <ac:cxnSpMkLst>
            <pc:docMk/>
            <pc:sldMk cId="193227249" sldId="262"/>
            <ac:cxnSpMk id="16" creationId="{8748F23E-6AF5-4569-84B9-0B9557258433}"/>
          </ac:cxnSpMkLst>
        </pc:cxnChg>
      </pc:sldChg>
      <pc:sldChg chg="addSp delSp modSp add">
        <pc:chgData name="Chiara Rossi" userId="4402eed5-5d85-48eb-b84c-3a9c482ae5ef" providerId="ADAL" clId="{B37D483B-79BA-4492-8695-998325DFB80D}" dt="2019-02-13T15:53:33.009" v="1862" actId="1076"/>
        <pc:sldMkLst>
          <pc:docMk/>
          <pc:sldMk cId="3216734336" sldId="263"/>
        </pc:sldMkLst>
        <pc:spChg chg="mod">
          <ac:chgData name="Chiara Rossi" userId="4402eed5-5d85-48eb-b84c-3a9c482ae5ef" providerId="ADAL" clId="{B37D483B-79BA-4492-8695-998325DFB80D}" dt="2019-02-13T15:46:40.758" v="1605" actId="20577"/>
          <ac:spMkLst>
            <pc:docMk/>
            <pc:sldMk cId="3216734336" sldId="263"/>
            <ac:spMk id="2" creationId="{59805E5D-2F94-466B-8519-F494858C750C}"/>
          </ac:spMkLst>
        </pc:spChg>
        <pc:spChg chg="mod">
          <ac:chgData name="Chiara Rossi" userId="4402eed5-5d85-48eb-b84c-3a9c482ae5ef" providerId="ADAL" clId="{B37D483B-79BA-4492-8695-998325DFB80D}" dt="2019-02-13T15:51:55.492" v="1846" actId="27636"/>
          <ac:spMkLst>
            <pc:docMk/>
            <pc:sldMk cId="3216734336" sldId="263"/>
            <ac:spMk id="3" creationId="{3119FFDE-AAE4-4EAA-A517-CAF0FF1F7533}"/>
          </ac:spMkLst>
        </pc:spChg>
        <pc:picChg chg="add mod modCrop">
          <ac:chgData name="Chiara Rossi" userId="4402eed5-5d85-48eb-b84c-3a9c482ae5ef" providerId="ADAL" clId="{B37D483B-79BA-4492-8695-998325DFB80D}" dt="2019-02-13T15:53:31.025" v="1861" actId="1076"/>
          <ac:picMkLst>
            <pc:docMk/>
            <pc:sldMk cId="3216734336" sldId="263"/>
            <ac:picMk id="7" creationId="{8132140E-70BE-4E95-95BA-D2256CAD0000}"/>
          </ac:picMkLst>
        </pc:picChg>
        <pc:picChg chg="del">
          <ac:chgData name="Chiara Rossi" userId="4402eed5-5d85-48eb-b84c-3a9c482ae5ef" providerId="ADAL" clId="{B37D483B-79BA-4492-8695-998325DFB80D}" dt="2019-02-13T15:46:44.192" v="1606" actId="478"/>
          <ac:picMkLst>
            <pc:docMk/>
            <pc:sldMk cId="3216734336" sldId="263"/>
            <ac:picMk id="9" creationId="{A5879BAA-F792-4E07-A70F-E9BDBFDD68DE}"/>
          </ac:picMkLst>
        </pc:picChg>
        <pc:picChg chg="add mod modCrop">
          <ac:chgData name="Chiara Rossi" userId="4402eed5-5d85-48eb-b84c-3a9c482ae5ef" providerId="ADAL" clId="{B37D483B-79BA-4492-8695-998325DFB80D}" dt="2019-02-13T15:53:33.009" v="1862" actId="1076"/>
          <ac:picMkLst>
            <pc:docMk/>
            <pc:sldMk cId="3216734336" sldId="263"/>
            <ac:picMk id="10" creationId="{9DCFA304-3E1C-4B43-A8FE-4E248925E72E}"/>
          </ac:picMkLst>
        </pc:picChg>
        <pc:picChg chg="del">
          <ac:chgData name="Chiara Rossi" userId="4402eed5-5d85-48eb-b84c-3a9c482ae5ef" providerId="ADAL" clId="{B37D483B-79BA-4492-8695-998325DFB80D}" dt="2019-02-13T15:46:48.243" v="1608" actId="478"/>
          <ac:picMkLst>
            <pc:docMk/>
            <pc:sldMk cId="3216734336" sldId="263"/>
            <ac:picMk id="11" creationId="{E7327E9A-8535-473B-B8DB-B8F886C1BB37}"/>
          </ac:picMkLst>
        </pc:picChg>
        <pc:cxnChg chg="del">
          <ac:chgData name="Chiara Rossi" userId="4402eed5-5d85-48eb-b84c-3a9c482ae5ef" providerId="ADAL" clId="{B37D483B-79BA-4492-8695-998325DFB80D}" dt="2019-02-13T15:46:46.343" v="1607" actId="478"/>
          <ac:cxnSpMkLst>
            <pc:docMk/>
            <pc:sldMk cId="3216734336" sldId="263"/>
            <ac:cxnSpMk id="13" creationId="{DCEE3AAC-AB8C-4238-85B9-A85F9E15B549}"/>
          </ac:cxnSpMkLst>
        </pc:cxnChg>
      </pc:sldChg>
      <pc:sldChg chg="modSp add">
        <pc:chgData name="Chiara Rossi" userId="4402eed5-5d85-48eb-b84c-3a9c482ae5ef" providerId="ADAL" clId="{B37D483B-79BA-4492-8695-998325DFB80D}" dt="2019-02-13T15:53:58.074" v="1876" actId="20577"/>
        <pc:sldMkLst>
          <pc:docMk/>
          <pc:sldMk cId="1154742" sldId="264"/>
        </pc:sldMkLst>
        <pc:spChg chg="mod">
          <ac:chgData name="Chiara Rossi" userId="4402eed5-5d85-48eb-b84c-3a9c482ae5ef" providerId="ADAL" clId="{B37D483B-79BA-4492-8695-998325DFB80D}" dt="2019-02-13T15:53:58.074" v="1876" actId="20577"/>
          <ac:spMkLst>
            <pc:docMk/>
            <pc:sldMk cId="1154742" sldId="264"/>
            <ac:spMk id="2" creationId="{7964B89E-2351-4B0F-B7F5-09C25F1DC969}"/>
          </ac:spMkLst>
        </pc:spChg>
      </pc:sldChg>
      <pc:sldChg chg="add">
        <pc:chgData name="Chiara Rossi" userId="4402eed5-5d85-48eb-b84c-3a9c482ae5ef" providerId="ADAL" clId="{B37D483B-79BA-4492-8695-998325DFB80D}" dt="2019-02-13T15:51:16.932" v="1765"/>
        <pc:sldMkLst>
          <pc:docMk/>
          <pc:sldMk cId="78743538" sldId="266"/>
        </pc:sldMkLst>
      </pc:sldChg>
      <pc:sldMasterChg chg="modSldLayout">
        <pc:chgData name="Chiara Rossi" userId="4402eed5-5d85-48eb-b84c-3a9c482ae5ef" providerId="ADAL" clId="{B37D483B-79BA-4492-8695-998325DFB80D}" dt="2019-02-13T15:30:12.368" v="1245" actId="20577"/>
        <pc:sldMasterMkLst>
          <pc:docMk/>
          <pc:sldMasterMk cId="1660221272" sldId="2147483660"/>
        </pc:sldMasterMkLst>
        <pc:sldLayoutChg chg="modSp">
          <pc:chgData name="Chiara Rossi" userId="4402eed5-5d85-48eb-b84c-3a9c482ae5ef" providerId="ADAL" clId="{B37D483B-79BA-4492-8695-998325DFB80D}" dt="2019-02-13T15:30:12.368" v="1245" actId="20577"/>
          <pc:sldLayoutMkLst>
            <pc:docMk/>
            <pc:sldMasterMk cId="1660221272" sldId="2147483660"/>
            <pc:sldLayoutMk cId="2327868845" sldId="2147483661"/>
          </pc:sldLayoutMkLst>
          <pc:spChg chg="mod">
            <ac:chgData name="Chiara Rossi" userId="4402eed5-5d85-48eb-b84c-3a9c482ae5ef" providerId="ADAL" clId="{B37D483B-79BA-4492-8695-998325DFB80D}" dt="2019-02-13T15:30:12.368" v="1245" actId="20577"/>
            <ac:spMkLst>
              <pc:docMk/>
              <pc:sldMasterMk cId="1660221272" sldId="2147483660"/>
              <pc:sldLayoutMk cId="2327868845" sldId="2147483661"/>
              <ac:spMk id="6" creationId="{00000000-0000-0000-0000-000000000000}"/>
            </ac:spMkLst>
          </pc:spChg>
        </pc:sldLayoutChg>
      </pc:sldMasterChg>
    </pc:docChg>
  </pc:docChgLst>
  <pc:docChgLst>
    <pc:chgData name="Chiara Rossi" userId="S::chiara.rossi@vub.be::4402eed5-5d85-48eb-b84c-3a9c482ae5ef" providerId="AD" clId="Web-{E625C833-3BB3-8788-1582-B24DB94A0210}"/>
    <pc:docChg chg="addSld modSld sldOrd">
      <pc:chgData name="Chiara Rossi" userId="S::chiara.rossi@vub.be::4402eed5-5d85-48eb-b84c-3a9c482ae5ef" providerId="AD" clId="Web-{E625C833-3BB3-8788-1582-B24DB94A0210}" dt="2019-04-10T09:05:35.245" v="6"/>
      <pc:docMkLst>
        <pc:docMk/>
      </pc:docMkLst>
      <pc:sldChg chg="add ord replId">
        <pc:chgData name="Chiara Rossi" userId="S::chiara.rossi@vub.be::4402eed5-5d85-48eb-b84c-3a9c482ae5ef" providerId="AD" clId="Web-{E625C833-3BB3-8788-1582-B24DB94A0210}" dt="2019-04-10T08:49:31.454" v="1"/>
        <pc:sldMkLst>
          <pc:docMk/>
          <pc:sldMk cId="3147558913" sldId="275"/>
        </pc:sldMkLst>
      </pc:sldChg>
      <pc:sldChg chg="addSp delSp modSp">
        <pc:chgData name="Chiara Rossi" userId="S::chiara.rossi@vub.be::4402eed5-5d85-48eb-b84c-3a9c482ae5ef" providerId="AD" clId="Web-{E625C833-3BB3-8788-1582-B24DB94A0210}" dt="2019-04-10T09:05:35.245" v="6"/>
        <pc:sldMkLst>
          <pc:docMk/>
          <pc:sldMk cId="529601121" sldId="276"/>
        </pc:sldMkLst>
        <pc:spChg chg="del">
          <ac:chgData name="Chiara Rossi" userId="S::chiara.rossi@vub.be::4402eed5-5d85-48eb-b84c-3a9c482ae5ef" providerId="AD" clId="Web-{E625C833-3BB3-8788-1582-B24DB94A0210}" dt="2019-04-10T09:04:43.464" v="2"/>
          <ac:spMkLst>
            <pc:docMk/>
            <pc:sldMk cId="529601121" sldId="276"/>
            <ac:spMk id="4" creationId="{29457296-6051-431E-92A1-AAEDDCA5CC5C}"/>
          </ac:spMkLst>
        </pc:spChg>
        <pc:graphicFrameChg chg="add del mod modGraphic">
          <ac:chgData name="Chiara Rossi" userId="S::chiara.rossi@vub.be::4402eed5-5d85-48eb-b84c-3a9c482ae5ef" providerId="AD" clId="Web-{E625C833-3BB3-8788-1582-B24DB94A0210}" dt="2019-04-10T09:05:35.245" v="6"/>
          <ac:graphicFrameMkLst>
            <pc:docMk/>
            <pc:sldMk cId="529601121" sldId="276"/>
            <ac:graphicFrameMk id="5" creationId="{9C856C73-5DD6-4D0A-AE54-DDEF9AE9ADD7}"/>
          </ac:graphicFrameMkLst>
        </pc:graphicFrameChg>
      </pc:sldChg>
    </pc:docChg>
  </pc:docChgLst>
  <pc:docChgLst>
    <pc:chgData name="Chiara Rossi" userId="4402eed5-5d85-48eb-b84c-3a9c482ae5ef" providerId="ADAL" clId="{334D92DA-B972-4084-A058-1CF1AE3DB37E}"/>
    <pc:docChg chg="undo custSel mod addSld delSld modSld sldOrd">
      <pc:chgData name="Chiara Rossi" userId="4402eed5-5d85-48eb-b84c-3a9c482ae5ef" providerId="ADAL" clId="{334D92DA-B972-4084-A058-1CF1AE3DB37E}" dt="2019-04-10T11:01:11.565" v="4565" actId="20577"/>
      <pc:docMkLst>
        <pc:docMk/>
      </pc:docMkLst>
      <pc:sldChg chg="addSp delSp modSp mod setBg">
        <pc:chgData name="Chiara Rossi" userId="4402eed5-5d85-48eb-b84c-3a9c482ae5ef" providerId="ADAL" clId="{334D92DA-B972-4084-A058-1CF1AE3DB37E}" dt="2019-04-10T10:26:52.149" v="4274" actId="20577"/>
        <pc:sldMkLst>
          <pc:docMk/>
          <pc:sldMk cId="633641133" sldId="260"/>
        </pc:sldMkLst>
        <pc:spChg chg="mod">
          <ac:chgData name="Chiara Rossi" userId="4402eed5-5d85-48eb-b84c-3a9c482ae5ef" providerId="ADAL" clId="{334D92DA-B972-4084-A058-1CF1AE3DB37E}" dt="2019-04-10T10:26:33.053" v="4264" actId="20577"/>
          <ac:spMkLst>
            <pc:docMk/>
            <pc:sldMk cId="633641133" sldId="260"/>
            <ac:spMk id="2" creationId="{E6CC2EBE-EEE2-4AF0-BBD5-310B2E5D13A2}"/>
          </ac:spMkLst>
        </pc:spChg>
        <pc:spChg chg="del mod">
          <ac:chgData name="Chiara Rossi" userId="4402eed5-5d85-48eb-b84c-3a9c482ae5ef" providerId="ADAL" clId="{334D92DA-B972-4084-A058-1CF1AE3DB37E}" dt="2019-04-09T08:28:56.951" v="2043" actId="26606"/>
          <ac:spMkLst>
            <pc:docMk/>
            <pc:sldMk cId="633641133" sldId="260"/>
            <ac:spMk id="3" creationId="{AE507741-DCF8-41AD-8A5C-19894AFF040A}"/>
          </ac:spMkLst>
        </pc:spChg>
        <pc:spChg chg="mod ord">
          <ac:chgData name="Chiara Rossi" userId="4402eed5-5d85-48eb-b84c-3a9c482ae5ef" providerId="ADAL" clId="{334D92DA-B972-4084-A058-1CF1AE3DB37E}" dt="2019-04-09T08:28:56.951" v="2043" actId="26606"/>
          <ac:spMkLst>
            <pc:docMk/>
            <pc:sldMk cId="633641133" sldId="260"/>
            <ac:spMk id="4" creationId="{50D4A1B8-5EB6-4F7D-A59E-52831F34D0AA}"/>
          </ac:spMkLst>
        </pc:spChg>
        <pc:spChg chg="mod">
          <ac:chgData name="Chiara Rossi" userId="4402eed5-5d85-48eb-b84c-3a9c482ae5ef" providerId="ADAL" clId="{334D92DA-B972-4084-A058-1CF1AE3DB37E}" dt="2019-04-09T08:28:56.951" v="2043" actId="26606"/>
          <ac:spMkLst>
            <pc:docMk/>
            <pc:sldMk cId="633641133" sldId="260"/>
            <ac:spMk id="5" creationId="{3E5FF91E-FCA3-479A-B355-61FFFEFC773F}"/>
          </ac:spMkLst>
        </pc:spChg>
        <pc:spChg chg="add mod">
          <ac:chgData name="Chiara Rossi" userId="4402eed5-5d85-48eb-b84c-3a9c482ae5ef" providerId="ADAL" clId="{334D92DA-B972-4084-A058-1CF1AE3DB37E}" dt="2019-04-09T20:31:13.428" v="2523" actId="1076"/>
          <ac:spMkLst>
            <pc:docMk/>
            <pc:sldMk cId="633641133" sldId="260"/>
            <ac:spMk id="6" creationId="{89D30AA5-663B-43DE-9321-D09161210323}"/>
          </ac:spMkLst>
        </pc:spChg>
        <pc:spChg chg="add mod">
          <ac:chgData name="Chiara Rossi" userId="4402eed5-5d85-48eb-b84c-3a9c482ae5ef" providerId="ADAL" clId="{334D92DA-B972-4084-A058-1CF1AE3DB37E}" dt="2019-04-09T20:28:51.066" v="2464" actId="1076"/>
          <ac:spMkLst>
            <pc:docMk/>
            <pc:sldMk cId="633641133" sldId="260"/>
            <ac:spMk id="8" creationId="{9CBC5B04-7142-436A-B3BB-832E030783A8}"/>
          </ac:spMkLst>
        </pc:spChg>
        <pc:spChg chg="add del mod">
          <ac:chgData name="Chiara Rossi" userId="4402eed5-5d85-48eb-b84c-3a9c482ae5ef" providerId="ADAL" clId="{334D92DA-B972-4084-A058-1CF1AE3DB37E}" dt="2019-04-09T20:30:31.243" v="2516" actId="478"/>
          <ac:spMkLst>
            <pc:docMk/>
            <pc:sldMk cId="633641133" sldId="260"/>
            <ac:spMk id="13" creationId="{0031D1E2-7A0C-46C0-A26A-6DB33CCDC6EA}"/>
          </ac:spMkLst>
        </pc:spChg>
        <pc:spChg chg="add mod">
          <ac:chgData name="Chiara Rossi" userId="4402eed5-5d85-48eb-b84c-3a9c482ae5ef" providerId="ADAL" clId="{334D92DA-B972-4084-A058-1CF1AE3DB37E}" dt="2019-04-10T09:25:48.015" v="3684" actId="207"/>
          <ac:spMkLst>
            <pc:docMk/>
            <pc:sldMk cId="633641133" sldId="260"/>
            <ac:spMk id="15" creationId="{2AC3EDB1-72DF-409A-8934-3D48CB0A99D8}"/>
          </ac:spMkLst>
        </pc:spChg>
        <pc:spChg chg="add mod">
          <ac:chgData name="Chiara Rossi" userId="4402eed5-5d85-48eb-b84c-3a9c482ae5ef" providerId="ADAL" clId="{334D92DA-B972-4084-A058-1CF1AE3DB37E}" dt="2019-04-10T10:26:52.149" v="4274" actId="20577"/>
          <ac:spMkLst>
            <pc:docMk/>
            <pc:sldMk cId="633641133" sldId="260"/>
            <ac:spMk id="16" creationId="{7AF132EB-B0D0-42B6-93F2-61DC6AAC531E}"/>
          </ac:spMkLst>
        </pc:spChg>
        <pc:spChg chg="add mod ord">
          <ac:chgData name="Chiara Rossi" userId="4402eed5-5d85-48eb-b84c-3a9c482ae5ef" providerId="ADAL" clId="{334D92DA-B972-4084-A058-1CF1AE3DB37E}" dt="2019-04-09T20:30:43.117" v="2517" actId="164"/>
          <ac:spMkLst>
            <pc:docMk/>
            <pc:sldMk cId="633641133" sldId="260"/>
            <ac:spMk id="17" creationId="{2874B78C-DD5A-4DC5-B269-C0864E7B1E3D}"/>
          </ac:spMkLst>
        </pc:spChg>
        <pc:spChg chg="add mod">
          <ac:chgData name="Chiara Rossi" userId="4402eed5-5d85-48eb-b84c-3a9c482ae5ef" providerId="ADAL" clId="{334D92DA-B972-4084-A058-1CF1AE3DB37E}" dt="2019-04-09T20:31:10.537" v="2522" actId="1076"/>
          <ac:spMkLst>
            <pc:docMk/>
            <pc:sldMk cId="633641133" sldId="260"/>
            <ac:spMk id="19" creationId="{BDFD19F2-DCDA-4618-B07A-8B76FD07CADB}"/>
          </ac:spMkLst>
        </pc:spChg>
        <pc:grpChg chg="add mod">
          <ac:chgData name="Chiara Rossi" userId="4402eed5-5d85-48eb-b84c-3a9c482ae5ef" providerId="ADAL" clId="{334D92DA-B972-4084-A058-1CF1AE3DB37E}" dt="2019-04-09T20:30:43.117" v="2517" actId="164"/>
          <ac:grpSpMkLst>
            <pc:docMk/>
            <pc:sldMk cId="633641133" sldId="260"/>
            <ac:grpSpMk id="14" creationId="{FEEF134C-F2FB-4B50-93D6-DBC986641A83}"/>
          </ac:grpSpMkLst>
        </pc:grpChg>
        <pc:grpChg chg="add mod">
          <ac:chgData name="Chiara Rossi" userId="4402eed5-5d85-48eb-b84c-3a9c482ae5ef" providerId="ADAL" clId="{334D92DA-B972-4084-A058-1CF1AE3DB37E}" dt="2019-04-09T20:30:49.273" v="2518" actId="1076"/>
          <ac:grpSpMkLst>
            <pc:docMk/>
            <pc:sldMk cId="633641133" sldId="260"/>
            <ac:grpSpMk id="18" creationId="{19A128FC-6637-4CBD-ADC2-A4E277257C36}"/>
          </ac:grpSpMkLst>
        </pc:grpChg>
        <pc:graphicFrameChg chg="add mod">
          <ac:chgData name="Chiara Rossi" userId="4402eed5-5d85-48eb-b84c-3a9c482ae5ef" providerId="ADAL" clId="{334D92DA-B972-4084-A058-1CF1AE3DB37E}" dt="2019-04-10T09:25:20.901" v="3683" actId="207"/>
          <ac:graphicFrameMkLst>
            <pc:docMk/>
            <pc:sldMk cId="633641133" sldId="260"/>
            <ac:graphicFrameMk id="7" creationId="{1ACF0B86-1C60-45B6-884F-6CA334114FC0}"/>
          </ac:graphicFrameMkLst>
        </pc:graphicFrameChg>
        <pc:cxnChg chg="add mod">
          <ac:chgData name="Chiara Rossi" userId="4402eed5-5d85-48eb-b84c-3a9c482ae5ef" providerId="ADAL" clId="{334D92DA-B972-4084-A058-1CF1AE3DB37E}" dt="2019-04-09T20:28:46.566" v="2463" actId="1076"/>
          <ac:cxnSpMkLst>
            <pc:docMk/>
            <pc:sldMk cId="633641133" sldId="260"/>
            <ac:cxnSpMk id="9" creationId="{A1A158A2-17D7-42B9-A030-3731AD563A08}"/>
          </ac:cxnSpMkLst>
        </pc:cxnChg>
      </pc:sldChg>
      <pc:sldChg chg="modSp">
        <pc:chgData name="Chiara Rossi" userId="4402eed5-5d85-48eb-b84c-3a9c482ae5ef" providerId="ADAL" clId="{334D92DA-B972-4084-A058-1CF1AE3DB37E}" dt="2019-04-10T10:27:45.423" v="4317" actId="1076"/>
        <pc:sldMkLst>
          <pc:docMk/>
          <pc:sldMk cId="1264197718" sldId="261"/>
        </pc:sldMkLst>
        <pc:spChg chg="mod">
          <ac:chgData name="Chiara Rossi" userId="4402eed5-5d85-48eb-b84c-3a9c482ae5ef" providerId="ADAL" clId="{334D92DA-B972-4084-A058-1CF1AE3DB37E}" dt="2019-04-08T21:46:46.111" v="725" actId="20577"/>
          <ac:spMkLst>
            <pc:docMk/>
            <pc:sldMk cId="1264197718" sldId="261"/>
            <ac:spMk id="2" creationId="{59805E5D-2F94-466B-8519-F494858C750C}"/>
          </ac:spMkLst>
        </pc:spChg>
        <pc:spChg chg="mod">
          <ac:chgData name="Chiara Rossi" userId="4402eed5-5d85-48eb-b84c-3a9c482ae5ef" providerId="ADAL" clId="{334D92DA-B972-4084-A058-1CF1AE3DB37E}" dt="2019-04-10T10:27:35.249" v="4312" actId="255"/>
          <ac:spMkLst>
            <pc:docMk/>
            <pc:sldMk cId="1264197718" sldId="261"/>
            <ac:spMk id="3" creationId="{3119FFDE-AAE4-4EAA-A517-CAF0FF1F7533}"/>
          </ac:spMkLst>
        </pc:spChg>
        <pc:picChg chg="mod">
          <ac:chgData name="Chiara Rossi" userId="4402eed5-5d85-48eb-b84c-3a9c482ae5ef" providerId="ADAL" clId="{334D92DA-B972-4084-A058-1CF1AE3DB37E}" dt="2019-04-10T10:27:38.243" v="4313" actId="1076"/>
          <ac:picMkLst>
            <pc:docMk/>
            <pc:sldMk cId="1264197718" sldId="261"/>
            <ac:picMk id="9" creationId="{A5879BAA-F792-4E07-A70F-E9BDBFDD68DE}"/>
          </ac:picMkLst>
        </pc:picChg>
        <pc:picChg chg="mod">
          <ac:chgData name="Chiara Rossi" userId="4402eed5-5d85-48eb-b84c-3a9c482ae5ef" providerId="ADAL" clId="{334D92DA-B972-4084-A058-1CF1AE3DB37E}" dt="2019-04-10T10:27:45.423" v="4317" actId="1076"/>
          <ac:picMkLst>
            <pc:docMk/>
            <pc:sldMk cId="1264197718" sldId="261"/>
            <ac:picMk id="11" creationId="{E7327E9A-8535-473B-B8DB-B8F886C1BB37}"/>
          </ac:picMkLst>
        </pc:picChg>
        <pc:cxnChg chg="mod">
          <ac:chgData name="Chiara Rossi" userId="4402eed5-5d85-48eb-b84c-3a9c482ae5ef" providerId="ADAL" clId="{334D92DA-B972-4084-A058-1CF1AE3DB37E}" dt="2019-04-10T10:27:44.086" v="4316" actId="14100"/>
          <ac:cxnSpMkLst>
            <pc:docMk/>
            <pc:sldMk cId="1264197718" sldId="261"/>
            <ac:cxnSpMk id="13" creationId="{DCEE3AAC-AB8C-4238-85B9-A85F9E15B549}"/>
          </ac:cxnSpMkLst>
        </pc:cxnChg>
      </pc:sldChg>
      <pc:sldChg chg="delSp modSp">
        <pc:chgData name="Chiara Rossi" userId="4402eed5-5d85-48eb-b84c-3a9c482ae5ef" providerId="ADAL" clId="{334D92DA-B972-4084-A058-1CF1AE3DB37E}" dt="2019-04-10T07:22:45.909" v="3159" actId="1076"/>
        <pc:sldMkLst>
          <pc:docMk/>
          <pc:sldMk cId="193227249" sldId="262"/>
        </pc:sldMkLst>
        <pc:spChg chg="mod">
          <ac:chgData name="Chiara Rossi" userId="4402eed5-5d85-48eb-b84c-3a9c482ae5ef" providerId="ADAL" clId="{334D92DA-B972-4084-A058-1CF1AE3DB37E}" dt="2019-04-10T07:21:23.516" v="3144" actId="20577"/>
          <ac:spMkLst>
            <pc:docMk/>
            <pc:sldMk cId="193227249" sldId="262"/>
            <ac:spMk id="6" creationId="{23C1F502-750D-409B-A7FE-B368469F0667}"/>
          </ac:spMkLst>
        </pc:spChg>
        <pc:spChg chg="del">
          <ac:chgData name="Chiara Rossi" userId="4402eed5-5d85-48eb-b84c-3a9c482ae5ef" providerId="ADAL" clId="{334D92DA-B972-4084-A058-1CF1AE3DB37E}" dt="2019-04-08T21:36:49.824" v="542" actId="478"/>
          <ac:spMkLst>
            <pc:docMk/>
            <pc:sldMk cId="193227249" sldId="262"/>
            <ac:spMk id="7" creationId="{BE96D918-E9CB-451D-8DDB-96022EE7C49C}"/>
          </ac:spMkLst>
        </pc:spChg>
        <pc:spChg chg="del">
          <ac:chgData name="Chiara Rossi" userId="4402eed5-5d85-48eb-b84c-3a9c482ae5ef" providerId="ADAL" clId="{334D92DA-B972-4084-A058-1CF1AE3DB37E}" dt="2019-04-08T21:37:01.380" v="545" actId="478"/>
          <ac:spMkLst>
            <pc:docMk/>
            <pc:sldMk cId="193227249" sldId="262"/>
            <ac:spMk id="8" creationId="{3BA21E03-F929-422C-93F4-9AC000530841}"/>
          </ac:spMkLst>
        </pc:spChg>
        <pc:spChg chg="mod">
          <ac:chgData name="Chiara Rossi" userId="4402eed5-5d85-48eb-b84c-3a9c482ae5ef" providerId="ADAL" clId="{334D92DA-B972-4084-A058-1CF1AE3DB37E}" dt="2019-04-10T07:22:39.386" v="3157" actId="1076"/>
          <ac:spMkLst>
            <pc:docMk/>
            <pc:sldMk cId="193227249" sldId="262"/>
            <ac:spMk id="17" creationId="{791FE306-DE19-4EBF-8876-305725F1635C}"/>
          </ac:spMkLst>
        </pc:spChg>
        <pc:spChg chg="mod">
          <ac:chgData name="Chiara Rossi" userId="4402eed5-5d85-48eb-b84c-3a9c482ae5ef" providerId="ADAL" clId="{334D92DA-B972-4084-A058-1CF1AE3DB37E}" dt="2019-04-10T07:22:45.909" v="3159" actId="1076"/>
          <ac:spMkLst>
            <pc:docMk/>
            <pc:sldMk cId="193227249" sldId="262"/>
            <ac:spMk id="18" creationId="{39F46913-ABD8-482E-B406-9944839BC0F9}"/>
          </ac:spMkLst>
        </pc:spChg>
        <pc:spChg chg="mod">
          <ac:chgData name="Chiara Rossi" userId="4402eed5-5d85-48eb-b84c-3a9c482ae5ef" providerId="ADAL" clId="{334D92DA-B972-4084-A058-1CF1AE3DB37E}" dt="2019-04-10T07:22:22.842" v="3152" actId="1076"/>
          <ac:spMkLst>
            <pc:docMk/>
            <pc:sldMk cId="193227249" sldId="262"/>
            <ac:spMk id="19" creationId="{54F389FA-9A9E-4FA7-B779-B8A027ED2EFA}"/>
          </ac:spMkLst>
        </pc:spChg>
        <pc:picChg chg="mod">
          <ac:chgData name="Chiara Rossi" userId="4402eed5-5d85-48eb-b84c-3a9c482ae5ef" providerId="ADAL" clId="{334D92DA-B972-4084-A058-1CF1AE3DB37E}" dt="2019-04-08T21:39:10.334" v="618" actId="1076"/>
          <ac:picMkLst>
            <pc:docMk/>
            <pc:sldMk cId="193227249" sldId="262"/>
            <ac:picMk id="10" creationId="{9733CB6F-52DA-4946-B070-FE68BB3A469F}"/>
          </ac:picMkLst>
        </pc:picChg>
        <pc:cxnChg chg="del">
          <ac:chgData name="Chiara Rossi" userId="4402eed5-5d85-48eb-b84c-3a9c482ae5ef" providerId="ADAL" clId="{334D92DA-B972-4084-A058-1CF1AE3DB37E}" dt="2019-04-08T21:35:53.908" v="530" actId="478"/>
          <ac:cxnSpMkLst>
            <pc:docMk/>
            <pc:sldMk cId="193227249" sldId="262"/>
            <ac:cxnSpMk id="12" creationId="{70E6834E-2435-4511-9708-B26E5DEEB67D}"/>
          </ac:cxnSpMkLst>
        </pc:cxnChg>
        <pc:cxnChg chg="mod">
          <ac:chgData name="Chiara Rossi" userId="4402eed5-5d85-48eb-b84c-3a9c482ae5ef" providerId="ADAL" clId="{334D92DA-B972-4084-A058-1CF1AE3DB37E}" dt="2019-04-10T07:22:41.389" v="3158" actId="1076"/>
          <ac:cxnSpMkLst>
            <pc:docMk/>
            <pc:sldMk cId="193227249" sldId="262"/>
            <ac:cxnSpMk id="13" creationId="{363BEAF0-EE8E-44ED-AD0F-CD38BAD05744}"/>
          </ac:cxnSpMkLst>
        </pc:cxnChg>
        <pc:cxnChg chg="mod">
          <ac:chgData name="Chiara Rossi" userId="4402eed5-5d85-48eb-b84c-3a9c482ae5ef" providerId="ADAL" clId="{334D92DA-B972-4084-A058-1CF1AE3DB37E}" dt="2019-04-10T07:22:31.757" v="3154" actId="1076"/>
          <ac:cxnSpMkLst>
            <pc:docMk/>
            <pc:sldMk cId="193227249" sldId="262"/>
            <ac:cxnSpMk id="14" creationId="{4BBDCC0D-E00D-41F4-B7E6-F6E901EA286A}"/>
          </ac:cxnSpMkLst>
        </pc:cxnChg>
        <pc:cxnChg chg="mod">
          <ac:chgData name="Chiara Rossi" userId="4402eed5-5d85-48eb-b84c-3a9c482ae5ef" providerId="ADAL" clId="{334D92DA-B972-4084-A058-1CF1AE3DB37E}" dt="2019-04-10T07:22:28.672" v="3153" actId="1076"/>
          <ac:cxnSpMkLst>
            <pc:docMk/>
            <pc:sldMk cId="193227249" sldId="262"/>
            <ac:cxnSpMk id="15" creationId="{4BB35822-33ED-49E6-AD8F-B22077A75E74}"/>
          </ac:cxnSpMkLst>
        </pc:cxnChg>
        <pc:cxnChg chg="mod">
          <ac:chgData name="Chiara Rossi" userId="4402eed5-5d85-48eb-b84c-3a9c482ae5ef" providerId="ADAL" clId="{334D92DA-B972-4084-A058-1CF1AE3DB37E}" dt="2019-04-10T07:22:18.843" v="3151" actId="1076"/>
          <ac:cxnSpMkLst>
            <pc:docMk/>
            <pc:sldMk cId="193227249" sldId="262"/>
            <ac:cxnSpMk id="16" creationId="{8748F23E-6AF5-4569-84B9-0B9557258433}"/>
          </ac:cxnSpMkLst>
        </pc:cxnChg>
      </pc:sldChg>
      <pc:sldChg chg="addSp delSp modSp">
        <pc:chgData name="Chiara Rossi" userId="4402eed5-5d85-48eb-b84c-3a9c482ae5ef" providerId="ADAL" clId="{334D92DA-B972-4084-A058-1CF1AE3DB37E}" dt="2019-04-10T10:29:20.960" v="4356" actId="5793"/>
        <pc:sldMkLst>
          <pc:docMk/>
          <pc:sldMk cId="3216734336" sldId="263"/>
        </pc:sldMkLst>
        <pc:spChg chg="mod">
          <ac:chgData name="Chiara Rossi" userId="4402eed5-5d85-48eb-b84c-3a9c482ae5ef" providerId="ADAL" clId="{334D92DA-B972-4084-A058-1CF1AE3DB37E}" dt="2019-04-08T21:59:43.346" v="1118" actId="5793"/>
          <ac:spMkLst>
            <pc:docMk/>
            <pc:sldMk cId="3216734336" sldId="263"/>
            <ac:spMk id="2" creationId="{59805E5D-2F94-466B-8519-F494858C750C}"/>
          </ac:spMkLst>
        </pc:spChg>
        <pc:spChg chg="mod">
          <ac:chgData name="Chiara Rossi" userId="4402eed5-5d85-48eb-b84c-3a9c482ae5ef" providerId="ADAL" clId="{334D92DA-B972-4084-A058-1CF1AE3DB37E}" dt="2019-04-10T10:29:20.960" v="4356" actId="5793"/>
          <ac:spMkLst>
            <pc:docMk/>
            <pc:sldMk cId="3216734336" sldId="263"/>
            <ac:spMk id="3" creationId="{3119FFDE-AAE4-4EAA-A517-CAF0FF1F7533}"/>
          </ac:spMkLst>
        </pc:spChg>
        <pc:grpChg chg="add del mod">
          <ac:chgData name="Chiara Rossi" userId="4402eed5-5d85-48eb-b84c-3a9c482ae5ef" providerId="ADAL" clId="{334D92DA-B972-4084-A058-1CF1AE3DB37E}" dt="2019-04-08T21:54:19.524" v="880" actId="478"/>
          <ac:grpSpMkLst>
            <pc:docMk/>
            <pc:sldMk cId="3216734336" sldId="263"/>
            <ac:grpSpMk id="6" creationId="{24656C92-3B17-48C6-80C2-C36CADDE80D2}"/>
          </ac:grpSpMkLst>
        </pc:grpChg>
        <pc:grpChg chg="add mod">
          <ac:chgData name="Chiara Rossi" userId="4402eed5-5d85-48eb-b84c-3a9c482ae5ef" providerId="ADAL" clId="{334D92DA-B972-4084-A058-1CF1AE3DB37E}" dt="2019-04-08T21:59:18.001" v="1116" actId="1076"/>
          <ac:grpSpMkLst>
            <pc:docMk/>
            <pc:sldMk cId="3216734336" sldId="263"/>
            <ac:grpSpMk id="9" creationId="{BBA1F341-1B71-4C5E-A1E1-0485DE1C6585}"/>
          </ac:grpSpMkLst>
        </pc:grpChg>
        <pc:picChg chg="mod">
          <ac:chgData name="Chiara Rossi" userId="4402eed5-5d85-48eb-b84c-3a9c482ae5ef" providerId="ADAL" clId="{334D92DA-B972-4084-A058-1CF1AE3DB37E}" dt="2019-04-08T21:54:11.221" v="878" actId="164"/>
          <ac:picMkLst>
            <pc:docMk/>
            <pc:sldMk cId="3216734336" sldId="263"/>
            <ac:picMk id="7" creationId="{8132140E-70BE-4E95-95BA-D2256CAD0000}"/>
          </ac:picMkLst>
        </pc:picChg>
        <pc:picChg chg="mod">
          <ac:chgData name="Chiara Rossi" userId="4402eed5-5d85-48eb-b84c-3a9c482ae5ef" providerId="ADAL" clId="{334D92DA-B972-4084-A058-1CF1AE3DB37E}" dt="2019-04-08T21:54:11.221" v="878" actId="164"/>
          <ac:picMkLst>
            <pc:docMk/>
            <pc:sldMk cId="3216734336" sldId="263"/>
            <ac:picMk id="10" creationId="{9DCFA304-3E1C-4B43-A8FE-4E248925E72E}"/>
          </ac:picMkLst>
        </pc:picChg>
      </pc:sldChg>
      <pc:sldChg chg="addSp modSp ord">
        <pc:chgData name="Chiara Rossi" userId="4402eed5-5d85-48eb-b84c-3a9c482ae5ef" providerId="ADAL" clId="{334D92DA-B972-4084-A058-1CF1AE3DB37E}" dt="2019-04-10T11:01:11.565" v="4565" actId="20577"/>
        <pc:sldMkLst>
          <pc:docMk/>
          <pc:sldMk cId="1154742" sldId="264"/>
        </pc:sldMkLst>
        <pc:spChg chg="mod">
          <ac:chgData name="Chiara Rossi" userId="4402eed5-5d85-48eb-b84c-3a9c482ae5ef" providerId="ADAL" clId="{334D92DA-B972-4084-A058-1CF1AE3DB37E}" dt="2019-04-10T11:01:11.565" v="4565" actId="20577"/>
          <ac:spMkLst>
            <pc:docMk/>
            <pc:sldMk cId="1154742" sldId="264"/>
            <ac:spMk id="3" creationId="{7F6A5710-B8D8-4190-BED9-BFD142550A4B}"/>
          </ac:spMkLst>
        </pc:spChg>
        <pc:grpChg chg="add mod">
          <ac:chgData name="Chiara Rossi" userId="4402eed5-5d85-48eb-b84c-3a9c482ae5ef" providerId="ADAL" clId="{334D92DA-B972-4084-A058-1CF1AE3DB37E}" dt="2019-04-10T10:28:24.837" v="4330" actId="1076"/>
          <ac:grpSpMkLst>
            <pc:docMk/>
            <pc:sldMk cId="1154742" sldId="264"/>
            <ac:grpSpMk id="6" creationId="{8E53DD7F-1E8A-4ECD-A59C-DD3255F98A1C}"/>
          </ac:grpSpMkLst>
        </pc:grpChg>
        <pc:picChg chg="mod">
          <ac:chgData name="Chiara Rossi" userId="4402eed5-5d85-48eb-b84c-3a9c482ae5ef" providerId="ADAL" clId="{334D92DA-B972-4084-A058-1CF1AE3DB37E}" dt="2019-04-10T10:28:22.842" v="4329" actId="164"/>
          <ac:picMkLst>
            <pc:docMk/>
            <pc:sldMk cId="1154742" sldId="264"/>
            <ac:picMk id="13" creationId="{8B4235CF-16AC-473E-97D6-29ADC35595D7}"/>
          </ac:picMkLst>
        </pc:picChg>
        <pc:picChg chg="mod">
          <ac:chgData name="Chiara Rossi" userId="4402eed5-5d85-48eb-b84c-3a9c482ae5ef" providerId="ADAL" clId="{334D92DA-B972-4084-A058-1CF1AE3DB37E}" dt="2019-04-10T10:28:22.842" v="4329" actId="164"/>
          <ac:picMkLst>
            <pc:docMk/>
            <pc:sldMk cId="1154742" sldId="264"/>
            <ac:picMk id="15" creationId="{CD1B60A5-70F5-419C-A515-FB498BFFBB00}"/>
          </ac:picMkLst>
        </pc:picChg>
        <pc:picChg chg="mod">
          <ac:chgData name="Chiara Rossi" userId="4402eed5-5d85-48eb-b84c-3a9c482ae5ef" providerId="ADAL" clId="{334D92DA-B972-4084-A058-1CF1AE3DB37E}" dt="2019-04-10T10:28:22.842" v="4329" actId="164"/>
          <ac:picMkLst>
            <pc:docMk/>
            <pc:sldMk cId="1154742" sldId="264"/>
            <ac:picMk id="17" creationId="{396F2ABA-C949-460A-A59E-D1A4B8D97DB6}"/>
          </ac:picMkLst>
        </pc:picChg>
      </pc:sldChg>
      <pc:sldChg chg="del">
        <pc:chgData name="Chiara Rossi" userId="4402eed5-5d85-48eb-b84c-3a9c482ae5ef" providerId="ADAL" clId="{334D92DA-B972-4084-A058-1CF1AE3DB37E}" dt="2019-04-09T08:12:55.013" v="1968" actId="2696"/>
        <pc:sldMkLst>
          <pc:docMk/>
          <pc:sldMk cId="3776280720" sldId="265"/>
        </pc:sldMkLst>
      </pc:sldChg>
      <pc:sldChg chg="addSp delSp modSp">
        <pc:chgData name="Chiara Rossi" userId="4402eed5-5d85-48eb-b84c-3a9c482ae5ef" providerId="ADAL" clId="{334D92DA-B972-4084-A058-1CF1AE3DB37E}" dt="2019-04-10T11:00:05.815" v="4546" actId="20577"/>
        <pc:sldMkLst>
          <pc:docMk/>
          <pc:sldMk cId="78743538" sldId="266"/>
        </pc:sldMkLst>
        <pc:spChg chg="mod">
          <ac:chgData name="Chiara Rossi" userId="4402eed5-5d85-48eb-b84c-3a9c482ae5ef" providerId="ADAL" clId="{334D92DA-B972-4084-A058-1CF1AE3DB37E}" dt="2019-04-10T09:19:08.637" v="3347" actId="20577"/>
          <ac:spMkLst>
            <pc:docMk/>
            <pc:sldMk cId="78743538" sldId="266"/>
            <ac:spMk id="2" creationId="{CCF0D188-4307-409D-B91F-9F2AB38B38E9}"/>
          </ac:spMkLst>
        </pc:spChg>
        <pc:spChg chg="del mod">
          <ac:chgData name="Chiara Rossi" userId="4402eed5-5d85-48eb-b84c-3a9c482ae5ef" providerId="ADAL" clId="{334D92DA-B972-4084-A058-1CF1AE3DB37E}" dt="2019-04-09T20:21:54.251" v="2354" actId="3680"/>
          <ac:spMkLst>
            <pc:docMk/>
            <pc:sldMk cId="78743538" sldId="266"/>
            <ac:spMk id="3" creationId="{47608282-7BA1-4B85-9E9B-CABA2D63EC40}"/>
          </ac:spMkLst>
        </pc:spChg>
        <pc:spChg chg="add mod">
          <ac:chgData name="Chiara Rossi" userId="4402eed5-5d85-48eb-b84c-3a9c482ae5ef" providerId="ADAL" clId="{334D92DA-B972-4084-A058-1CF1AE3DB37E}" dt="2019-04-10T11:00:05.815" v="4546" actId="20577"/>
          <ac:spMkLst>
            <pc:docMk/>
            <pc:sldMk cId="78743538" sldId="266"/>
            <ac:spMk id="8" creationId="{EB606D3F-2C15-4E4F-80E0-C46CAE00F8B3}"/>
          </ac:spMkLst>
        </pc:spChg>
        <pc:graphicFrameChg chg="add del mod modGraphic">
          <ac:chgData name="Chiara Rossi" userId="4402eed5-5d85-48eb-b84c-3a9c482ae5ef" providerId="ADAL" clId="{334D92DA-B972-4084-A058-1CF1AE3DB37E}" dt="2019-04-09T20:36:52.182" v="2611" actId="478"/>
          <ac:graphicFrameMkLst>
            <pc:docMk/>
            <pc:sldMk cId="78743538" sldId="266"/>
            <ac:graphicFrameMk id="6" creationId="{AB9CFDB8-F26A-4635-8961-CEBA4C3FDDCC}"/>
          </ac:graphicFrameMkLst>
        </pc:graphicFrameChg>
      </pc:sldChg>
      <pc:sldChg chg="modSp ord">
        <pc:chgData name="Chiara Rossi" userId="4402eed5-5d85-48eb-b84c-3a9c482ae5ef" providerId="ADAL" clId="{334D92DA-B972-4084-A058-1CF1AE3DB37E}" dt="2019-04-10T10:29:02.740" v="4345" actId="20577"/>
        <pc:sldMkLst>
          <pc:docMk/>
          <pc:sldMk cId="938739620" sldId="267"/>
        </pc:sldMkLst>
        <pc:spChg chg="mod">
          <ac:chgData name="Chiara Rossi" userId="4402eed5-5d85-48eb-b84c-3a9c482ae5ef" providerId="ADAL" clId="{334D92DA-B972-4084-A058-1CF1AE3DB37E}" dt="2019-04-10T10:29:02.740" v="4345" actId="20577"/>
          <ac:spMkLst>
            <pc:docMk/>
            <pc:sldMk cId="938739620" sldId="267"/>
            <ac:spMk id="3" creationId="{7F6A5710-B8D8-4190-BED9-BFD142550A4B}"/>
          </ac:spMkLst>
        </pc:spChg>
      </pc:sldChg>
      <pc:sldChg chg="addSp delSp modSp add mod ord setBg">
        <pc:chgData name="Chiara Rossi" userId="4402eed5-5d85-48eb-b84c-3a9c482ae5ef" providerId="ADAL" clId="{334D92DA-B972-4084-A058-1CF1AE3DB37E}" dt="2019-04-10T07:21:06.249" v="3140" actId="1582"/>
        <pc:sldMkLst>
          <pc:docMk/>
          <pc:sldMk cId="4179237838" sldId="269"/>
        </pc:sldMkLst>
        <pc:spChg chg="mod">
          <ac:chgData name="Chiara Rossi" userId="4402eed5-5d85-48eb-b84c-3a9c482ae5ef" providerId="ADAL" clId="{334D92DA-B972-4084-A058-1CF1AE3DB37E}" dt="2019-04-10T07:20:19.293" v="3135" actId="20577"/>
          <ac:spMkLst>
            <pc:docMk/>
            <pc:sldMk cId="4179237838" sldId="269"/>
            <ac:spMk id="2" creationId="{F7F08804-3048-4BB1-ABCC-625D1024C9E1}"/>
          </ac:spMkLst>
        </pc:spChg>
        <pc:spChg chg="del">
          <ac:chgData name="Chiara Rossi" userId="4402eed5-5d85-48eb-b84c-3a9c482ae5ef" providerId="ADAL" clId="{334D92DA-B972-4084-A058-1CF1AE3DB37E}" dt="2019-04-08T21:19:14.893" v="5" actId="478"/>
          <ac:spMkLst>
            <pc:docMk/>
            <pc:sldMk cId="4179237838" sldId="269"/>
            <ac:spMk id="3" creationId="{DAA63BBB-498F-4F50-899C-9732106C989D}"/>
          </ac:spMkLst>
        </pc:spChg>
        <pc:spChg chg="mod ord">
          <ac:chgData name="Chiara Rossi" userId="4402eed5-5d85-48eb-b84c-3a9c482ae5ef" providerId="ADAL" clId="{334D92DA-B972-4084-A058-1CF1AE3DB37E}" dt="2019-04-08T21:28:08.677" v="437" actId="26606"/>
          <ac:spMkLst>
            <pc:docMk/>
            <pc:sldMk cId="4179237838" sldId="269"/>
            <ac:spMk id="4" creationId="{BBE6DB88-4A65-4C99-A2E4-B7F3B709F16D}"/>
          </ac:spMkLst>
        </pc:spChg>
        <pc:spChg chg="mod ord">
          <ac:chgData name="Chiara Rossi" userId="4402eed5-5d85-48eb-b84c-3a9c482ae5ef" providerId="ADAL" clId="{334D92DA-B972-4084-A058-1CF1AE3DB37E}" dt="2019-04-08T21:28:08.677" v="437" actId="26606"/>
          <ac:spMkLst>
            <pc:docMk/>
            <pc:sldMk cId="4179237838" sldId="269"/>
            <ac:spMk id="5" creationId="{C59D1720-E974-49BB-A79B-AA6414A73AB1}"/>
          </ac:spMkLst>
        </pc:spChg>
        <pc:spChg chg="add del mod">
          <ac:chgData name="Chiara Rossi" userId="4402eed5-5d85-48eb-b84c-3a9c482ae5ef" providerId="ADAL" clId="{334D92DA-B972-4084-A058-1CF1AE3DB37E}" dt="2019-04-08T21:22:17.945" v="194" actId="478"/>
          <ac:spMkLst>
            <pc:docMk/>
            <pc:sldMk cId="4179237838" sldId="269"/>
            <ac:spMk id="7" creationId="{10618956-7FC3-4657-A48B-1EC299E22102}"/>
          </ac:spMkLst>
        </pc:spChg>
        <pc:spChg chg="add mod">
          <ac:chgData name="Chiara Rossi" userId="4402eed5-5d85-48eb-b84c-3a9c482ae5ef" providerId="ADAL" clId="{334D92DA-B972-4084-A058-1CF1AE3DB37E}" dt="2019-04-10T07:20:24.486" v="3136" actId="1076"/>
          <ac:spMkLst>
            <pc:docMk/>
            <pc:sldMk cId="4179237838" sldId="269"/>
            <ac:spMk id="8" creationId="{0917597F-31FC-4C89-AE04-EB686E6C22FB}"/>
          </ac:spMkLst>
        </pc:spChg>
        <pc:spChg chg="add mod">
          <ac:chgData name="Chiara Rossi" userId="4402eed5-5d85-48eb-b84c-3a9c482ae5ef" providerId="ADAL" clId="{334D92DA-B972-4084-A058-1CF1AE3DB37E}" dt="2019-04-08T21:32:38.693" v="497" actId="164"/>
          <ac:spMkLst>
            <pc:docMk/>
            <pc:sldMk cId="4179237838" sldId="269"/>
            <ac:spMk id="17" creationId="{5551E129-3922-4DED-89F6-101A0F9CFA86}"/>
          </ac:spMkLst>
        </pc:spChg>
        <pc:spChg chg="add mod">
          <ac:chgData name="Chiara Rossi" userId="4402eed5-5d85-48eb-b84c-3a9c482ae5ef" providerId="ADAL" clId="{334D92DA-B972-4084-A058-1CF1AE3DB37E}" dt="2019-04-08T21:33:02.350" v="501" actId="164"/>
          <ac:spMkLst>
            <pc:docMk/>
            <pc:sldMk cId="4179237838" sldId="269"/>
            <ac:spMk id="18" creationId="{6DCAC8EC-88AE-42DF-B63E-37D77FB9F378}"/>
          </ac:spMkLst>
        </pc:spChg>
        <pc:spChg chg="add mod">
          <ac:chgData name="Chiara Rossi" userId="4402eed5-5d85-48eb-b84c-3a9c482ae5ef" providerId="ADAL" clId="{334D92DA-B972-4084-A058-1CF1AE3DB37E}" dt="2019-04-08T21:32:38.693" v="497" actId="164"/>
          <ac:spMkLst>
            <pc:docMk/>
            <pc:sldMk cId="4179237838" sldId="269"/>
            <ac:spMk id="19" creationId="{C7BFABD6-4DC5-4E3E-9D1A-9007EBB265FF}"/>
          </ac:spMkLst>
        </pc:spChg>
        <pc:grpChg chg="add mod">
          <ac:chgData name="Chiara Rossi" userId="4402eed5-5d85-48eb-b84c-3a9c482ae5ef" providerId="ADAL" clId="{334D92DA-B972-4084-A058-1CF1AE3DB37E}" dt="2019-04-08T21:35:17.633" v="526" actId="1076"/>
          <ac:grpSpMkLst>
            <pc:docMk/>
            <pc:sldMk cId="4179237838" sldId="269"/>
            <ac:grpSpMk id="20" creationId="{263E924A-98B8-49B5-8AAE-A5DB9B2DACDF}"/>
          </ac:grpSpMkLst>
        </pc:grpChg>
        <pc:grpChg chg="add mod">
          <ac:chgData name="Chiara Rossi" userId="4402eed5-5d85-48eb-b84c-3a9c482ae5ef" providerId="ADAL" clId="{334D92DA-B972-4084-A058-1CF1AE3DB37E}" dt="2019-04-08T21:35:17.633" v="526" actId="1076"/>
          <ac:grpSpMkLst>
            <pc:docMk/>
            <pc:sldMk cId="4179237838" sldId="269"/>
            <ac:grpSpMk id="21" creationId="{8AA98CAC-1BF7-430D-89F4-9C9DDD0B895F}"/>
          </ac:grpSpMkLst>
        </pc:grpChg>
        <pc:picChg chg="add mod">
          <ac:chgData name="Chiara Rossi" userId="4402eed5-5d85-48eb-b84c-3a9c482ae5ef" providerId="ADAL" clId="{334D92DA-B972-4084-A058-1CF1AE3DB37E}" dt="2019-04-08T21:32:38.693" v="497" actId="164"/>
          <ac:picMkLst>
            <pc:docMk/>
            <pc:sldMk cId="4179237838" sldId="269"/>
            <ac:picMk id="9" creationId="{E413A853-E793-4199-AE70-9BCE5A2D6C93}"/>
          </ac:picMkLst>
        </pc:picChg>
        <pc:cxnChg chg="add mod">
          <ac:chgData name="Chiara Rossi" userId="4402eed5-5d85-48eb-b84c-3a9c482ae5ef" providerId="ADAL" clId="{334D92DA-B972-4084-A058-1CF1AE3DB37E}" dt="2019-04-10T07:21:06.249" v="3140" actId="1582"/>
          <ac:cxnSpMkLst>
            <pc:docMk/>
            <pc:sldMk cId="4179237838" sldId="269"/>
            <ac:cxnSpMk id="11" creationId="{7E23C01C-3471-45CC-BEEB-29104865CE92}"/>
          </ac:cxnSpMkLst>
        </pc:cxnChg>
        <pc:cxnChg chg="add del mod">
          <ac:chgData name="Chiara Rossi" userId="4402eed5-5d85-48eb-b84c-3a9c482ae5ef" providerId="ADAL" clId="{334D92DA-B972-4084-A058-1CF1AE3DB37E}" dt="2019-04-08T21:29:16.753" v="453" actId="478"/>
          <ac:cxnSpMkLst>
            <pc:docMk/>
            <pc:sldMk cId="4179237838" sldId="269"/>
            <ac:cxnSpMk id="12" creationId="{CAC7ED4C-5575-4E3B-AB31-29F56414F163}"/>
          </ac:cxnSpMkLst>
        </pc:cxnChg>
        <pc:cxnChg chg="add del mod">
          <ac:chgData name="Chiara Rossi" userId="4402eed5-5d85-48eb-b84c-3a9c482ae5ef" providerId="ADAL" clId="{334D92DA-B972-4084-A058-1CF1AE3DB37E}" dt="2019-04-08T21:29:34.971" v="458" actId="478"/>
          <ac:cxnSpMkLst>
            <pc:docMk/>
            <pc:sldMk cId="4179237838" sldId="269"/>
            <ac:cxnSpMk id="13" creationId="{8D215B2F-DCC9-4FB5-9448-87B950598EFD}"/>
          </ac:cxnSpMkLst>
        </pc:cxnChg>
        <pc:cxnChg chg="add mod">
          <ac:chgData name="Chiara Rossi" userId="4402eed5-5d85-48eb-b84c-3a9c482ae5ef" providerId="ADAL" clId="{334D92DA-B972-4084-A058-1CF1AE3DB37E}" dt="2019-04-10T07:20:59.421" v="3139" actId="1582"/>
          <ac:cxnSpMkLst>
            <pc:docMk/>
            <pc:sldMk cId="4179237838" sldId="269"/>
            <ac:cxnSpMk id="14" creationId="{22778679-4EAF-4F89-B5C3-BC6317139D57}"/>
          </ac:cxnSpMkLst>
        </pc:cxnChg>
        <pc:cxnChg chg="add mod">
          <ac:chgData name="Chiara Rossi" userId="4402eed5-5d85-48eb-b84c-3a9c482ae5ef" providerId="ADAL" clId="{334D92DA-B972-4084-A058-1CF1AE3DB37E}" dt="2019-04-10T07:20:52.789" v="3138" actId="1582"/>
          <ac:cxnSpMkLst>
            <pc:docMk/>
            <pc:sldMk cId="4179237838" sldId="269"/>
            <ac:cxnSpMk id="15" creationId="{2BF2D41D-6EE7-42EB-9C91-2866E1FEC460}"/>
          </ac:cxnSpMkLst>
        </pc:cxnChg>
        <pc:cxnChg chg="add mod">
          <ac:chgData name="Chiara Rossi" userId="4402eed5-5d85-48eb-b84c-3a9c482ae5ef" providerId="ADAL" clId="{334D92DA-B972-4084-A058-1CF1AE3DB37E}" dt="2019-04-10T07:20:45.422" v="3137" actId="1582"/>
          <ac:cxnSpMkLst>
            <pc:docMk/>
            <pc:sldMk cId="4179237838" sldId="269"/>
            <ac:cxnSpMk id="16" creationId="{051F9912-5323-4E8B-AB27-1370A8EBFBC8}"/>
          </ac:cxnSpMkLst>
        </pc:cxnChg>
      </pc:sldChg>
      <pc:sldChg chg="modSp add">
        <pc:chgData name="Chiara Rossi" userId="4402eed5-5d85-48eb-b84c-3a9c482ae5ef" providerId="ADAL" clId="{334D92DA-B972-4084-A058-1CF1AE3DB37E}" dt="2019-04-09T20:52:17.248" v="3123" actId="207"/>
        <pc:sldMkLst>
          <pc:docMk/>
          <pc:sldMk cId="2996176496" sldId="270"/>
        </pc:sldMkLst>
        <pc:spChg chg="mod">
          <ac:chgData name="Chiara Rossi" userId="4402eed5-5d85-48eb-b84c-3a9c482ae5ef" providerId="ADAL" clId="{334D92DA-B972-4084-A058-1CF1AE3DB37E}" dt="2019-04-08T21:19:48.351" v="36" actId="20577"/>
          <ac:spMkLst>
            <pc:docMk/>
            <pc:sldMk cId="2996176496" sldId="270"/>
            <ac:spMk id="2" creationId="{9674F07F-429D-40D0-8917-D1BF8B6AA7DA}"/>
          </ac:spMkLst>
        </pc:spChg>
        <pc:spChg chg="mod">
          <ac:chgData name="Chiara Rossi" userId="4402eed5-5d85-48eb-b84c-3a9c482ae5ef" providerId="ADAL" clId="{334D92DA-B972-4084-A058-1CF1AE3DB37E}" dt="2019-04-09T20:52:17.248" v="3123" actId="207"/>
          <ac:spMkLst>
            <pc:docMk/>
            <pc:sldMk cId="2996176496" sldId="270"/>
            <ac:spMk id="3" creationId="{6D31D361-47B0-44D3-A136-7B9EAFB4968A}"/>
          </ac:spMkLst>
        </pc:spChg>
      </pc:sldChg>
      <pc:sldChg chg="addSp delSp modSp add">
        <pc:chgData name="Chiara Rossi" userId="4402eed5-5d85-48eb-b84c-3a9c482ae5ef" providerId="ADAL" clId="{334D92DA-B972-4084-A058-1CF1AE3DB37E}" dt="2019-04-09T20:35:44.267" v="2576" actId="207"/>
        <pc:sldMkLst>
          <pc:docMk/>
          <pc:sldMk cId="1281242699" sldId="271"/>
        </pc:sldMkLst>
        <pc:spChg chg="mod">
          <ac:chgData name="Chiara Rossi" userId="4402eed5-5d85-48eb-b84c-3a9c482ae5ef" providerId="ADAL" clId="{334D92DA-B972-4084-A058-1CF1AE3DB37E}" dt="2019-04-08T21:59:48.033" v="1120" actId="5793"/>
          <ac:spMkLst>
            <pc:docMk/>
            <pc:sldMk cId="1281242699" sldId="271"/>
            <ac:spMk id="2" creationId="{1B5EB02A-E39A-4A4E-85B6-DA388AB103EA}"/>
          </ac:spMkLst>
        </pc:spChg>
        <pc:spChg chg="mod">
          <ac:chgData name="Chiara Rossi" userId="4402eed5-5d85-48eb-b84c-3a9c482ae5ef" providerId="ADAL" clId="{334D92DA-B972-4084-A058-1CF1AE3DB37E}" dt="2019-04-09T20:35:44.267" v="2576" actId="207"/>
          <ac:spMkLst>
            <pc:docMk/>
            <pc:sldMk cId="1281242699" sldId="271"/>
            <ac:spMk id="3" creationId="{4B6B1D84-99C7-40E4-902B-839D33A25787}"/>
          </ac:spMkLst>
        </pc:spChg>
        <pc:grpChg chg="add del">
          <ac:chgData name="Chiara Rossi" userId="4402eed5-5d85-48eb-b84c-3a9c482ae5ef" providerId="ADAL" clId="{334D92DA-B972-4084-A058-1CF1AE3DB37E}" dt="2019-04-08T21:59:52.643" v="1121" actId="478"/>
          <ac:grpSpMkLst>
            <pc:docMk/>
            <pc:sldMk cId="1281242699" sldId="271"/>
            <ac:grpSpMk id="6" creationId="{3F0CA472-CA69-4176-BB4C-8AAEB521F3F5}"/>
          </ac:grpSpMkLst>
        </pc:grpChg>
        <pc:picChg chg="add mod">
          <ac:chgData name="Chiara Rossi" userId="4402eed5-5d85-48eb-b84c-3a9c482ae5ef" providerId="ADAL" clId="{334D92DA-B972-4084-A058-1CF1AE3DB37E}" dt="2019-04-09T08:04:22.840" v="1679" actId="1076"/>
          <ac:picMkLst>
            <pc:docMk/>
            <pc:sldMk cId="1281242699" sldId="271"/>
            <ac:picMk id="7" creationId="{5015C3E6-1FEC-4540-8041-CCD0591AC9CD}"/>
          </ac:picMkLst>
        </pc:picChg>
        <pc:picChg chg="add mod">
          <ac:chgData name="Chiara Rossi" userId="4402eed5-5d85-48eb-b84c-3a9c482ae5ef" providerId="ADAL" clId="{334D92DA-B972-4084-A058-1CF1AE3DB37E}" dt="2019-04-09T08:04:19.328" v="1678" actId="1076"/>
          <ac:picMkLst>
            <pc:docMk/>
            <pc:sldMk cId="1281242699" sldId="271"/>
            <ac:picMk id="9" creationId="{8D4C27A3-81D6-4AA8-AA02-0D8F2EAFBA92}"/>
          </ac:picMkLst>
        </pc:picChg>
        <pc:cxnChg chg="add mod">
          <ac:chgData name="Chiara Rossi" userId="4402eed5-5d85-48eb-b84c-3a9c482ae5ef" providerId="ADAL" clId="{334D92DA-B972-4084-A058-1CF1AE3DB37E}" dt="2019-04-09T08:04:49.679" v="1682" actId="208"/>
          <ac:cxnSpMkLst>
            <pc:docMk/>
            <pc:sldMk cId="1281242699" sldId="271"/>
            <ac:cxnSpMk id="11" creationId="{3314B96A-BD39-42E1-8F38-4E5581D28BE7}"/>
          </ac:cxnSpMkLst>
        </pc:cxnChg>
      </pc:sldChg>
      <pc:sldChg chg="addSp delSp modSp add">
        <pc:chgData name="Chiara Rossi" userId="4402eed5-5d85-48eb-b84c-3a9c482ae5ef" providerId="ADAL" clId="{334D92DA-B972-4084-A058-1CF1AE3DB37E}" dt="2019-04-10T10:43:25.929" v="4540" actId="1076"/>
        <pc:sldMkLst>
          <pc:docMk/>
          <pc:sldMk cId="1751204337" sldId="272"/>
        </pc:sldMkLst>
        <pc:spChg chg="mod">
          <ac:chgData name="Chiara Rossi" userId="4402eed5-5d85-48eb-b84c-3a9c482ae5ef" providerId="ADAL" clId="{334D92DA-B972-4084-A058-1CF1AE3DB37E}" dt="2019-04-08T22:22:50.514" v="1496" actId="20577"/>
          <ac:spMkLst>
            <pc:docMk/>
            <pc:sldMk cId="1751204337" sldId="272"/>
            <ac:spMk id="2" creationId="{1D54CE61-024F-4609-A41F-9C3419980D8A}"/>
          </ac:spMkLst>
        </pc:spChg>
        <pc:spChg chg="mod">
          <ac:chgData name="Chiara Rossi" userId="4402eed5-5d85-48eb-b84c-3a9c482ae5ef" providerId="ADAL" clId="{334D92DA-B972-4084-A058-1CF1AE3DB37E}" dt="2019-04-10T10:43:17.763" v="4538" actId="20577"/>
          <ac:spMkLst>
            <pc:docMk/>
            <pc:sldMk cId="1751204337" sldId="272"/>
            <ac:spMk id="3" creationId="{DFA72E6B-F0D5-42EC-A3D2-56E559BA66E4}"/>
          </ac:spMkLst>
        </pc:spChg>
        <pc:spChg chg="add del mod topLvl">
          <ac:chgData name="Chiara Rossi" userId="4402eed5-5d85-48eb-b84c-3a9c482ae5ef" providerId="ADAL" clId="{334D92DA-B972-4084-A058-1CF1AE3DB37E}" dt="2019-04-10T07:51:26.374" v="3228" actId="478"/>
          <ac:spMkLst>
            <pc:docMk/>
            <pc:sldMk cId="1751204337" sldId="272"/>
            <ac:spMk id="8" creationId="{F41EBAB3-B141-4C1C-B88B-3C7923A1CA56}"/>
          </ac:spMkLst>
        </pc:spChg>
        <pc:spChg chg="add del mod">
          <ac:chgData name="Chiara Rossi" userId="4402eed5-5d85-48eb-b84c-3a9c482ae5ef" providerId="ADAL" clId="{334D92DA-B972-4084-A058-1CF1AE3DB37E}" dt="2019-04-10T07:51:24.526" v="3227" actId="478"/>
          <ac:spMkLst>
            <pc:docMk/>
            <pc:sldMk cId="1751204337" sldId="272"/>
            <ac:spMk id="9" creationId="{EEB360DB-1666-489B-A34A-359A9CAC4F8A}"/>
          </ac:spMkLst>
        </pc:spChg>
        <pc:spChg chg="add del mod">
          <ac:chgData name="Chiara Rossi" userId="4402eed5-5d85-48eb-b84c-3a9c482ae5ef" providerId="ADAL" clId="{334D92DA-B972-4084-A058-1CF1AE3DB37E}" dt="2019-04-10T07:52:00.102" v="3232" actId="478"/>
          <ac:spMkLst>
            <pc:docMk/>
            <pc:sldMk cId="1751204337" sldId="272"/>
            <ac:spMk id="12" creationId="{B018355E-0A1A-491A-B5E3-886509112FF8}"/>
          </ac:spMkLst>
        </pc:spChg>
        <pc:spChg chg="add mod">
          <ac:chgData name="Chiara Rossi" userId="4402eed5-5d85-48eb-b84c-3a9c482ae5ef" providerId="ADAL" clId="{334D92DA-B972-4084-A058-1CF1AE3DB37E}" dt="2019-04-10T10:42:28.724" v="4503" actId="1076"/>
          <ac:spMkLst>
            <pc:docMk/>
            <pc:sldMk cId="1751204337" sldId="272"/>
            <ac:spMk id="14" creationId="{E76FA35D-A64B-47FB-B4A9-4B465576A3B1}"/>
          </ac:spMkLst>
        </pc:spChg>
        <pc:spChg chg="add mod">
          <ac:chgData name="Chiara Rossi" userId="4402eed5-5d85-48eb-b84c-3a9c482ae5ef" providerId="ADAL" clId="{334D92DA-B972-4084-A058-1CF1AE3DB37E}" dt="2019-04-10T10:42:32.138" v="4504" actId="1076"/>
          <ac:spMkLst>
            <pc:docMk/>
            <pc:sldMk cId="1751204337" sldId="272"/>
            <ac:spMk id="15" creationId="{6D918F32-6BEE-48E1-9DFF-761A2FB4D733}"/>
          </ac:spMkLst>
        </pc:spChg>
        <pc:spChg chg="add del mod">
          <ac:chgData name="Chiara Rossi" userId="4402eed5-5d85-48eb-b84c-3a9c482ae5ef" providerId="ADAL" clId="{334D92DA-B972-4084-A058-1CF1AE3DB37E}" dt="2019-04-10T07:52:02.639" v="3233" actId="478"/>
          <ac:spMkLst>
            <pc:docMk/>
            <pc:sldMk cId="1751204337" sldId="272"/>
            <ac:spMk id="18" creationId="{C35F5CC8-47D6-4209-AD6F-8B8F3E879F2C}"/>
          </ac:spMkLst>
        </pc:spChg>
        <pc:spChg chg="add mod">
          <ac:chgData name="Chiara Rossi" userId="4402eed5-5d85-48eb-b84c-3a9c482ae5ef" providerId="ADAL" clId="{334D92DA-B972-4084-A058-1CF1AE3DB37E}" dt="2019-04-10T07:51:51.884" v="3230" actId="164"/>
          <ac:spMkLst>
            <pc:docMk/>
            <pc:sldMk cId="1751204337" sldId="272"/>
            <ac:spMk id="19" creationId="{DE8F8465-6F1A-4A0E-81D6-2C943B341191}"/>
          </ac:spMkLst>
        </pc:spChg>
        <pc:spChg chg="add mod">
          <ac:chgData name="Chiara Rossi" userId="4402eed5-5d85-48eb-b84c-3a9c482ae5ef" providerId="ADAL" clId="{334D92DA-B972-4084-A058-1CF1AE3DB37E}" dt="2019-04-10T07:51:51.884" v="3230" actId="164"/>
          <ac:spMkLst>
            <pc:docMk/>
            <pc:sldMk cId="1751204337" sldId="272"/>
            <ac:spMk id="20" creationId="{5CE6699E-7F8A-44BF-A598-A834A780E839}"/>
          </ac:spMkLst>
        </pc:spChg>
        <pc:grpChg chg="add del mod">
          <ac:chgData name="Chiara Rossi" userId="4402eed5-5d85-48eb-b84c-3a9c482ae5ef" providerId="ADAL" clId="{334D92DA-B972-4084-A058-1CF1AE3DB37E}" dt="2019-04-10T07:51:26.374" v="3228" actId="478"/>
          <ac:grpSpMkLst>
            <pc:docMk/>
            <pc:sldMk cId="1751204337" sldId="272"/>
            <ac:grpSpMk id="16" creationId="{EB714C24-9C8C-4E75-AC49-FFFE54B187C9}"/>
          </ac:grpSpMkLst>
        </pc:grpChg>
        <pc:grpChg chg="add mod">
          <ac:chgData name="Chiara Rossi" userId="4402eed5-5d85-48eb-b84c-3a9c482ae5ef" providerId="ADAL" clId="{334D92DA-B972-4084-A058-1CF1AE3DB37E}" dt="2019-04-10T10:42:51.936" v="4506" actId="1076"/>
          <ac:grpSpMkLst>
            <pc:docMk/>
            <pc:sldMk cId="1751204337" sldId="272"/>
            <ac:grpSpMk id="21" creationId="{01045E96-91B3-471E-8E43-75972CE1845F}"/>
          </ac:grpSpMkLst>
        </pc:grpChg>
        <pc:picChg chg="add mod topLvl modCrop">
          <ac:chgData name="Chiara Rossi" userId="4402eed5-5d85-48eb-b84c-3a9c482ae5ef" providerId="ADAL" clId="{334D92DA-B972-4084-A058-1CF1AE3DB37E}" dt="2019-04-10T10:43:25.929" v="4540" actId="1076"/>
          <ac:picMkLst>
            <pc:docMk/>
            <pc:sldMk cId="1751204337" sldId="272"/>
            <ac:picMk id="7" creationId="{10B7709E-CA9F-41B1-A759-23CD4E50D621}"/>
          </ac:picMkLst>
        </pc:picChg>
        <pc:picChg chg="add mod">
          <ac:chgData name="Chiara Rossi" userId="4402eed5-5d85-48eb-b84c-3a9c482ae5ef" providerId="ADAL" clId="{334D92DA-B972-4084-A058-1CF1AE3DB37E}" dt="2019-04-10T10:42:47.090" v="4505" actId="14100"/>
          <ac:picMkLst>
            <pc:docMk/>
            <pc:sldMk cId="1751204337" sldId="272"/>
            <ac:picMk id="11" creationId="{7C577BA4-BB69-4DBC-BE02-93235FC46D07}"/>
          </ac:picMkLst>
        </pc:picChg>
        <pc:picChg chg="add mod">
          <ac:chgData name="Chiara Rossi" userId="4402eed5-5d85-48eb-b84c-3a9c482ae5ef" providerId="ADAL" clId="{334D92DA-B972-4084-A058-1CF1AE3DB37E}" dt="2019-04-10T10:42:23.896" v="4502" actId="1076"/>
          <ac:picMkLst>
            <pc:docMk/>
            <pc:sldMk cId="1751204337" sldId="272"/>
            <ac:picMk id="13" creationId="{77849496-004A-448F-9328-0AD6A06DEF82}"/>
          </ac:picMkLst>
        </pc:picChg>
        <pc:picChg chg="add mod modCrop">
          <ac:chgData name="Chiara Rossi" userId="4402eed5-5d85-48eb-b84c-3a9c482ae5ef" providerId="ADAL" clId="{334D92DA-B972-4084-A058-1CF1AE3DB37E}" dt="2019-04-10T07:51:51.884" v="3230" actId="164"/>
          <ac:picMkLst>
            <pc:docMk/>
            <pc:sldMk cId="1751204337" sldId="272"/>
            <ac:picMk id="17" creationId="{1E79EA79-E4F8-4D18-9713-F17366E0B8D2}"/>
          </ac:picMkLst>
        </pc:picChg>
        <pc:cxnChg chg="add mod">
          <ac:chgData name="Chiara Rossi" userId="4402eed5-5d85-48eb-b84c-3a9c482ae5ef" providerId="ADAL" clId="{334D92DA-B972-4084-A058-1CF1AE3DB37E}" dt="2019-04-10T07:51:51.884" v="3230" actId="164"/>
          <ac:cxnSpMkLst>
            <pc:docMk/>
            <pc:sldMk cId="1751204337" sldId="272"/>
            <ac:cxnSpMk id="10" creationId="{44D2EE85-D0E7-47BE-914B-2A0493D76CBF}"/>
          </ac:cxnSpMkLst>
        </pc:cxnChg>
      </pc:sldChg>
      <pc:sldChg chg="addSp modSp add">
        <pc:chgData name="Chiara Rossi" userId="4402eed5-5d85-48eb-b84c-3a9c482ae5ef" providerId="ADAL" clId="{334D92DA-B972-4084-A058-1CF1AE3DB37E}" dt="2019-04-10T10:43:52.735" v="4543" actId="113"/>
        <pc:sldMkLst>
          <pc:docMk/>
          <pc:sldMk cId="1734242734" sldId="273"/>
        </pc:sldMkLst>
        <pc:spChg chg="mod">
          <ac:chgData name="Chiara Rossi" userId="4402eed5-5d85-48eb-b84c-3a9c482ae5ef" providerId="ADAL" clId="{334D92DA-B972-4084-A058-1CF1AE3DB37E}" dt="2019-04-08T22:25:45.344" v="1616" actId="20577"/>
          <ac:spMkLst>
            <pc:docMk/>
            <pc:sldMk cId="1734242734" sldId="273"/>
            <ac:spMk id="2" creationId="{93DE88C4-142F-40C4-933A-95BA64FF4E32}"/>
          </ac:spMkLst>
        </pc:spChg>
        <pc:spChg chg="mod">
          <ac:chgData name="Chiara Rossi" userId="4402eed5-5d85-48eb-b84c-3a9c482ae5ef" providerId="ADAL" clId="{334D92DA-B972-4084-A058-1CF1AE3DB37E}" dt="2019-04-10T10:43:52.735" v="4543" actId="113"/>
          <ac:spMkLst>
            <pc:docMk/>
            <pc:sldMk cId="1734242734" sldId="273"/>
            <ac:spMk id="3" creationId="{21384C22-6E6F-4CAD-98B6-857873D084D9}"/>
          </ac:spMkLst>
        </pc:spChg>
        <pc:picChg chg="add mod">
          <ac:chgData name="Chiara Rossi" userId="4402eed5-5d85-48eb-b84c-3a9c482ae5ef" providerId="ADAL" clId="{334D92DA-B972-4084-A058-1CF1AE3DB37E}" dt="2019-04-10T10:38:42.414" v="4408" actId="1076"/>
          <ac:picMkLst>
            <pc:docMk/>
            <pc:sldMk cId="1734242734" sldId="273"/>
            <ac:picMk id="7" creationId="{8AB63F5B-925C-4488-A982-185F34853221}"/>
          </ac:picMkLst>
        </pc:picChg>
      </pc:sldChg>
      <pc:sldChg chg="addSp delSp modSp add mod setBg">
        <pc:chgData name="Chiara Rossi" userId="4402eed5-5d85-48eb-b84c-3a9c482ae5ef" providerId="ADAL" clId="{334D92DA-B972-4084-A058-1CF1AE3DB37E}" dt="2019-04-09T20:42:05.310" v="2995" actId="207"/>
        <pc:sldMkLst>
          <pc:docMk/>
          <pc:sldMk cId="1228275762" sldId="274"/>
        </pc:sldMkLst>
        <pc:spChg chg="mod">
          <ac:chgData name="Chiara Rossi" userId="4402eed5-5d85-48eb-b84c-3a9c482ae5ef" providerId="ADAL" clId="{334D92DA-B972-4084-A058-1CF1AE3DB37E}" dt="2019-04-09T20:42:05.310" v="2995" actId="207"/>
          <ac:spMkLst>
            <pc:docMk/>
            <pc:sldMk cId="1228275762" sldId="274"/>
            <ac:spMk id="2" creationId="{7AB8E837-2E0B-48CE-A618-FE1EB8B5CC06}"/>
          </ac:spMkLst>
        </pc:spChg>
        <pc:spChg chg="del">
          <ac:chgData name="Chiara Rossi" userId="4402eed5-5d85-48eb-b84c-3a9c482ae5ef" providerId="ADAL" clId="{334D92DA-B972-4084-A058-1CF1AE3DB37E}" dt="2019-04-09T20:41:51.249" v="2982" actId="26606"/>
          <ac:spMkLst>
            <pc:docMk/>
            <pc:sldMk cId="1228275762" sldId="274"/>
            <ac:spMk id="3" creationId="{82819E60-F524-4B3B-A51D-0E37A4278D67}"/>
          </ac:spMkLst>
        </pc:spChg>
        <pc:spChg chg="mod">
          <ac:chgData name="Chiara Rossi" userId="4402eed5-5d85-48eb-b84c-3a9c482ae5ef" providerId="ADAL" clId="{334D92DA-B972-4084-A058-1CF1AE3DB37E}" dt="2019-04-09T20:41:51.249" v="2982" actId="26606"/>
          <ac:spMkLst>
            <pc:docMk/>
            <pc:sldMk cId="1228275762" sldId="274"/>
            <ac:spMk id="4" creationId="{D2FE101E-A6B9-459A-B181-E479E7F0C370}"/>
          </ac:spMkLst>
        </pc:spChg>
        <pc:spChg chg="mod">
          <ac:chgData name="Chiara Rossi" userId="4402eed5-5d85-48eb-b84c-3a9c482ae5ef" providerId="ADAL" clId="{334D92DA-B972-4084-A058-1CF1AE3DB37E}" dt="2019-04-09T20:41:51.249" v="2982" actId="26606"/>
          <ac:spMkLst>
            <pc:docMk/>
            <pc:sldMk cId="1228275762" sldId="274"/>
            <ac:spMk id="5" creationId="{5166BC97-FBDC-4D19-ACF6-2CDE59224833}"/>
          </ac:spMkLst>
        </pc:spChg>
        <pc:spChg chg="add">
          <ac:chgData name="Chiara Rossi" userId="4402eed5-5d85-48eb-b84c-3a9c482ae5ef" providerId="ADAL" clId="{334D92DA-B972-4084-A058-1CF1AE3DB37E}" dt="2019-04-09T20:41:51.249" v="2982" actId="26606"/>
          <ac:spMkLst>
            <pc:docMk/>
            <pc:sldMk cId="1228275762" sldId="274"/>
            <ac:spMk id="10" creationId="{52C0B2E1-0268-42EC-ABD3-94F81A05BCBD}"/>
          </ac:spMkLst>
        </pc:spChg>
        <pc:spChg chg="add">
          <ac:chgData name="Chiara Rossi" userId="4402eed5-5d85-48eb-b84c-3a9c482ae5ef" providerId="ADAL" clId="{334D92DA-B972-4084-A058-1CF1AE3DB37E}" dt="2019-04-09T20:41:51.249" v="2982" actId="26606"/>
          <ac:spMkLst>
            <pc:docMk/>
            <pc:sldMk cId="1228275762" sldId="274"/>
            <ac:spMk id="12" creationId="{7D2256B4-48EA-40FC-BBC0-AA1EE6E0080C}"/>
          </ac:spMkLst>
        </pc:spChg>
        <pc:spChg chg="add">
          <ac:chgData name="Chiara Rossi" userId="4402eed5-5d85-48eb-b84c-3a9c482ae5ef" providerId="ADAL" clId="{334D92DA-B972-4084-A058-1CF1AE3DB37E}" dt="2019-04-09T20:41:51.249" v="2982" actId="26606"/>
          <ac:spMkLst>
            <pc:docMk/>
            <pc:sldMk cId="1228275762" sldId="274"/>
            <ac:spMk id="16" creationId="{FBDCECDC-EEE3-4128-AA5E-82A8C08796E8}"/>
          </ac:spMkLst>
        </pc:spChg>
        <pc:spChg chg="add">
          <ac:chgData name="Chiara Rossi" userId="4402eed5-5d85-48eb-b84c-3a9c482ae5ef" providerId="ADAL" clId="{334D92DA-B972-4084-A058-1CF1AE3DB37E}" dt="2019-04-09T20:41:51.249" v="2982" actId="26606"/>
          <ac:spMkLst>
            <pc:docMk/>
            <pc:sldMk cId="1228275762" sldId="274"/>
            <ac:spMk id="18" creationId="{4260EDE0-989C-4E16-AF94-F652294D828E}"/>
          </ac:spMkLst>
        </pc:spChg>
        <pc:spChg chg="add">
          <ac:chgData name="Chiara Rossi" userId="4402eed5-5d85-48eb-b84c-3a9c482ae5ef" providerId="ADAL" clId="{334D92DA-B972-4084-A058-1CF1AE3DB37E}" dt="2019-04-09T20:41:51.249" v="2982" actId="26606"/>
          <ac:spMkLst>
            <pc:docMk/>
            <pc:sldMk cId="1228275762" sldId="274"/>
            <ac:spMk id="20" creationId="{1F3985C0-E548-44D2-B30E-F3E42DADE133}"/>
          </ac:spMkLst>
        </pc:spChg>
        <pc:cxnChg chg="add">
          <ac:chgData name="Chiara Rossi" userId="4402eed5-5d85-48eb-b84c-3a9c482ae5ef" providerId="ADAL" clId="{334D92DA-B972-4084-A058-1CF1AE3DB37E}" dt="2019-04-09T20:41:51.249" v="2982" actId="26606"/>
          <ac:cxnSpMkLst>
            <pc:docMk/>
            <pc:sldMk cId="1228275762" sldId="274"/>
            <ac:cxnSpMk id="14" creationId="{3D44BCCA-102D-4A9D-B1E4-2450CAF0B05E}"/>
          </ac:cxnSpMkLst>
        </pc:cxnChg>
      </pc:sldChg>
      <pc:sldChg chg="modSp">
        <pc:chgData name="Chiara Rossi" userId="4402eed5-5d85-48eb-b84c-3a9c482ae5ef" providerId="ADAL" clId="{334D92DA-B972-4084-A058-1CF1AE3DB37E}" dt="2019-04-10T09:26:09.737" v="3687" actId="207"/>
        <pc:sldMkLst>
          <pc:docMk/>
          <pc:sldMk cId="3147558913" sldId="275"/>
        </pc:sldMkLst>
        <pc:graphicFrameChg chg="mod">
          <ac:chgData name="Chiara Rossi" userId="4402eed5-5d85-48eb-b84c-3a9c482ae5ef" providerId="ADAL" clId="{334D92DA-B972-4084-A058-1CF1AE3DB37E}" dt="2019-04-10T09:26:09.737" v="3687" actId="207"/>
          <ac:graphicFrameMkLst>
            <pc:docMk/>
            <pc:sldMk cId="3147558913" sldId="275"/>
            <ac:graphicFrameMk id="7" creationId="{1ACF0B86-1C60-45B6-884F-6CA334114FC0}"/>
          </ac:graphicFrameMkLst>
        </pc:graphicFrameChg>
      </pc:sldChg>
      <pc:sldChg chg="addSp modSp add del">
        <pc:chgData name="Chiara Rossi" userId="4402eed5-5d85-48eb-b84c-3a9c482ae5ef" providerId="ADAL" clId="{334D92DA-B972-4084-A058-1CF1AE3DB37E}" dt="2019-04-10T10:20:52.476" v="4257" actId="20577"/>
        <pc:sldMkLst>
          <pc:docMk/>
          <pc:sldMk cId="529601121" sldId="276"/>
        </pc:sldMkLst>
        <pc:graphicFrameChg chg="add mod modGraphic">
          <ac:chgData name="Chiara Rossi" userId="4402eed5-5d85-48eb-b84c-3a9c482ae5ef" providerId="ADAL" clId="{334D92DA-B972-4084-A058-1CF1AE3DB37E}" dt="2019-04-10T10:20:52.476" v="4257" actId="20577"/>
          <ac:graphicFrameMkLst>
            <pc:docMk/>
            <pc:sldMk cId="529601121" sldId="276"/>
            <ac:graphicFrameMk id="3" creationId="{4B6470B9-8EE7-423E-A3D8-D71B4C30F2CF}"/>
          </ac:graphicFrameMkLst>
        </pc:graphicFrameChg>
      </pc:sldChg>
      <pc:sldChg chg="modSp add del ord">
        <pc:chgData name="Chiara Rossi" userId="4402eed5-5d85-48eb-b84c-3a9c482ae5ef" providerId="ADAL" clId="{334D92DA-B972-4084-A058-1CF1AE3DB37E}" dt="2019-04-10T09:23:27.401" v="3672" actId="2696"/>
        <pc:sldMkLst>
          <pc:docMk/>
          <pc:sldMk cId="4191470535" sldId="277"/>
        </pc:sldMkLst>
        <pc:spChg chg="mod">
          <ac:chgData name="Chiara Rossi" userId="4402eed5-5d85-48eb-b84c-3a9c482ae5ef" providerId="ADAL" clId="{334D92DA-B972-4084-A058-1CF1AE3DB37E}" dt="2019-04-10T09:19:15.201" v="3349" actId="20577"/>
          <ac:spMkLst>
            <pc:docMk/>
            <pc:sldMk cId="4191470535" sldId="277"/>
            <ac:spMk id="2" creationId="{F7F08804-3048-4BB1-ABCC-625D1024C9E1}"/>
          </ac:spMkLst>
        </pc:spChg>
        <pc:graphicFrameChg chg="mod modGraphic">
          <ac:chgData name="Chiara Rossi" userId="4402eed5-5d85-48eb-b84c-3a9c482ae5ef" providerId="ADAL" clId="{334D92DA-B972-4084-A058-1CF1AE3DB37E}" dt="2019-04-10T09:21:18.992" v="3364" actId="1076"/>
          <ac:graphicFrameMkLst>
            <pc:docMk/>
            <pc:sldMk cId="4191470535" sldId="277"/>
            <ac:graphicFrameMk id="3" creationId="{4B6470B9-8EE7-423E-A3D8-D71B4C30F2CF}"/>
          </ac:graphicFrameMkLst>
        </pc:graphicFrameChg>
      </pc:sldChg>
      <pc:sldChg chg="addSp modSp add">
        <pc:chgData name="Chiara Rossi" userId="4402eed5-5d85-48eb-b84c-3a9c482ae5ef" providerId="ADAL" clId="{334D92DA-B972-4084-A058-1CF1AE3DB37E}" dt="2019-04-10T10:13:52.874" v="4200" actId="255"/>
        <pc:sldMkLst>
          <pc:docMk/>
          <pc:sldMk cId="52158463" sldId="278"/>
        </pc:sldMkLst>
        <pc:spChg chg="mod">
          <ac:chgData name="Chiara Rossi" userId="4402eed5-5d85-48eb-b84c-3a9c482ae5ef" providerId="ADAL" clId="{334D92DA-B972-4084-A058-1CF1AE3DB37E}" dt="2019-04-10T09:19:40.695" v="3362" actId="20577"/>
          <ac:spMkLst>
            <pc:docMk/>
            <pc:sldMk cId="52158463" sldId="278"/>
            <ac:spMk id="2" creationId="{CCF0D188-4307-409D-B91F-9F2AB38B38E9}"/>
          </ac:spMkLst>
        </pc:spChg>
        <pc:spChg chg="add mod">
          <ac:chgData name="Chiara Rossi" userId="4402eed5-5d85-48eb-b84c-3a9c482ae5ef" providerId="ADAL" clId="{334D92DA-B972-4084-A058-1CF1AE3DB37E}" dt="2019-04-10T10:13:46.740" v="4199" actId="14100"/>
          <ac:spMkLst>
            <pc:docMk/>
            <pc:sldMk cId="52158463" sldId="278"/>
            <ac:spMk id="6" creationId="{78C0287B-189F-42D2-9CF9-118CC8F577BE}"/>
          </ac:spMkLst>
        </pc:spChg>
        <pc:spChg chg="mod">
          <ac:chgData name="Chiara Rossi" userId="4402eed5-5d85-48eb-b84c-3a9c482ae5ef" providerId="ADAL" clId="{334D92DA-B972-4084-A058-1CF1AE3DB37E}" dt="2019-04-10T10:13:52.874" v="4200" actId="255"/>
          <ac:spMkLst>
            <pc:docMk/>
            <pc:sldMk cId="52158463" sldId="278"/>
            <ac:spMk id="8" creationId="{EB606D3F-2C15-4E4F-80E0-C46CAE00F8B3}"/>
          </ac:spMkLst>
        </pc:spChg>
      </pc:sldChg>
    </pc:docChg>
  </pc:docChgLst>
  <pc:docChgLst>
    <pc:chgData name="Deise Origuella" userId="S::deise.origuella@vub.be::719cb9bf-64f7-40d3-9361-2d663a1a8508" providerId="AD" clId="Web-{838CD21D-E0C3-7C5A-4E42-221111FA1F36}"/>
    <pc:docChg chg="modSld">
      <pc:chgData name="Deise Origuella" userId="S::deise.origuella@vub.be::719cb9bf-64f7-40d3-9361-2d663a1a8508" providerId="AD" clId="Web-{838CD21D-E0C3-7C5A-4E42-221111FA1F36}" dt="2019-04-10T09:37:54.160" v="31" actId="20577"/>
      <pc:docMkLst>
        <pc:docMk/>
      </pc:docMkLst>
      <pc:sldChg chg="modSp">
        <pc:chgData name="Deise Origuella" userId="S::deise.origuella@vub.be::719cb9bf-64f7-40d3-9361-2d663a1a8508" providerId="AD" clId="Web-{838CD21D-E0C3-7C5A-4E42-221111FA1F36}" dt="2019-04-10T09:37:54.160" v="30" actId="20577"/>
        <pc:sldMkLst>
          <pc:docMk/>
          <pc:sldMk cId="1264197718" sldId="261"/>
        </pc:sldMkLst>
        <pc:spChg chg="mod">
          <ac:chgData name="Deise Origuella" userId="S::deise.origuella@vub.be::719cb9bf-64f7-40d3-9361-2d663a1a8508" providerId="AD" clId="Web-{838CD21D-E0C3-7C5A-4E42-221111FA1F36}" dt="2019-04-10T09:37:54.160" v="30" actId="20577"/>
          <ac:spMkLst>
            <pc:docMk/>
            <pc:sldMk cId="1264197718" sldId="261"/>
            <ac:spMk id="3" creationId="{3119FFDE-AAE4-4EAA-A517-CAF0FF1F7533}"/>
          </ac:spMkLst>
        </pc:spChg>
      </pc:sldChg>
      <pc:sldChg chg="modSp">
        <pc:chgData name="Deise Origuella" userId="S::deise.origuella@vub.be::719cb9bf-64f7-40d3-9361-2d663a1a8508" providerId="AD" clId="Web-{838CD21D-E0C3-7C5A-4E42-221111FA1F36}" dt="2019-04-10T09:36:23.736" v="24" actId="20577"/>
        <pc:sldMkLst>
          <pc:docMk/>
          <pc:sldMk cId="193227249" sldId="262"/>
        </pc:sldMkLst>
        <pc:spChg chg="mod">
          <ac:chgData name="Deise Origuella" userId="S::deise.origuella@vub.be::719cb9bf-64f7-40d3-9361-2d663a1a8508" providerId="AD" clId="Web-{838CD21D-E0C3-7C5A-4E42-221111FA1F36}" dt="2019-04-10T09:36:23.736" v="24" actId="20577"/>
          <ac:spMkLst>
            <pc:docMk/>
            <pc:sldMk cId="193227249" sldId="262"/>
            <ac:spMk id="6" creationId="{23C1F502-750D-409B-A7FE-B368469F0667}"/>
          </ac:spMkLst>
        </pc:spChg>
      </pc:sldChg>
      <pc:sldChg chg="modSp">
        <pc:chgData name="Deise Origuella" userId="S::deise.origuella@vub.be::719cb9bf-64f7-40d3-9361-2d663a1a8508" providerId="AD" clId="Web-{838CD21D-E0C3-7C5A-4E42-221111FA1F36}" dt="2019-04-10T09:35:29.250" v="17" actId="20577"/>
        <pc:sldMkLst>
          <pc:docMk/>
          <pc:sldMk cId="4179237838" sldId="269"/>
        </pc:sldMkLst>
        <pc:spChg chg="mod">
          <ac:chgData name="Deise Origuella" userId="S::deise.origuella@vub.be::719cb9bf-64f7-40d3-9361-2d663a1a8508" providerId="AD" clId="Web-{838CD21D-E0C3-7C5A-4E42-221111FA1F36}" dt="2019-04-10T09:35:29.250" v="17" actId="20577"/>
          <ac:spMkLst>
            <pc:docMk/>
            <pc:sldMk cId="4179237838" sldId="269"/>
            <ac:spMk id="8" creationId="{0917597F-31FC-4C89-AE04-EB686E6C22FB}"/>
          </ac:spMkLst>
        </pc:spChg>
      </pc:sldChg>
      <pc:sldChg chg="modSp">
        <pc:chgData name="Deise Origuella" userId="S::deise.origuella@vub.be::719cb9bf-64f7-40d3-9361-2d663a1a8508" providerId="AD" clId="Web-{838CD21D-E0C3-7C5A-4E42-221111FA1F36}" dt="2019-04-10T09:34:44.671" v="10" actId="20577"/>
        <pc:sldMkLst>
          <pc:docMk/>
          <pc:sldMk cId="2996176496" sldId="270"/>
        </pc:sldMkLst>
        <pc:spChg chg="mod">
          <ac:chgData name="Deise Origuella" userId="S::deise.origuella@vub.be::719cb9bf-64f7-40d3-9361-2d663a1a8508" providerId="AD" clId="Web-{838CD21D-E0C3-7C5A-4E42-221111FA1F36}" dt="2019-04-10T09:34:44.671" v="10" actId="20577"/>
          <ac:spMkLst>
            <pc:docMk/>
            <pc:sldMk cId="2996176496" sldId="270"/>
            <ac:spMk id="3" creationId="{6D31D361-47B0-44D3-A136-7B9EAFB4968A}"/>
          </ac:spMkLst>
        </pc:spChg>
      </pc:sldChg>
    </pc:docChg>
  </pc:docChgLst>
  <pc:docChgLst>
    <pc:chgData name="Chiara Rossi" userId="S::chiara.rossi@vub.be::4402eed5-5d85-48eb-b84c-3a9c482ae5ef" providerId="AD" clId="Web-{234BC007-770A-1389-39EA-6C23632FABA5}"/>
    <pc:docChg chg="addSld modSld sldOrd">
      <pc:chgData name="Chiara Rossi" userId="S::chiara.rossi@vub.be::4402eed5-5d85-48eb-b84c-3a9c482ae5ef" providerId="AD" clId="Web-{234BC007-770A-1389-39EA-6C23632FABA5}" dt="2019-04-08T21:17:38.641" v="219" actId="20577"/>
      <pc:docMkLst>
        <pc:docMk/>
      </pc:docMkLst>
    </pc:docChg>
  </pc:docChgLst>
  <pc:docChgLst>
    <pc:chgData name="Deise Origuella" userId="S::deise.origuella@vub.be::719cb9bf-64f7-40d3-9361-2d663a1a8508" providerId="AD" clId="Web-{66E61C18-D2A5-0035-D54C-C5E6CE62515A}"/>
    <pc:docChg chg="addSld modSld">
      <pc:chgData name="Deise Origuella" userId="S::deise.origuella@vub.be::719cb9bf-64f7-40d3-9361-2d663a1a8508" providerId="AD" clId="Web-{66E61C18-D2A5-0035-D54C-C5E6CE62515A}" dt="2019-04-10T08:54:16.746" v="54"/>
      <pc:docMkLst>
        <pc:docMk/>
      </pc:docMkLst>
      <pc:sldChg chg="addSp delSp modSp">
        <pc:chgData name="Deise Origuella" userId="S::deise.origuella@vub.be::719cb9bf-64f7-40d3-9361-2d663a1a8508" providerId="AD" clId="Web-{66E61C18-D2A5-0035-D54C-C5E6CE62515A}" dt="2019-04-10T08:47:21.120" v="27" actId="14100"/>
        <pc:sldMkLst>
          <pc:docMk/>
          <pc:sldMk cId="938739620" sldId="267"/>
        </pc:sldMkLst>
        <pc:picChg chg="add mod modCrop">
          <ac:chgData name="Deise Origuella" userId="S::deise.origuella@vub.be::719cb9bf-64f7-40d3-9361-2d663a1a8508" providerId="AD" clId="Web-{66E61C18-D2A5-0035-D54C-C5E6CE62515A}" dt="2019-04-10T08:46:59.714" v="19" actId="14100"/>
          <ac:picMkLst>
            <pc:docMk/>
            <pc:sldMk cId="938739620" sldId="267"/>
            <ac:picMk id="6" creationId="{44331617-1952-4868-83D2-E5F4E5920B05}"/>
          </ac:picMkLst>
        </pc:picChg>
        <pc:picChg chg="del">
          <ac:chgData name="Deise Origuella" userId="S::deise.origuella@vub.be::719cb9bf-64f7-40d3-9361-2d663a1a8508" providerId="AD" clId="Web-{66E61C18-D2A5-0035-D54C-C5E6CE62515A}" dt="2019-04-10T08:32:41.743" v="2"/>
          <ac:picMkLst>
            <pc:docMk/>
            <pc:sldMk cId="938739620" sldId="267"/>
            <ac:picMk id="7" creationId="{4919E362-F457-47D5-B54B-73CB5627CB83}"/>
          </ac:picMkLst>
        </pc:picChg>
        <pc:picChg chg="del">
          <ac:chgData name="Deise Origuella" userId="S::deise.origuella@vub.be::719cb9bf-64f7-40d3-9361-2d663a1a8508" providerId="AD" clId="Web-{66E61C18-D2A5-0035-D54C-C5E6CE62515A}" dt="2019-04-10T08:32:38.821" v="0"/>
          <ac:picMkLst>
            <pc:docMk/>
            <pc:sldMk cId="938739620" sldId="267"/>
            <ac:picMk id="9" creationId="{E27F23DA-FF58-4376-90F3-ADC012B879E5}"/>
          </ac:picMkLst>
        </pc:picChg>
        <pc:picChg chg="add mod modCrop">
          <ac:chgData name="Deise Origuella" userId="S::deise.origuella@vub.be::719cb9bf-64f7-40d3-9361-2d663a1a8508" providerId="AD" clId="Web-{66E61C18-D2A5-0035-D54C-C5E6CE62515A}" dt="2019-04-10T08:47:15.542" v="24" actId="1076"/>
          <ac:picMkLst>
            <pc:docMk/>
            <pc:sldMk cId="938739620" sldId="267"/>
            <ac:picMk id="10" creationId="{CAF073F8-1705-485C-8517-62A6246FE43F}"/>
          </ac:picMkLst>
        </pc:picChg>
        <pc:picChg chg="del">
          <ac:chgData name="Deise Origuella" userId="S::deise.origuella@vub.be::719cb9bf-64f7-40d3-9361-2d663a1a8508" providerId="AD" clId="Web-{66E61C18-D2A5-0035-D54C-C5E6CE62515A}" dt="2019-04-10T08:32:40.196" v="1"/>
          <ac:picMkLst>
            <pc:docMk/>
            <pc:sldMk cId="938739620" sldId="267"/>
            <ac:picMk id="11" creationId="{882BC8CF-2A6E-45B9-B796-193702356BE2}"/>
          </ac:picMkLst>
        </pc:picChg>
        <pc:picChg chg="add mod modCrop">
          <ac:chgData name="Deise Origuella" userId="S::deise.origuella@vub.be::719cb9bf-64f7-40d3-9361-2d663a1a8508" providerId="AD" clId="Web-{66E61C18-D2A5-0035-D54C-C5E6CE62515A}" dt="2019-04-10T08:47:21.120" v="27" actId="14100"/>
          <ac:picMkLst>
            <pc:docMk/>
            <pc:sldMk cId="938739620" sldId="267"/>
            <ac:picMk id="13" creationId="{5EA0DC51-8F1D-4EF0-9413-B30B700B44C7}"/>
          </ac:picMkLst>
        </pc:picChg>
      </pc:sldChg>
      <pc:sldChg chg="addSp delSp modSp add replId">
        <pc:chgData name="Deise Origuella" userId="S::deise.origuella@vub.be::719cb9bf-64f7-40d3-9361-2d663a1a8508" providerId="AD" clId="Web-{66E61C18-D2A5-0035-D54C-C5E6CE62515A}" dt="2019-04-10T08:54:16.746" v="54"/>
        <pc:sldMkLst>
          <pc:docMk/>
          <pc:sldMk cId="529601121" sldId="276"/>
        </pc:sldMkLst>
        <pc:spChg chg="mod">
          <ac:chgData name="Deise Origuella" userId="S::deise.origuella@vub.be::719cb9bf-64f7-40d3-9361-2d663a1a8508" providerId="AD" clId="Web-{66E61C18-D2A5-0035-D54C-C5E6CE62515A}" dt="2019-04-10T08:52:17.699" v="39" actId="20577"/>
          <ac:spMkLst>
            <pc:docMk/>
            <pc:sldMk cId="529601121" sldId="276"/>
            <ac:spMk id="2" creationId="{F7F08804-3048-4BB1-ABCC-625D1024C9E1}"/>
          </ac:spMkLst>
        </pc:spChg>
        <pc:spChg chg="add mod">
          <ac:chgData name="Deise Origuella" userId="S::deise.origuella@vub.be::719cb9bf-64f7-40d3-9361-2d663a1a8508" providerId="AD" clId="Web-{66E61C18-D2A5-0035-D54C-C5E6CE62515A}" dt="2019-04-10T08:54:16.746" v="54"/>
          <ac:spMkLst>
            <pc:docMk/>
            <pc:sldMk cId="529601121" sldId="276"/>
            <ac:spMk id="4" creationId="{29457296-6051-431E-92A1-AAEDDCA5CC5C}"/>
          </ac:spMkLst>
        </pc:spChg>
        <pc:spChg chg="del mod">
          <ac:chgData name="Deise Origuella" userId="S::deise.origuella@vub.be::719cb9bf-64f7-40d3-9361-2d663a1a8508" providerId="AD" clId="Web-{66E61C18-D2A5-0035-D54C-C5E6CE62515A}" dt="2019-04-10T08:54:16.746" v="54"/>
          <ac:spMkLst>
            <pc:docMk/>
            <pc:sldMk cId="529601121" sldId="276"/>
            <ac:spMk id="6" creationId="{23C1F502-750D-409B-A7FE-B368469F0667}"/>
          </ac:spMkLst>
        </pc:spChg>
        <pc:spChg chg="del">
          <ac:chgData name="Deise Origuella" userId="S::deise.origuella@vub.be::719cb9bf-64f7-40d3-9361-2d663a1a8508" providerId="AD" clId="Web-{66E61C18-D2A5-0035-D54C-C5E6CE62515A}" dt="2019-04-10T08:53:56.605" v="48"/>
          <ac:spMkLst>
            <pc:docMk/>
            <pc:sldMk cId="529601121" sldId="276"/>
            <ac:spMk id="17" creationId="{791FE306-DE19-4EBF-8876-305725F1635C}"/>
          </ac:spMkLst>
        </pc:spChg>
        <pc:spChg chg="del">
          <ac:chgData name="Deise Origuella" userId="S::deise.origuella@vub.be::719cb9bf-64f7-40d3-9361-2d663a1a8508" providerId="AD" clId="Web-{66E61C18-D2A5-0035-D54C-C5E6CE62515A}" dt="2019-04-10T08:54:02.449" v="50"/>
          <ac:spMkLst>
            <pc:docMk/>
            <pc:sldMk cId="529601121" sldId="276"/>
            <ac:spMk id="18" creationId="{39F46913-ABD8-482E-B406-9944839BC0F9}"/>
          </ac:spMkLst>
        </pc:spChg>
        <pc:spChg chg="del">
          <ac:chgData name="Deise Origuella" userId="S::deise.origuella@vub.be::719cb9bf-64f7-40d3-9361-2d663a1a8508" providerId="AD" clId="Web-{66E61C18-D2A5-0035-D54C-C5E6CE62515A}" dt="2019-04-10T08:54:07.246" v="52"/>
          <ac:spMkLst>
            <pc:docMk/>
            <pc:sldMk cId="529601121" sldId="276"/>
            <ac:spMk id="19" creationId="{54F389FA-9A9E-4FA7-B779-B8A027ED2EFA}"/>
          </ac:spMkLst>
        </pc:spChg>
        <pc:picChg chg="del">
          <ac:chgData name="Deise Origuella" userId="S::deise.origuella@vub.be::719cb9bf-64f7-40d3-9361-2d663a1a8508" providerId="AD" clId="Web-{66E61C18-D2A5-0035-D54C-C5E6CE62515A}" dt="2019-04-10T08:53:42.152" v="42"/>
          <ac:picMkLst>
            <pc:docMk/>
            <pc:sldMk cId="529601121" sldId="276"/>
            <ac:picMk id="10" creationId="{9733CB6F-52DA-4946-B070-FE68BB3A469F}"/>
          </ac:picMkLst>
        </pc:picChg>
        <pc:cxnChg chg="del">
          <ac:chgData name="Deise Origuella" userId="S::deise.origuella@vub.be::719cb9bf-64f7-40d3-9361-2d663a1a8508" providerId="AD" clId="Web-{66E61C18-D2A5-0035-D54C-C5E6CE62515A}" dt="2019-04-10T08:53:58.371" v="49"/>
          <ac:cxnSpMkLst>
            <pc:docMk/>
            <pc:sldMk cId="529601121" sldId="276"/>
            <ac:cxnSpMk id="13" creationId="{363BEAF0-EE8E-44ED-AD0F-CD38BAD05744}"/>
          </ac:cxnSpMkLst>
        </pc:cxnChg>
        <pc:cxnChg chg="del">
          <ac:chgData name="Deise Origuella" userId="S::deise.origuella@vub.be::719cb9bf-64f7-40d3-9361-2d663a1a8508" providerId="AD" clId="Web-{66E61C18-D2A5-0035-D54C-C5E6CE62515A}" dt="2019-04-10T08:53:50.918" v="47"/>
          <ac:cxnSpMkLst>
            <pc:docMk/>
            <pc:sldMk cId="529601121" sldId="276"/>
            <ac:cxnSpMk id="14" creationId="{4BBDCC0D-E00D-41F4-B7E6-F6E901EA286A}"/>
          </ac:cxnSpMkLst>
        </pc:cxnChg>
        <pc:cxnChg chg="del">
          <ac:chgData name="Deise Origuella" userId="S::deise.origuella@vub.be::719cb9bf-64f7-40d3-9361-2d663a1a8508" providerId="AD" clId="Web-{66E61C18-D2A5-0035-D54C-C5E6CE62515A}" dt="2019-04-10T08:54:04.168" v="51"/>
          <ac:cxnSpMkLst>
            <pc:docMk/>
            <pc:sldMk cId="529601121" sldId="276"/>
            <ac:cxnSpMk id="15" creationId="{4BB35822-33ED-49E6-AD8F-B22077A75E74}"/>
          </ac:cxnSpMkLst>
        </pc:cxnChg>
        <pc:cxnChg chg="del">
          <ac:chgData name="Deise Origuella" userId="S::deise.origuella@vub.be::719cb9bf-64f7-40d3-9361-2d663a1a8508" providerId="AD" clId="Web-{66E61C18-D2A5-0035-D54C-C5E6CE62515A}" dt="2019-04-10T08:54:08.996" v="53"/>
          <ac:cxnSpMkLst>
            <pc:docMk/>
            <pc:sldMk cId="529601121" sldId="276"/>
            <ac:cxnSpMk id="16" creationId="{8748F23E-6AF5-4569-84B9-0B9557258433}"/>
          </ac:cxnSpMkLst>
        </pc:cxnChg>
      </pc:sldChg>
    </pc:docChg>
  </pc:docChgLst>
  <pc:docChgLst>
    <pc:chgData name="Chiara Rossi" userId="S::chiara.rossi@vub.be::4402eed5-5d85-48eb-b84c-3a9c482ae5ef" providerId="AD" clId="Web-{F70FFC18-E4B0-4472-B7E4-3B82BB28311D}"/>
    <pc:docChg chg="addSld modSld sldOrd">
      <pc:chgData name="Chiara Rossi" userId="S::chiara.rossi@vub.be::4402eed5-5d85-48eb-b84c-3a9c482ae5ef" providerId="AD" clId="Web-{F70FFC18-E4B0-4472-B7E4-3B82BB28311D}" dt="2019-02-13T14:47:45.846" v="244" actId="20577"/>
      <pc:docMkLst>
        <pc:docMk/>
      </pc:docMkLst>
      <pc:sldChg chg="new">
        <pc:chgData name="Chiara Rossi" userId="S::chiara.rossi@vub.be::4402eed5-5d85-48eb-b84c-3a9c482ae5ef" providerId="AD" clId="Web-{F70FFC18-E4B0-4472-B7E4-3B82BB28311D}" dt="2019-02-13T14:42:08.471" v="1"/>
        <pc:sldMkLst>
          <pc:docMk/>
          <pc:sldMk cId="633641133" sldId="260"/>
        </pc:sldMkLst>
      </pc:sldChg>
      <pc:sldChg chg="new">
        <pc:chgData name="Chiara Rossi" userId="S::chiara.rossi@vub.be::4402eed5-5d85-48eb-b84c-3a9c482ae5ef" providerId="AD" clId="Web-{F70FFC18-E4B0-4472-B7E4-3B82BB28311D}" dt="2019-02-13T14:42:14.440" v="2"/>
        <pc:sldMkLst>
          <pc:docMk/>
          <pc:sldMk cId="1264197718" sldId="261"/>
        </pc:sldMkLst>
      </pc:sldChg>
    </pc:docChg>
  </pc:docChgLst>
  <pc:docChgLst>
    <pc:chgData name="Deise Origuella" userId="S::deise.origuella@vub.be::719cb9bf-64f7-40d3-9361-2d663a1a8508" providerId="AD" clId="Web-{2EE091C0-8F15-402B-9A1F-9C2468EC94DE}"/>
    <pc:docChg chg="addSld modSld">
      <pc:chgData name="Deise Origuella" userId="S::deise.origuella@vub.be::719cb9bf-64f7-40d3-9361-2d663a1a8508" providerId="AD" clId="Web-{2EE091C0-8F15-402B-9A1F-9C2468EC94DE}" dt="2019-02-13T14:04:49.868" v="689" actId="20577"/>
      <pc:docMkLst>
        <pc:docMk/>
      </pc:docMkLst>
    </pc:docChg>
  </pc:docChgLst>
  <pc:docChgLst>
    <pc:chgData name="Deise Origuella" userId="719cb9bf-64f7-40d3-9361-2d663a1a8508" providerId="ADAL" clId="{5F36F76E-2BC9-43F4-842B-9D843324D00B}"/>
    <pc:docChg chg="custSel addSld modSld">
      <pc:chgData name="Deise Origuella" userId="719cb9bf-64f7-40d3-9361-2d663a1a8508" providerId="ADAL" clId="{5F36F76E-2BC9-43F4-842B-9D843324D00B}" dt="2019-02-14T10:04:05.158" v="476" actId="1038"/>
      <pc:docMkLst>
        <pc:docMk/>
      </pc:docMkLst>
      <pc:sldChg chg="addSp delSp modSp">
        <pc:chgData name="Deise Origuella" userId="719cb9bf-64f7-40d3-9361-2d663a1a8508" providerId="ADAL" clId="{5F36F76E-2BC9-43F4-842B-9D843324D00B}" dt="2019-02-14T09:55:10.329" v="378" actId="1035"/>
        <pc:sldMkLst>
          <pc:docMk/>
          <pc:sldMk cId="1154742" sldId="264"/>
        </pc:sldMkLst>
        <pc:spChg chg="mod">
          <ac:chgData name="Deise Origuella" userId="719cb9bf-64f7-40d3-9361-2d663a1a8508" providerId="ADAL" clId="{5F36F76E-2BC9-43F4-842B-9D843324D00B}" dt="2019-02-14T09:54:38.933" v="328" actId="20577"/>
          <ac:spMkLst>
            <pc:docMk/>
            <pc:sldMk cId="1154742" sldId="264"/>
            <ac:spMk id="3" creationId="{7F6A5710-B8D8-4190-BED9-BFD142550A4B}"/>
          </ac:spMkLst>
        </pc:spChg>
        <pc:picChg chg="add del mod">
          <ac:chgData name="Deise Origuella" userId="719cb9bf-64f7-40d3-9361-2d663a1a8508" providerId="ADAL" clId="{5F36F76E-2BC9-43F4-842B-9D843324D00B}" dt="2019-02-14T09:43:25.183" v="3" actId="478"/>
          <ac:picMkLst>
            <pc:docMk/>
            <pc:sldMk cId="1154742" sldId="264"/>
            <ac:picMk id="7" creationId="{ACAB0667-B396-4B6E-B2E5-DFAC654D0FF4}"/>
          </ac:picMkLst>
        </pc:picChg>
        <pc:picChg chg="add del mod modCrop">
          <ac:chgData name="Deise Origuella" userId="719cb9bf-64f7-40d3-9361-2d663a1a8508" providerId="ADAL" clId="{5F36F76E-2BC9-43F4-842B-9D843324D00B}" dt="2019-02-14T09:46:30.687" v="33" actId="478"/>
          <ac:picMkLst>
            <pc:docMk/>
            <pc:sldMk cId="1154742" sldId="264"/>
            <ac:picMk id="9" creationId="{6F6A45D0-F21C-4B1E-A005-EB7A3F83EB91}"/>
          </ac:picMkLst>
        </pc:picChg>
        <pc:picChg chg="add del mod modCrop">
          <ac:chgData name="Deise Origuella" userId="719cb9bf-64f7-40d3-9361-2d663a1a8508" providerId="ADAL" clId="{5F36F76E-2BC9-43F4-842B-9D843324D00B}" dt="2019-02-14T09:47:36.633" v="53" actId="478"/>
          <ac:picMkLst>
            <pc:docMk/>
            <pc:sldMk cId="1154742" sldId="264"/>
            <ac:picMk id="11" creationId="{957AE76D-28C3-4D2B-9BEA-214C491A92D9}"/>
          </ac:picMkLst>
        </pc:picChg>
        <pc:picChg chg="add mod modCrop">
          <ac:chgData name="Deise Origuella" userId="719cb9bf-64f7-40d3-9361-2d663a1a8508" providerId="ADAL" clId="{5F36F76E-2BC9-43F4-842B-9D843324D00B}" dt="2019-02-14T09:55:10.329" v="378" actId="1035"/>
          <ac:picMkLst>
            <pc:docMk/>
            <pc:sldMk cId="1154742" sldId="264"/>
            <ac:picMk id="13" creationId="{8B4235CF-16AC-473E-97D6-29ADC35595D7}"/>
          </ac:picMkLst>
        </pc:picChg>
        <pc:picChg chg="add mod modCrop">
          <ac:chgData name="Deise Origuella" userId="719cb9bf-64f7-40d3-9361-2d663a1a8508" providerId="ADAL" clId="{5F36F76E-2BC9-43F4-842B-9D843324D00B}" dt="2019-02-14T09:54:49.101" v="347" actId="1035"/>
          <ac:picMkLst>
            <pc:docMk/>
            <pc:sldMk cId="1154742" sldId="264"/>
            <ac:picMk id="15" creationId="{CD1B60A5-70F5-419C-A515-FB498BFFBB00}"/>
          </ac:picMkLst>
        </pc:picChg>
        <pc:picChg chg="add mod modCrop">
          <ac:chgData name="Deise Origuella" userId="719cb9bf-64f7-40d3-9361-2d663a1a8508" providerId="ADAL" clId="{5F36F76E-2BC9-43F4-842B-9D843324D00B}" dt="2019-02-14T09:54:53.575" v="363" actId="1036"/>
          <ac:picMkLst>
            <pc:docMk/>
            <pc:sldMk cId="1154742" sldId="264"/>
            <ac:picMk id="17" creationId="{396F2ABA-C949-460A-A59E-D1A4B8D97DB6}"/>
          </ac:picMkLst>
        </pc:picChg>
      </pc:sldChg>
      <pc:sldChg chg="addSp delSp modSp add">
        <pc:chgData name="Deise Origuella" userId="719cb9bf-64f7-40d3-9361-2d663a1a8508" providerId="ADAL" clId="{5F36F76E-2BC9-43F4-842B-9D843324D00B}" dt="2019-02-14T10:04:05.158" v="476" actId="1038"/>
        <pc:sldMkLst>
          <pc:docMk/>
          <pc:sldMk cId="938739620" sldId="267"/>
        </pc:sldMkLst>
        <pc:spChg chg="mod">
          <ac:chgData name="Deise Origuella" userId="719cb9bf-64f7-40d3-9361-2d663a1a8508" providerId="ADAL" clId="{5F36F76E-2BC9-43F4-842B-9D843324D00B}" dt="2019-02-14T09:53:40.994" v="219" actId="20577"/>
          <ac:spMkLst>
            <pc:docMk/>
            <pc:sldMk cId="938739620" sldId="267"/>
            <ac:spMk id="2" creationId="{7964B89E-2351-4B0F-B7F5-09C25F1DC969}"/>
          </ac:spMkLst>
        </pc:spChg>
        <pc:spChg chg="mod">
          <ac:chgData name="Deise Origuella" userId="719cb9bf-64f7-40d3-9361-2d663a1a8508" providerId="ADAL" clId="{5F36F76E-2BC9-43F4-842B-9D843324D00B}" dt="2019-02-14T09:55:45.943" v="409" actId="20577"/>
          <ac:spMkLst>
            <pc:docMk/>
            <pc:sldMk cId="938739620" sldId="267"/>
            <ac:spMk id="3" creationId="{7F6A5710-B8D8-4190-BED9-BFD142550A4B}"/>
          </ac:spMkLst>
        </pc:spChg>
        <pc:picChg chg="add mod modCrop">
          <ac:chgData name="Deise Origuella" userId="719cb9bf-64f7-40d3-9361-2d663a1a8508" providerId="ADAL" clId="{5F36F76E-2BC9-43F4-842B-9D843324D00B}" dt="2019-02-14T10:03:49.451" v="460" actId="1037"/>
          <ac:picMkLst>
            <pc:docMk/>
            <pc:sldMk cId="938739620" sldId="267"/>
            <ac:picMk id="7" creationId="{4919E362-F457-47D5-B54B-73CB5627CB83}"/>
          </ac:picMkLst>
        </pc:picChg>
        <pc:picChg chg="add mod modCrop">
          <ac:chgData name="Deise Origuella" userId="719cb9bf-64f7-40d3-9361-2d663a1a8508" providerId="ADAL" clId="{5F36F76E-2BC9-43F4-842B-9D843324D00B}" dt="2019-02-14T10:04:05.158" v="476" actId="1038"/>
          <ac:picMkLst>
            <pc:docMk/>
            <pc:sldMk cId="938739620" sldId="267"/>
            <ac:picMk id="9" creationId="{E27F23DA-FF58-4376-90F3-ADC012B879E5}"/>
          </ac:picMkLst>
        </pc:picChg>
        <pc:picChg chg="add mod modCrop">
          <ac:chgData name="Deise Origuella" userId="719cb9bf-64f7-40d3-9361-2d663a1a8508" providerId="ADAL" clId="{5F36F76E-2BC9-43F4-842B-9D843324D00B}" dt="2019-02-14T10:04:02.252" v="472" actId="1038"/>
          <ac:picMkLst>
            <pc:docMk/>
            <pc:sldMk cId="938739620" sldId="267"/>
            <ac:picMk id="11" creationId="{882BC8CF-2A6E-45B9-B796-193702356BE2}"/>
          </ac:picMkLst>
        </pc:picChg>
        <pc:picChg chg="del">
          <ac:chgData name="Deise Origuella" userId="719cb9bf-64f7-40d3-9361-2d663a1a8508" providerId="ADAL" clId="{5F36F76E-2BC9-43F4-842B-9D843324D00B}" dt="2019-02-14T09:55:56.852" v="412" actId="478"/>
          <ac:picMkLst>
            <pc:docMk/>
            <pc:sldMk cId="938739620" sldId="267"/>
            <ac:picMk id="13" creationId="{8B4235CF-16AC-473E-97D6-29ADC35595D7}"/>
          </ac:picMkLst>
        </pc:picChg>
        <pc:picChg chg="del">
          <ac:chgData name="Deise Origuella" userId="719cb9bf-64f7-40d3-9361-2d663a1a8508" providerId="ADAL" clId="{5F36F76E-2BC9-43F4-842B-9D843324D00B}" dt="2019-02-14T09:55:53.518" v="410" actId="478"/>
          <ac:picMkLst>
            <pc:docMk/>
            <pc:sldMk cId="938739620" sldId="267"/>
            <ac:picMk id="15" creationId="{CD1B60A5-70F5-419C-A515-FB498BFFBB00}"/>
          </ac:picMkLst>
        </pc:picChg>
        <pc:picChg chg="del">
          <ac:chgData name="Deise Origuella" userId="719cb9bf-64f7-40d3-9361-2d663a1a8508" providerId="ADAL" clId="{5F36F76E-2BC9-43F4-842B-9D843324D00B}" dt="2019-02-14T09:55:55.144" v="411" actId="478"/>
          <ac:picMkLst>
            <pc:docMk/>
            <pc:sldMk cId="938739620" sldId="267"/>
            <ac:picMk id="17" creationId="{396F2ABA-C949-460A-A59E-D1A4B8D97DB6}"/>
          </ac:picMkLst>
        </pc:picChg>
      </pc:sldChg>
    </pc:docChg>
  </pc:docChgLst>
  <pc:docChgLst>
    <pc:chgData name="Deise Origuella" userId="S::deise.origuella@vub.be::719cb9bf-64f7-40d3-9361-2d663a1a8508" providerId="AD" clId="Web-{923B1B2D-4061-D5DD-C0F5-6ED369B2BFA1}"/>
    <pc:docChg chg="modSld">
      <pc:chgData name="Deise Origuella" userId="S::deise.origuella@vub.be::719cb9bf-64f7-40d3-9361-2d663a1a8508" providerId="AD" clId="Web-{923B1B2D-4061-D5DD-C0F5-6ED369B2BFA1}" dt="2019-02-14T09:35:27.492" v="125" actId="20577"/>
      <pc:docMkLst>
        <pc:docMk/>
      </pc:docMkLst>
      <pc:sldChg chg="modSp">
        <pc:chgData name="Deise Origuella" userId="S::deise.origuella@vub.be::719cb9bf-64f7-40d3-9361-2d663a1a8508" providerId="AD" clId="Web-{923B1B2D-4061-D5DD-C0F5-6ED369B2BFA1}" dt="2019-02-14T09:35:27.492" v="124" actId="20577"/>
        <pc:sldMkLst>
          <pc:docMk/>
          <pc:sldMk cId="1154742" sldId="264"/>
        </pc:sldMkLst>
        <pc:spChg chg="mod">
          <ac:chgData name="Deise Origuella" userId="S::deise.origuella@vub.be::719cb9bf-64f7-40d3-9361-2d663a1a8508" providerId="AD" clId="Web-{923B1B2D-4061-D5DD-C0F5-6ED369B2BFA1}" dt="2019-02-14T09:35:27.492" v="124" actId="20577"/>
          <ac:spMkLst>
            <pc:docMk/>
            <pc:sldMk cId="1154742" sldId="264"/>
            <ac:spMk id="3" creationId="{7F6A5710-B8D8-4190-BED9-BFD142550A4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D2670-9170-4037-8E35-4BD700F382C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298A2B-14D4-4903-A9DB-EF0323D4527C}">
      <dgm:prSet/>
      <dgm:spPr/>
      <dgm:t>
        <a:bodyPr/>
        <a:lstStyle/>
        <a:p>
          <a:r>
            <a:rPr lang="it-IT"/>
            <a:t>Development of an Atlas</a:t>
          </a:r>
        </a:p>
        <a:p>
          <a:r>
            <a:rPr lang="it-IT" b="1">
              <a:solidFill>
                <a:srgbClr val="FF0000"/>
              </a:solidFill>
            </a:rPr>
            <a:t>Centerline</a:t>
          </a:r>
          <a:r>
            <a:rPr lang="it-IT">
              <a:solidFill>
                <a:srgbClr val="FF0000"/>
              </a:solidFill>
            </a:rPr>
            <a:t> </a:t>
          </a:r>
          <a:r>
            <a:rPr lang="it-IT">
              <a:solidFill>
                <a:schemeClr val="tx1"/>
              </a:solidFill>
            </a:rPr>
            <a:t>of the Throat or</a:t>
          </a:r>
          <a:r>
            <a:rPr lang="it-IT">
              <a:solidFill>
                <a:srgbClr val="FF0000"/>
              </a:solidFill>
            </a:rPr>
            <a:t> </a:t>
          </a:r>
          <a:r>
            <a:rPr lang="it-IT" b="1">
              <a:solidFill>
                <a:srgbClr val="FF0000"/>
              </a:solidFill>
            </a:rPr>
            <a:t>Segmentation</a:t>
          </a:r>
          <a:endParaRPr lang="en-US" b="1">
            <a:solidFill>
              <a:srgbClr val="FF0000"/>
            </a:solidFill>
          </a:endParaRPr>
        </a:p>
      </dgm:t>
    </dgm:pt>
    <dgm:pt modelId="{34770898-1FFF-4E44-B9C6-87FE3052108A}" type="parTrans" cxnId="{079E9793-C924-41D7-8C6D-23CDF54D6ED1}">
      <dgm:prSet/>
      <dgm:spPr/>
      <dgm:t>
        <a:bodyPr/>
        <a:lstStyle/>
        <a:p>
          <a:endParaRPr lang="en-US"/>
        </a:p>
      </dgm:t>
    </dgm:pt>
    <dgm:pt modelId="{ECEEE2B9-89F3-4D24-8DB4-B2977B99E796}" type="sibTrans" cxnId="{079E9793-C924-41D7-8C6D-23CDF54D6ED1}">
      <dgm:prSet/>
      <dgm:spPr/>
      <dgm:t>
        <a:bodyPr/>
        <a:lstStyle/>
        <a:p>
          <a:endParaRPr lang="en-US"/>
        </a:p>
      </dgm:t>
    </dgm:pt>
    <dgm:pt modelId="{6268338A-BA42-4FFA-9E7E-4E3358A6BD8C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/>
            <a:t>Registration of the Atlas onto different Scans/Patients</a:t>
          </a:r>
          <a:endParaRPr lang="en-US"/>
        </a:p>
      </dgm:t>
    </dgm:pt>
    <dgm:pt modelId="{36E36E8F-31BB-4510-8AA0-332FEF96A052}" type="parTrans" cxnId="{DAEDE5F4-D750-4684-A4F1-EA3E55779499}">
      <dgm:prSet/>
      <dgm:spPr/>
      <dgm:t>
        <a:bodyPr/>
        <a:lstStyle/>
        <a:p>
          <a:endParaRPr lang="en-US"/>
        </a:p>
      </dgm:t>
    </dgm:pt>
    <dgm:pt modelId="{E9DCEE9A-F1AA-4567-9E82-AC1F021620FB}" type="sibTrans" cxnId="{DAEDE5F4-D750-4684-A4F1-EA3E55779499}">
      <dgm:prSet/>
      <dgm:spPr/>
      <dgm:t>
        <a:bodyPr/>
        <a:lstStyle/>
        <a:p>
          <a:endParaRPr lang="en-US"/>
        </a:p>
      </dgm:t>
    </dgm:pt>
    <dgm:pt modelId="{B89FE80B-5996-408F-A8A0-71745B613802}">
      <dgm:prSet/>
      <dgm:spPr/>
      <dgm:t>
        <a:bodyPr/>
        <a:lstStyle/>
        <a:p>
          <a:r>
            <a:rPr lang="it-IT"/>
            <a:t>Extraction of </a:t>
          </a:r>
        </a:p>
        <a:p>
          <a:r>
            <a:rPr lang="it-IT" b="1">
              <a:solidFill>
                <a:srgbClr val="FF0000"/>
              </a:solidFill>
            </a:rPr>
            <a:t>Cross-Section</a:t>
          </a:r>
        </a:p>
        <a:p>
          <a:r>
            <a:rPr lang="it-IT"/>
            <a:t> </a:t>
          </a:r>
        </a:p>
        <a:p>
          <a:r>
            <a:rPr lang="it-IT"/>
            <a:t>Obstruction</a:t>
          </a:r>
          <a:endParaRPr lang="en-US"/>
        </a:p>
      </dgm:t>
    </dgm:pt>
    <dgm:pt modelId="{0C641B13-BF22-40DC-8B47-B179E13EFE00}" type="parTrans" cxnId="{222F4C55-DC85-4AE2-AC5A-4CF61B90EE76}">
      <dgm:prSet/>
      <dgm:spPr/>
      <dgm:t>
        <a:bodyPr/>
        <a:lstStyle/>
        <a:p>
          <a:endParaRPr lang="en-US"/>
        </a:p>
      </dgm:t>
    </dgm:pt>
    <dgm:pt modelId="{0D532CC5-9D8F-4E74-A19E-80AFFACC80BC}" type="sibTrans" cxnId="{222F4C55-DC85-4AE2-AC5A-4CF61B90EE76}">
      <dgm:prSet/>
      <dgm:spPr/>
      <dgm:t>
        <a:bodyPr/>
        <a:lstStyle/>
        <a:p>
          <a:endParaRPr lang="en-US"/>
        </a:p>
      </dgm:t>
    </dgm:pt>
    <dgm:pt modelId="{67502578-3CA3-48D6-ADC5-87B9A74685A3}" type="pres">
      <dgm:prSet presAssocID="{6CCD2670-9170-4037-8E35-4BD700F382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43CA6B-C728-4D08-8EE4-419D5710775F}" type="pres">
      <dgm:prSet presAssocID="{8C298A2B-14D4-4903-A9DB-EF0323D4527C}" presName="hierRoot1" presStyleCnt="0"/>
      <dgm:spPr/>
    </dgm:pt>
    <dgm:pt modelId="{253CC21F-D5B2-4D08-9094-6F6E86541616}" type="pres">
      <dgm:prSet presAssocID="{8C298A2B-14D4-4903-A9DB-EF0323D4527C}" presName="composite" presStyleCnt="0"/>
      <dgm:spPr/>
    </dgm:pt>
    <dgm:pt modelId="{A267A05B-4689-411E-AD12-CCAFBD54371E}" type="pres">
      <dgm:prSet presAssocID="{8C298A2B-14D4-4903-A9DB-EF0323D4527C}" presName="background" presStyleLbl="node0" presStyleIdx="0" presStyleCnt="3"/>
      <dgm:spPr/>
    </dgm:pt>
    <dgm:pt modelId="{719F3FE3-A318-4577-A0D8-2203E822C308}" type="pres">
      <dgm:prSet presAssocID="{8C298A2B-14D4-4903-A9DB-EF0323D4527C}" presName="text" presStyleLbl="fgAcc0" presStyleIdx="0" presStyleCnt="3">
        <dgm:presLayoutVars>
          <dgm:chPref val="3"/>
        </dgm:presLayoutVars>
      </dgm:prSet>
      <dgm:spPr/>
    </dgm:pt>
    <dgm:pt modelId="{2D029214-DECE-4158-B7EE-253F429DF1A5}" type="pres">
      <dgm:prSet presAssocID="{8C298A2B-14D4-4903-A9DB-EF0323D4527C}" presName="hierChild2" presStyleCnt="0"/>
      <dgm:spPr/>
    </dgm:pt>
    <dgm:pt modelId="{FA6BADD0-FD97-4848-B82C-DE2806CE33D6}" type="pres">
      <dgm:prSet presAssocID="{6268338A-BA42-4FFA-9E7E-4E3358A6BD8C}" presName="hierRoot1" presStyleCnt="0"/>
      <dgm:spPr/>
    </dgm:pt>
    <dgm:pt modelId="{8E6E3934-9057-48C6-BE53-A36E7E027180}" type="pres">
      <dgm:prSet presAssocID="{6268338A-BA42-4FFA-9E7E-4E3358A6BD8C}" presName="composite" presStyleCnt="0"/>
      <dgm:spPr/>
    </dgm:pt>
    <dgm:pt modelId="{67E8F43D-F792-4625-A685-D8526EB6EE0B}" type="pres">
      <dgm:prSet presAssocID="{6268338A-BA42-4FFA-9E7E-4E3358A6BD8C}" presName="background" presStyleLbl="node0" presStyleIdx="1" presStyleCnt="3"/>
      <dgm:spPr/>
    </dgm:pt>
    <dgm:pt modelId="{D6D8379A-42F0-4EB6-BCA4-8FEB76BDFF28}" type="pres">
      <dgm:prSet presAssocID="{6268338A-BA42-4FFA-9E7E-4E3358A6BD8C}" presName="text" presStyleLbl="fgAcc0" presStyleIdx="1" presStyleCnt="3">
        <dgm:presLayoutVars>
          <dgm:chPref val="3"/>
        </dgm:presLayoutVars>
      </dgm:prSet>
      <dgm:spPr/>
    </dgm:pt>
    <dgm:pt modelId="{EF8691D9-1187-4223-96B1-D492DED56EA0}" type="pres">
      <dgm:prSet presAssocID="{6268338A-BA42-4FFA-9E7E-4E3358A6BD8C}" presName="hierChild2" presStyleCnt="0"/>
      <dgm:spPr/>
    </dgm:pt>
    <dgm:pt modelId="{F50CEDF7-A15F-4A86-9FE6-2A4B4A3D3F62}" type="pres">
      <dgm:prSet presAssocID="{B89FE80B-5996-408F-A8A0-71745B613802}" presName="hierRoot1" presStyleCnt="0"/>
      <dgm:spPr/>
    </dgm:pt>
    <dgm:pt modelId="{8EB35EB5-787E-4AEE-B712-44114ED2F783}" type="pres">
      <dgm:prSet presAssocID="{B89FE80B-5996-408F-A8A0-71745B613802}" presName="composite" presStyleCnt="0"/>
      <dgm:spPr/>
    </dgm:pt>
    <dgm:pt modelId="{11B52B23-CEC3-4EE7-AEC0-C480787B4890}" type="pres">
      <dgm:prSet presAssocID="{B89FE80B-5996-408F-A8A0-71745B613802}" presName="background" presStyleLbl="node0" presStyleIdx="2" presStyleCnt="3"/>
      <dgm:spPr/>
    </dgm:pt>
    <dgm:pt modelId="{CBB59170-F78F-4052-8DD9-7F08D5EE8F7E}" type="pres">
      <dgm:prSet presAssocID="{B89FE80B-5996-408F-A8A0-71745B613802}" presName="text" presStyleLbl="fgAcc0" presStyleIdx="2" presStyleCnt="3">
        <dgm:presLayoutVars>
          <dgm:chPref val="3"/>
        </dgm:presLayoutVars>
      </dgm:prSet>
      <dgm:spPr/>
    </dgm:pt>
    <dgm:pt modelId="{273DB8BB-84F0-418F-A55E-57D67EA04F44}" type="pres">
      <dgm:prSet presAssocID="{B89FE80B-5996-408F-A8A0-71745B613802}" presName="hierChild2" presStyleCnt="0"/>
      <dgm:spPr/>
    </dgm:pt>
  </dgm:ptLst>
  <dgm:cxnLst>
    <dgm:cxn modelId="{3086EF06-739D-487F-86A7-30DC85319E3F}" type="presOf" srcId="{8C298A2B-14D4-4903-A9DB-EF0323D4527C}" destId="{719F3FE3-A318-4577-A0D8-2203E822C308}" srcOrd="0" destOrd="0" presId="urn:microsoft.com/office/officeart/2005/8/layout/hierarchy1"/>
    <dgm:cxn modelId="{2BFE2A4B-BD65-484C-BE05-E4639CA56DD0}" type="presOf" srcId="{6268338A-BA42-4FFA-9E7E-4E3358A6BD8C}" destId="{D6D8379A-42F0-4EB6-BCA4-8FEB76BDFF28}" srcOrd="0" destOrd="0" presId="urn:microsoft.com/office/officeart/2005/8/layout/hierarchy1"/>
    <dgm:cxn modelId="{222F4C55-DC85-4AE2-AC5A-4CF61B90EE76}" srcId="{6CCD2670-9170-4037-8E35-4BD700F382C5}" destId="{B89FE80B-5996-408F-A8A0-71745B613802}" srcOrd="2" destOrd="0" parTransId="{0C641B13-BF22-40DC-8B47-B179E13EFE00}" sibTransId="{0D532CC5-9D8F-4E74-A19E-80AFFACC80BC}"/>
    <dgm:cxn modelId="{079E9793-C924-41D7-8C6D-23CDF54D6ED1}" srcId="{6CCD2670-9170-4037-8E35-4BD700F382C5}" destId="{8C298A2B-14D4-4903-A9DB-EF0323D4527C}" srcOrd="0" destOrd="0" parTransId="{34770898-1FFF-4E44-B9C6-87FE3052108A}" sibTransId="{ECEEE2B9-89F3-4D24-8DB4-B2977B99E796}"/>
    <dgm:cxn modelId="{5153EF96-F13E-4EE4-8290-D6F508E35B64}" type="presOf" srcId="{B89FE80B-5996-408F-A8A0-71745B613802}" destId="{CBB59170-F78F-4052-8DD9-7F08D5EE8F7E}" srcOrd="0" destOrd="0" presId="urn:microsoft.com/office/officeart/2005/8/layout/hierarchy1"/>
    <dgm:cxn modelId="{9E0D85F2-701A-43CE-8FFD-5815565BF345}" type="presOf" srcId="{6CCD2670-9170-4037-8E35-4BD700F382C5}" destId="{67502578-3CA3-48D6-ADC5-87B9A74685A3}" srcOrd="0" destOrd="0" presId="urn:microsoft.com/office/officeart/2005/8/layout/hierarchy1"/>
    <dgm:cxn modelId="{DAEDE5F4-D750-4684-A4F1-EA3E55779499}" srcId="{6CCD2670-9170-4037-8E35-4BD700F382C5}" destId="{6268338A-BA42-4FFA-9E7E-4E3358A6BD8C}" srcOrd="1" destOrd="0" parTransId="{36E36E8F-31BB-4510-8AA0-332FEF96A052}" sibTransId="{E9DCEE9A-F1AA-4567-9E82-AC1F021620FB}"/>
    <dgm:cxn modelId="{61C80F48-D4DF-4F64-BE8F-1A3A389DEA59}" type="presParOf" srcId="{67502578-3CA3-48D6-ADC5-87B9A74685A3}" destId="{1B43CA6B-C728-4D08-8EE4-419D5710775F}" srcOrd="0" destOrd="0" presId="urn:microsoft.com/office/officeart/2005/8/layout/hierarchy1"/>
    <dgm:cxn modelId="{82A92AFA-B672-4FF1-98CA-AF916062EE5A}" type="presParOf" srcId="{1B43CA6B-C728-4D08-8EE4-419D5710775F}" destId="{253CC21F-D5B2-4D08-9094-6F6E86541616}" srcOrd="0" destOrd="0" presId="urn:microsoft.com/office/officeart/2005/8/layout/hierarchy1"/>
    <dgm:cxn modelId="{B987A749-B29E-486D-9553-33AD129F5D49}" type="presParOf" srcId="{253CC21F-D5B2-4D08-9094-6F6E86541616}" destId="{A267A05B-4689-411E-AD12-CCAFBD54371E}" srcOrd="0" destOrd="0" presId="urn:microsoft.com/office/officeart/2005/8/layout/hierarchy1"/>
    <dgm:cxn modelId="{EA92D903-1BBD-4A4C-A7E8-5580651CB180}" type="presParOf" srcId="{253CC21F-D5B2-4D08-9094-6F6E86541616}" destId="{719F3FE3-A318-4577-A0D8-2203E822C308}" srcOrd="1" destOrd="0" presId="urn:microsoft.com/office/officeart/2005/8/layout/hierarchy1"/>
    <dgm:cxn modelId="{B2D7DB3A-A3A7-4B07-A5CD-067301C3B651}" type="presParOf" srcId="{1B43CA6B-C728-4D08-8EE4-419D5710775F}" destId="{2D029214-DECE-4158-B7EE-253F429DF1A5}" srcOrd="1" destOrd="0" presId="urn:microsoft.com/office/officeart/2005/8/layout/hierarchy1"/>
    <dgm:cxn modelId="{19CAED90-882A-470C-9EEF-22D530D73CD8}" type="presParOf" srcId="{67502578-3CA3-48D6-ADC5-87B9A74685A3}" destId="{FA6BADD0-FD97-4848-B82C-DE2806CE33D6}" srcOrd="1" destOrd="0" presId="urn:microsoft.com/office/officeart/2005/8/layout/hierarchy1"/>
    <dgm:cxn modelId="{30315085-8D14-4601-85E5-DFA61BD92971}" type="presParOf" srcId="{FA6BADD0-FD97-4848-B82C-DE2806CE33D6}" destId="{8E6E3934-9057-48C6-BE53-A36E7E027180}" srcOrd="0" destOrd="0" presId="urn:microsoft.com/office/officeart/2005/8/layout/hierarchy1"/>
    <dgm:cxn modelId="{8A34A037-5F0C-4AEC-8CEA-89AF04724C1A}" type="presParOf" srcId="{8E6E3934-9057-48C6-BE53-A36E7E027180}" destId="{67E8F43D-F792-4625-A685-D8526EB6EE0B}" srcOrd="0" destOrd="0" presId="urn:microsoft.com/office/officeart/2005/8/layout/hierarchy1"/>
    <dgm:cxn modelId="{53CDF536-0CA6-42AC-9C46-606F049BE49B}" type="presParOf" srcId="{8E6E3934-9057-48C6-BE53-A36E7E027180}" destId="{D6D8379A-42F0-4EB6-BCA4-8FEB76BDFF28}" srcOrd="1" destOrd="0" presId="urn:microsoft.com/office/officeart/2005/8/layout/hierarchy1"/>
    <dgm:cxn modelId="{CC052672-72F2-4A3A-87D3-B00E1A99B09D}" type="presParOf" srcId="{FA6BADD0-FD97-4848-B82C-DE2806CE33D6}" destId="{EF8691D9-1187-4223-96B1-D492DED56EA0}" srcOrd="1" destOrd="0" presId="urn:microsoft.com/office/officeart/2005/8/layout/hierarchy1"/>
    <dgm:cxn modelId="{4A6346A5-C0D9-4EF3-8E2B-4C7890FDA1D1}" type="presParOf" srcId="{67502578-3CA3-48D6-ADC5-87B9A74685A3}" destId="{F50CEDF7-A15F-4A86-9FE6-2A4B4A3D3F62}" srcOrd="2" destOrd="0" presId="urn:microsoft.com/office/officeart/2005/8/layout/hierarchy1"/>
    <dgm:cxn modelId="{EBCF9794-C5BE-408F-9425-9C9532220EBC}" type="presParOf" srcId="{F50CEDF7-A15F-4A86-9FE6-2A4B4A3D3F62}" destId="{8EB35EB5-787E-4AEE-B712-44114ED2F783}" srcOrd="0" destOrd="0" presId="urn:microsoft.com/office/officeart/2005/8/layout/hierarchy1"/>
    <dgm:cxn modelId="{BB91D302-A3C3-4499-9DF1-BF5A831172DE}" type="presParOf" srcId="{8EB35EB5-787E-4AEE-B712-44114ED2F783}" destId="{11B52B23-CEC3-4EE7-AEC0-C480787B4890}" srcOrd="0" destOrd="0" presId="urn:microsoft.com/office/officeart/2005/8/layout/hierarchy1"/>
    <dgm:cxn modelId="{BC37FBEB-9630-4E5D-8490-6CCD0FF67E73}" type="presParOf" srcId="{8EB35EB5-787E-4AEE-B712-44114ED2F783}" destId="{CBB59170-F78F-4052-8DD9-7F08D5EE8F7E}" srcOrd="1" destOrd="0" presId="urn:microsoft.com/office/officeart/2005/8/layout/hierarchy1"/>
    <dgm:cxn modelId="{79F676AF-069F-4A9D-9CEA-3B6DBF8DE2AA}" type="presParOf" srcId="{F50CEDF7-A15F-4A86-9FE6-2A4B4A3D3F62}" destId="{273DB8BB-84F0-418F-A55E-57D67EA04F4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CD2670-9170-4037-8E35-4BD700F382C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298A2B-14D4-4903-A9DB-EF0323D4527C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/>
            <a:t>Development of an Atlas</a:t>
          </a:r>
        </a:p>
        <a:p>
          <a:r>
            <a:rPr lang="it-IT" b="1">
              <a:solidFill>
                <a:srgbClr val="FF0000"/>
              </a:solidFill>
            </a:rPr>
            <a:t>Centerline</a:t>
          </a:r>
          <a:r>
            <a:rPr lang="it-IT">
              <a:solidFill>
                <a:srgbClr val="FF0000"/>
              </a:solidFill>
            </a:rPr>
            <a:t> </a:t>
          </a:r>
          <a:r>
            <a:rPr lang="it-IT">
              <a:solidFill>
                <a:schemeClr val="tx1"/>
              </a:solidFill>
            </a:rPr>
            <a:t>of the Throat or </a:t>
          </a:r>
          <a:r>
            <a:rPr lang="it-IT" b="1">
              <a:solidFill>
                <a:srgbClr val="FF0000"/>
              </a:solidFill>
            </a:rPr>
            <a:t>Segmentation</a:t>
          </a:r>
          <a:endParaRPr lang="en-US" b="1">
            <a:solidFill>
              <a:srgbClr val="FF0000"/>
            </a:solidFill>
          </a:endParaRPr>
        </a:p>
      </dgm:t>
    </dgm:pt>
    <dgm:pt modelId="{34770898-1FFF-4E44-B9C6-87FE3052108A}" type="parTrans" cxnId="{079E9793-C924-41D7-8C6D-23CDF54D6ED1}">
      <dgm:prSet/>
      <dgm:spPr/>
      <dgm:t>
        <a:bodyPr/>
        <a:lstStyle/>
        <a:p>
          <a:endParaRPr lang="en-US"/>
        </a:p>
      </dgm:t>
    </dgm:pt>
    <dgm:pt modelId="{ECEEE2B9-89F3-4D24-8DB4-B2977B99E796}" type="sibTrans" cxnId="{079E9793-C924-41D7-8C6D-23CDF54D6ED1}">
      <dgm:prSet/>
      <dgm:spPr/>
      <dgm:t>
        <a:bodyPr/>
        <a:lstStyle/>
        <a:p>
          <a:endParaRPr lang="en-US"/>
        </a:p>
      </dgm:t>
    </dgm:pt>
    <dgm:pt modelId="{6268338A-BA42-4FFA-9E7E-4E3358A6BD8C}">
      <dgm:prSet/>
      <dgm:spPr/>
      <dgm:t>
        <a:bodyPr/>
        <a:lstStyle/>
        <a:p>
          <a:r>
            <a:rPr lang="it-IT"/>
            <a:t>Registration of the Atlas onto different Scans/Patients</a:t>
          </a:r>
          <a:endParaRPr lang="en-US"/>
        </a:p>
      </dgm:t>
    </dgm:pt>
    <dgm:pt modelId="{36E36E8F-31BB-4510-8AA0-332FEF96A052}" type="parTrans" cxnId="{DAEDE5F4-D750-4684-A4F1-EA3E55779499}">
      <dgm:prSet/>
      <dgm:spPr/>
      <dgm:t>
        <a:bodyPr/>
        <a:lstStyle/>
        <a:p>
          <a:endParaRPr lang="en-US"/>
        </a:p>
      </dgm:t>
    </dgm:pt>
    <dgm:pt modelId="{E9DCEE9A-F1AA-4567-9E82-AC1F021620FB}" type="sibTrans" cxnId="{DAEDE5F4-D750-4684-A4F1-EA3E55779499}">
      <dgm:prSet/>
      <dgm:spPr/>
      <dgm:t>
        <a:bodyPr/>
        <a:lstStyle/>
        <a:p>
          <a:endParaRPr lang="en-US"/>
        </a:p>
      </dgm:t>
    </dgm:pt>
    <dgm:pt modelId="{B89FE80B-5996-408F-A8A0-71745B613802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/>
            <a:t>Extraction of </a:t>
          </a:r>
        </a:p>
        <a:p>
          <a:r>
            <a:rPr lang="it-IT" b="1">
              <a:solidFill>
                <a:srgbClr val="FF0000"/>
              </a:solidFill>
            </a:rPr>
            <a:t>Cross-Section</a:t>
          </a:r>
        </a:p>
        <a:p>
          <a:r>
            <a:rPr lang="it-IT"/>
            <a:t> </a:t>
          </a:r>
        </a:p>
        <a:p>
          <a:r>
            <a:rPr lang="it-IT"/>
            <a:t>Obstruction</a:t>
          </a:r>
          <a:endParaRPr lang="en-US"/>
        </a:p>
      </dgm:t>
    </dgm:pt>
    <dgm:pt modelId="{0C641B13-BF22-40DC-8B47-B179E13EFE00}" type="parTrans" cxnId="{222F4C55-DC85-4AE2-AC5A-4CF61B90EE76}">
      <dgm:prSet/>
      <dgm:spPr/>
      <dgm:t>
        <a:bodyPr/>
        <a:lstStyle/>
        <a:p>
          <a:endParaRPr lang="en-US"/>
        </a:p>
      </dgm:t>
    </dgm:pt>
    <dgm:pt modelId="{0D532CC5-9D8F-4E74-A19E-80AFFACC80BC}" type="sibTrans" cxnId="{222F4C55-DC85-4AE2-AC5A-4CF61B90EE76}">
      <dgm:prSet/>
      <dgm:spPr/>
      <dgm:t>
        <a:bodyPr/>
        <a:lstStyle/>
        <a:p>
          <a:endParaRPr lang="en-US"/>
        </a:p>
      </dgm:t>
    </dgm:pt>
    <dgm:pt modelId="{67502578-3CA3-48D6-ADC5-87B9A74685A3}" type="pres">
      <dgm:prSet presAssocID="{6CCD2670-9170-4037-8E35-4BD700F382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43CA6B-C728-4D08-8EE4-419D5710775F}" type="pres">
      <dgm:prSet presAssocID="{8C298A2B-14D4-4903-A9DB-EF0323D4527C}" presName="hierRoot1" presStyleCnt="0"/>
      <dgm:spPr/>
    </dgm:pt>
    <dgm:pt modelId="{253CC21F-D5B2-4D08-9094-6F6E86541616}" type="pres">
      <dgm:prSet presAssocID="{8C298A2B-14D4-4903-A9DB-EF0323D4527C}" presName="composite" presStyleCnt="0"/>
      <dgm:spPr/>
    </dgm:pt>
    <dgm:pt modelId="{A267A05B-4689-411E-AD12-CCAFBD54371E}" type="pres">
      <dgm:prSet presAssocID="{8C298A2B-14D4-4903-A9DB-EF0323D4527C}" presName="background" presStyleLbl="node0" presStyleIdx="0" presStyleCnt="3"/>
      <dgm:spPr/>
    </dgm:pt>
    <dgm:pt modelId="{719F3FE3-A318-4577-A0D8-2203E822C308}" type="pres">
      <dgm:prSet presAssocID="{8C298A2B-14D4-4903-A9DB-EF0323D4527C}" presName="text" presStyleLbl="fgAcc0" presStyleIdx="0" presStyleCnt="3">
        <dgm:presLayoutVars>
          <dgm:chPref val="3"/>
        </dgm:presLayoutVars>
      </dgm:prSet>
      <dgm:spPr/>
    </dgm:pt>
    <dgm:pt modelId="{2D029214-DECE-4158-B7EE-253F429DF1A5}" type="pres">
      <dgm:prSet presAssocID="{8C298A2B-14D4-4903-A9DB-EF0323D4527C}" presName="hierChild2" presStyleCnt="0"/>
      <dgm:spPr/>
    </dgm:pt>
    <dgm:pt modelId="{FA6BADD0-FD97-4848-B82C-DE2806CE33D6}" type="pres">
      <dgm:prSet presAssocID="{6268338A-BA42-4FFA-9E7E-4E3358A6BD8C}" presName="hierRoot1" presStyleCnt="0"/>
      <dgm:spPr/>
    </dgm:pt>
    <dgm:pt modelId="{8E6E3934-9057-48C6-BE53-A36E7E027180}" type="pres">
      <dgm:prSet presAssocID="{6268338A-BA42-4FFA-9E7E-4E3358A6BD8C}" presName="composite" presStyleCnt="0"/>
      <dgm:spPr/>
    </dgm:pt>
    <dgm:pt modelId="{67E8F43D-F792-4625-A685-D8526EB6EE0B}" type="pres">
      <dgm:prSet presAssocID="{6268338A-BA42-4FFA-9E7E-4E3358A6BD8C}" presName="background" presStyleLbl="node0" presStyleIdx="1" presStyleCnt="3"/>
      <dgm:spPr/>
    </dgm:pt>
    <dgm:pt modelId="{D6D8379A-42F0-4EB6-BCA4-8FEB76BDFF28}" type="pres">
      <dgm:prSet presAssocID="{6268338A-BA42-4FFA-9E7E-4E3358A6BD8C}" presName="text" presStyleLbl="fgAcc0" presStyleIdx="1" presStyleCnt="3">
        <dgm:presLayoutVars>
          <dgm:chPref val="3"/>
        </dgm:presLayoutVars>
      </dgm:prSet>
      <dgm:spPr/>
    </dgm:pt>
    <dgm:pt modelId="{EF8691D9-1187-4223-96B1-D492DED56EA0}" type="pres">
      <dgm:prSet presAssocID="{6268338A-BA42-4FFA-9E7E-4E3358A6BD8C}" presName="hierChild2" presStyleCnt="0"/>
      <dgm:spPr/>
    </dgm:pt>
    <dgm:pt modelId="{F50CEDF7-A15F-4A86-9FE6-2A4B4A3D3F62}" type="pres">
      <dgm:prSet presAssocID="{B89FE80B-5996-408F-A8A0-71745B613802}" presName="hierRoot1" presStyleCnt="0"/>
      <dgm:spPr/>
    </dgm:pt>
    <dgm:pt modelId="{8EB35EB5-787E-4AEE-B712-44114ED2F783}" type="pres">
      <dgm:prSet presAssocID="{B89FE80B-5996-408F-A8A0-71745B613802}" presName="composite" presStyleCnt="0"/>
      <dgm:spPr/>
    </dgm:pt>
    <dgm:pt modelId="{11B52B23-CEC3-4EE7-AEC0-C480787B4890}" type="pres">
      <dgm:prSet presAssocID="{B89FE80B-5996-408F-A8A0-71745B613802}" presName="background" presStyleLbl="node0" presStyleIdx="2" presStyleCnt="3"/>
      <dgm:spPr/>
    </dgm:pt>
    <dgm:pt modelId="{CBB59170-F78F-4052-8DD9-7F08D5EE8F7E}" type="pres">
      <dgm:prSet presAssocID="{B89FE80B-5996-408F-A8A0-71745B613802}" presName="text" presStyleLbl="fgAcc0" presStyleIdx="2" presStyleCnt="3">
        <dgm:presLayoutVars>
          <dgm:chPref val="3"/>
        </dgm:presLayoutVars>
      </dgm:prSet>
      <dgm:spPr/>
    </dgm:pt>
    <dgm:pt modelId="{273DB8BB-84F0-418F-A55E-57D67EA04F44}" type="pres">
      <dgm:prSet presAssocID="{B89FE80B-5996-408F-A8A0-71745B613802}" presName="hierChild2" presStyleCnt="0"/>
      <dgm:spPr/>
    </dgm:pt>
  </dgm:ptLst>
  <dgm:cxnLst>
    <dgm:cxn modelId="{3086EF06-739D-487F-86A7-30DC85319E3F}" type="presOf" srcId="{8C298A2B-14D4-4903-A9DB-EF0323D4527C}" destId="{719F3FE3-A318-4577-A0D8-2203E822C308}" srcOrd="0" destOrd="0" presId="urn:microsoft.com/office/officeart/2005/8/layout/hierarchy1"/>
    <dgm:cxn modelId="{2BFE2A4B-BD65-484C-BE05-E4639CA56DD0}" type="presOf" srcId="{6268338A-BA42-4FFA-9E7E-4E3358A6BD8C}" destId="{D6D8379A-42F0-4EB6-BCA4-8FEB76BDFF28}" srcOrd="0" destOrd="0" presId="urn:microsoft.com/office/officeart/2005/8/layout/hierarchy1"/>
    <dgm:cxn modelId="{222F4C55-DC85-4AE2-AC5A-4CF61B90EE76}" srcId="{6CCD2670-9170-4037-8E35-4BD700F382C5}" destId="{B89FE80B-5996-408F-A8A0-71745B613802}" srcOrd="2" destOrd="0" parTransId="{0C641B13-BF22-40DC-8B47-B179E13EFE00}" sibTransId="{0D532CC5-9D8F-4E74-A19E-80AFFACC80BC}"/>
    <dgm:cxn modelId="{079E9793-C924-41D7-8C6D-23CDF54D6ED1}" srcId="{6CCD2670-9170-4037-8E35-4BD700F382C5}" destId="{8C298A2B-14D4-4903-A9DB-EF0323D4527C}" srcOrd="0" destOrd="0" parTransId="{34770898-1FFF-4E44-B9C6-87FE3052108A}" sibTransId="{ECEEE2B9-89F3-4D24-8DB4-B2977B99E796}"/>
    <dgm:cxn modelId="{5153EF96-F13E-4EE4-8290-D6F508E35B64}" type="presOf" srcId="{B89FE80B-5996-408F-A8A0-71745B613802}" destId="{CBB59170-F78F-4052-8DD9-7F08D5EE8F7E}" srcOrd="0" destOrd="0" presId="urn:microsoft.com/office/officeart/2005/8/layout/hierarchy1"/>
    <dgm:cxn modelId="{9E0D85F2-701A-43CE-8FFD-5815565BF345}" type="presOf" srcId="{6CCD2670-9170-4037-8E35-4BD700F382C5}" destId="{67502578-3CA3-48D6-ADC5-87B9A74685A3}" srcOrd="0" destOrd="0" presId="urn:microsoft.com/office/officeart/2005/8/layout/hierarchy1"/>
    <dgm:cxn modelId="{DAEDE5F4-D750-4684-A4F1-EA3E55779499}" srcId="{6CCD2670-9170-4037-8E35-4BD700F382C5}" destId="{6268338A-BA42-4FFA-9E7E-4E3358A6BD8C}" srcOrd="1" destOrd="0" parTransId="{36E36E8F-31BB-4510-8AA0-332FEF96A052}" sibTransId="{E9DCEE9A-F1AA-4567-9E82-AC1F021620FB}"/>
    <dgm:cxn modelId="{61C80F48-D4DF-4F64-BE8F-1A3A389DEA59}" type="presParOf" srcId="{67502578-3CA3-48D6-ADC5-87B9A74685A3}" destId="{1B43CA6B-C728-4D08-8EE4-419D5710775F}" srcOrd="0" destOrd="0" presId="urn:microsoft.com/office/officeart/2005/8/layout/hierarchy1"/>
    <dgm:cxn modelId="{82A92AFA-B672-4FF1-98CA-AF916062EE5A}" type="presParOf" srcId="{1B43CA6B-C728-4D08-8EE4-419D5710775F}" destId="{253CC21F-D5B2-4D08-9094-6F6E86541616}" srcOrd="0" destOrd="0" presId="urn:microsoft.com/office/officeart/2005/8/layout/hierarchy1"/>
    <dgm:cxn modelId="{B987A749-B29E-486D-9553-33AD129F5D49}" type="presParOf" srcId="{253CC21F-D5B2-4D08-9094-6F6E86541616}" destId="{A267A05B-4689-411E-AD12-CCAFBD54371E}" srcOrd="0" destOrd="0" presId="urn:microsoft.com/office/officeart/2005/8/layout/hierarchy1"/>
    <dgm:cxn modelId="{EA92D903-1BBD-4A4C-A7E8-5580651CB180}" type="presParOf" srcId="{253CC21F-D5B2-4D08-9094-6F6E86541616}" destId="{719F3FE3-A318-4577-A0D8-2203E822C308}" srcOrd="1" destOrd="0" presId="urn:microsoft.com/office/officeart/2005/8/layout/hierarchy1"/>
    <dgm:cxn modelId="{B2D7DB3A-A3A7-4B07-A5CD-067301C3B651}" type="presParOf" srcId="{1B43CA6B-C728-4D08-8EE4-419D5710775F}" destId="{2D029214-DECE-4158-B7EE-253F429DF1A5}" srcOrd="1" destOrd="0" presId="urn:microsoft.com/office/officeart/2005/8/layout/hierarchy1"/>
    <dgm:cxn modelId="{19CAED90-882A-470C-9EEF-22D530D73CD8}" type="presParOf" srcId="{67502578-3CA3-48D6-ADC5-87B9A74685A3}" destId="{FA6BADD0-FD97-4848-B82C-DE2806CE33D6}" srcOrd="1" destOrd="0" presId="urn:microsoft.com/office/officeart/2005/8/layout/hierarchy1"/>
    <dgm:cxn modelId="{30315085-8D14-4601-85E5-DFA61BD92971}" type="presParOf" srcId="{FA6BADD0-FD97-4848-B82C-DE2806CE33D6}" destId="{8E6E3934-9057-48C6-BE53-A36E7E027180}" srcOrd="0" destOrd="0" presId="urn:microsoft.com/office/officeart/2005/8/layout/hierarchy1"/>
    <dgm:cxn modelId="{8A34A037-5F0C-4AEC-8CEA-89AF04724C1A}" type="presParOf" srcId="{8E6E3934-9057-48C6-BE53-A36E7E027180}" destId="{67E8F43D-F792-4625-A685-D8526EB6EE0B}" srcOrd="0" destOrd="0" presId="urn:microsoft.com/office/officeart/2005/8/layout/hierarchy1"/>
    <dgm:cxn modelId="{53CDF536-0CA6-42AC-9C46-606F049BE49B}" type="presParOf" srcId="{8E6E3934-9057-48C6-BE53-A36E7E027180}" destId="{D6D8379A-42F0-4EB6-BCA4-8FEB76BDFF28}" srcOrd="1" destOrd="0" presId="urn:microsoft.com/office/officeart/2005/8/layout/hierarchy1"/>
    <dgm:cxn modelId="{CC052672-72F2-4A3A-87D3-B00E1A99B09D}" type="presParOf" srcId="{FA6BADD0-FD97-4848-B82C-DE2806CE33D6}" destId="{EF8691D9-1187-4223-96B1-D492DED56EA0}" srcOrd="1" destOrd="0" presId="urn:microsoft.com/office/officeart/2005/8/layout/hierarchy1"/>
    <dgm:cxn modelId="{4A6346A5-C0D9-4EF3-8E2B-4C7890FDA1D1}" type="presParOf" srcId="{67502578-3CA3-48D6-ADC5-87B9A74685A3}" destId="{F50CEDF7-A15F-4A86-9FE6-2A4B4A3D3F62}" srcOrd="2" destOrd="0" presId="urn:microsoft.com/office/officeart/2005/8/layout/hierarchy1"/>
    <dgm:cxn modelId="{EBCF9794-C5BE-408F-9425-9C9532220EBC}" type="presParOf" srcId="{F50CEDF7-A15F-4A86-9FE6-2A4B4A3D3F62}" destId="{8EB35EB5-787E-4AEE-B712-44114ED2F783}" srcOrd="0" destOrd="0" presId="urn:microsoft.com/office/officeart/2005/8/layout/hierarchy1"/>
    <dgm:cxn modelId="{BB91D302-A3C3-4499-9DF1-BF5A831172DE}" type="presParOf" srcId="{8EB35EB5-787E-4AEE-B712-44114ED2F783}" destId="{11B52B23-CEC3-4EE7-AEC0-C480787B4890}" srcOrd="0" destOrd="0" presId="urn:microsoft.com/office/officeart/2005/8/layout/hierarchy1"/>
    <dgm:cxn modelId="{BC37FBEB-9630-4E5D-8490-6CCD0FF67E73}" type="presParOf" srcId="{8EB35EB5-787E-4AEE-B712-44114ED2F783}" destId="{CBB59170-F78F-4052-8DD9-7F08D5EE8F7E}" srcOrd="1" destOrd="0" presId="urn:microsoft.com/office/officeart/2005/8/layout/hierarchy1"/>
    <dgm:cxn modelId="{79F676AF-069F-4A9D-9CEA-3B6DBF8DE2AA}" type="presParOf" srcId="{F50CEDF7-A15F-4A86-9FE6-2A4B4A3D3F62}" destId="{273DB8BB-84F0-418F-A55E-57D67EA04F4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7A05B-4689-411E-AD12-CCAFBD54371E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F3FE3-A318-4577-A0D8-2203E822C308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Development of an Atlas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>
              <a:solidFill>
                <a:srgbClr val="FF0000"/>
              </a:solidFill>
            </a:rPr>
            <a:t>Centerline</a:t>
          </a:r>
          <a:r>
            <a:rPr lang="it-IT" sz="2000" kern="1200">
              <a:solidFill>
                <a:srgbClr val="FF0000"/>
              </a:solidFill>
            </a:rPr>
            <a:t> </a:t>
          </a:r>
          <a:r>
            <a:rPr lang="it-IT" sz="2000" kern="1200">
              <a:solidFill>
                <a:schemeClr val="tx1"/>
              </a:solidFill>
            </a:rPr>
            <a:t>of the Throat or</a:t>
          </a:r>
          <a:r>
            <a:rPr lang="it-IT" sz="2000" kern="1200">
              <a:solidFill>
                <a:srgbClr val="FF0000"/>
              </a:solidFill>
            </a:rPr>
            <a:t> </a:t>
          </a:r>
          <a:r>
            <a:rPr lang="it-IT" sz="2000" b="1" kern="1200">
              <a:solidFill>
                <a:srgbClr val="FF0000"/>
              </a:solidFill>
            </a:rPr>
            <a:t>Segmentation</a:t>
          </a:r>
          <a:endParaRPr lang="en-US" sz="2000" b="1" kern="1200">
            <a:solidFill>
              <a:srgbClr val="FF0000"/>
            </a:solidFill>
          </a:endParaRPr>
        </a:p>
      </dsp:txBody>
      <dsp:txXfrm>
        <a:off x="366939" y="1196774"/>
        <a:ext cx="2723696" cy="1691139"/>
      </dsp:txXfrm>
    </dsp:sp>
    <dsp:sp modelId="{67E8F43D-F792-4625-A685-D8526EB6EE0B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8379A-42F0-4EB6-BCA4-8FEB76BDFF28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Registration of the Atlas onto different Scans/Patients</a:t>
          </a:r>
          <a:endParaRPr lang="en-US" sz="2000" kern="1200"/>
        </a:p>
      </dsp:txBody>
      <dsp:txXfrm>
        <a:off x="3824513" y="1196774"/>
        <a:ext cx="2723696" cy="1691139"/>
      </dsp:txXfrm>
    </dsp:sp>
    <dsp:sp modelId="{11B52B23-CEC3-4EE7-AEC0-C480787B4890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59170-F78F-4052-8DD9-7F08D5EE8F7E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Extraction of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>
              <a:solidFill>
                <a:srgbClr val="FF0000"/>
              </a:solidFill>
            </a:rPr>
            <a:t>Cross-Section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Obstruction</a:t>
          </a:r>
          <a:endParaRPr lang="en-US" sz="2000" kern="1200"/>
        </a:p>
      </dsp:txBody>
      <dsp:txXfrm>
        <a:off x="7282089" y="1196774"/>
        <a:ext cx="2723696" cy="16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7A05B-4689-411E-AD12-CCAFBD54371E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F3FE3-A318-4577-A0D8-2203E822C308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Development of an Atlas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>
              <a:solidFill>
                <a:srgbClr val="FF0000"/>
              </a:solidFill>
            </a:rPr>
            <a:t>Centerline</a:t>
          </a:r>
          <a:r>
            <a:rPr lang="it-IT" sz="2000" kern="1200">
              <a:solidFill>
                <a:srgbClr val="FF0000"/>
              </a:solidFill>
            </a:rPr>
            <a:t> </a:t>
          </a:r>
          <a:r>
            <a:rPr lang="it-IT" sz="2000" kern="1200">
              <a:solidFill>
                <a:schemeClr val="tx1"/>
              </a:solidFill>
            </a:rPr>
            <a:t>of the Throat or </a:t>
          </a:r>
          <a:r>
            <a:rPr lang="it-IT" sz="2000" b="1" kern="1200">
              <a:solidFill>
                <a:srgbClr val="FF0000"/>
              </a:solidFill>
            </a:rPr>
            <a:t>Segmentation</a:t>
          </a:r>
          <a:endParaRPr lang="en-US" sz="2000" b="1" kern="1200">
            <a:solidFill>
              <a:srgbClr val="FF0000"/>
            </a:solidFill>
          </a:endParaRPr>
        </a:p>
      </dsp:txBody>
      <dsp:txXfrm>
        <a:off x="366939" y="1196774"/>
        <a:ext cx="2723696" cy="1691139"/>
      </dsp:txXfrm>
    </dsp:sp>
    <dsp:sp modelId="{67E8F43D-F792-4625-A685-D8526EB6EE0B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8379A-42F0-4EB6-BCA4-8FEB76BDFF28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Registration of the Atlas onto different Scans/Patients</a:t>
          </a:r>
          <a:endParaRPr lang="en-US" sz="2000" kern="1200"/>
        </a:p>
      </dsp:txBody>
      <dsp:txXfrm>
        <a:off x="3824513" y="1196774"/>
        <a:ext cx="2723696" cy="1691139"/>
      </dsp:txXfrm>
    </dsp:sp>
    <dsp:sp modelId="{11B52B23-CEC3-4EE7-AEC0-C480787B4890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59170-F78F-4052-8DD9-7F08D5EE8F7E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Extraction of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>
              <a:solidFill>
                <a:srgbClr val="FF0000"/>
              </a:solidFill>
            </a:rPr>
            <a:t>Cross-Section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Obstruction</a:t>
          </a:r>
          <a:endParaRPr lang="en-US" sz="2000" kern="1200"/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9F995-79D3-48ED-B350-CA637352D0E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2C728-79D4-4F20-BD30-E27E06B74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5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C728-79D4-4F20-BD30-E27E06B743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66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C728-79D4-4F20-BD30-E27E06B743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C728-79D4-4F20-BD30-E27E06B743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C728-79D4-4F20-BD30-E27E06B743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9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C728-79D4-4F20-BD30-E27E06B743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5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C728-79D4-4F20-BD30-E27E06B743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1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C728-79D4-4F20-BD30-E27E06B743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35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C728-79D4-4F20-BD30-E27E06B743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1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BFFE-D51C-49D3-9B86-076FAA5621B2}" type="datetime1">
              <a:rPr lang="pt-BR" smtClean="0"/>
              <a:t>10/04/2019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86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3109-984A-4DEC-956E-6A5E9351B577}" type="datetime1">
              <a:rPr lang="pt-BR" smtClean="0"/>
              <a:t>10/04/2019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A08-F418-4196-962A-D7528AD891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7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87C-9CA0-43C8-8526-D59F7603FFC2}" type="datetime1">
              <a:rPr lang="pt-BR" smtClean="0"/>
              <a:t>10/04/2019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A08-F418-4196-962A-D7528AD891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87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F7A-F697-4435-BF25-58BDB45E3842}" type="datetime1">
              <a:rPr lang="pt-BR" smtClean="0"/>
              <a:t>10/04/2019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A08-F418-4196-962A-D7528AD891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8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D123-D060-4726-87C8-E1A196C590CF}" type="datetime1">
              <a:rPr lang="pt-BR" smtClean="0"/>
              <a:t>10/04/2019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A08-F418-4196-962A-D7528AD891D7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69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4E74-D56F-47BF-A48F-ACF4BA7A1E10}" type="datetime1">
              <a:rPr lang="pt-BR" smtClean="0"/>
              <a:t>10/04/2019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A08-F418-4196-962A-D7528AD891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18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842A-E8E8-459C-8930-2FE275907D59}" type="datetime1">
              <a:rPr lang="pt-BR" smtClean="0"/>
              <a:t>10/04/2019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A08-F418-4196-962A-D7528AD891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81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8FC0-9228-4C59-9675-1BCE6FDD21E0}" type="datetime1">
              <a:rPr lang="pt-BR" smtClean="0"/>
              <a:t>10/04/2019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A08-F418-4196-962A-D7528AD891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09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5AAA-624E-46BD-8EA4-584B143136B8}" type="datetime1">
              <a:rPr lang="pt-BR" smtClean="0"/>
              <a:t>10/04/2019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/>
              <a:t>Hospital Project 2018/2019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A08-F418-4196-962A-D7528AD891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41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7D7F5F-EB9E-438A-B5F7-C31A67F8CDDF}" type="datetime1">
              <a:rPr lang="pt-BR" smtClean="0"/>
              <a:t>10/04/2019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Hospital Project 2018/2019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19CA08-F418-4196-962A-D7528AD891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79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1978-E12F-4D32-8F92-617799C716A4}" type="datetime1">
              <a:rPr lang="pt-BR" smtClean="0"/>
              <a:t>10/04/2019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A08-F418-4196-962A-D7528AD891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3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D2EC33-F601-4294-90B9-89EB721FA537}" type="datetime1">
              <a:rPr lang="pt-BR" smtClean="0"/>
              <a:t>10/04/2019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Hospital Project 2018/2019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19CA08-F418-4196-962A-D7528AD891D7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2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AE0E0E-8400-4F3E-8AE0-CC4A2E77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pt-BR"/>
              <a:t>Hospital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74BCA6-27D0-4B37-976A-9AFAF0019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pPr fontAlgn="base"/>
            <a:r>
              <a:rPr lang="en-US"/>
              <a:t>Obstructive Sleep Apnea Syndrome: </a:t>
            </a:r>
          </a:p>
          <a:p>
            <a:pPr fontAlgn="base"/>
            <a:r>
              <a:rPr lang="en-US"/>
              <a:t>4D CT analysis to access location and measurement of obstruction</a:t>
            </a:r>
          </a:p>
          <a:p>
            <a:endParaRPr lang="pt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9A1C14-00DE-4E41-8929-6C8FDCCE3D19}"/>
              </a:ext>
            </a:extLst>
          </p:cNvPr>
          <p:cNvSpPr txBox="1"/>
          <p:nvPr/>
        </p:nvSpPr>
        <p:spPr>
          <a:xfrm>
            <a:off x="7849086" y="4312151"/>
            <a:ext cx="200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+mj-lt"/>
              </a:rPr>
              <a:t>Chiara Rossi</a:t>
            </a:r>
          </a:p>
          <a:p>
            <a:r>
              <a:rPr lang="pt-BR">
                <a:latin typeface="+mj-lt"/>
              </a:rPr>
              <a:t>Deise Origuella</a:t>
            </a:r>
          </a:p>
        </p:txBody>
      </p:sp>
      <p:pic>
        <p:nvPicPr>
          <p:cNvPr id="11" name="Picture 4" descr="Resultado de imagem para uz brussel logo">
            <a:extLst>
              <a:ext uri="{FF2B5EF4-FFF2-40B4-BE49-F238E27FC236}">
                <a16:creationId xmlns:a16="http://schemas.microsoft.com/office/drawing/2014/main" id="{3F958502-4A42-4F12-B96F-52DD39B3F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6" t="23135" r="6326" b="24815"/>
          <a:stretch/>
        </p:blipFill>
        <p:spPr bwMode="auto">
          <a:xfrm>
            <a:off x="151482" y="5475540"/>
            <a:ext cx="2785404" cy="73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F693D-8CBA-4BDF-BCD0-7A02E93A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E06BD-0848-47D6-901B-292D3330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</p:spTree>
    <p:extLst>
      <p:ext uri="{BB962C8B-B14F-4D97-AF65-F5344CB8AC3E}">
        <p14:creationId xmlns:p14="http://schemas.microsoft.com/office/powerpoint/2010/main" val="31211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2EBE-EEE2-4AF0-BBD5-310B2E5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/>
              <a:t>Proposed Solution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FF91E-FCA3-479A-B355-61FFFEFC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Hospital Project 2018/2019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4A1B8-5EB6-4F7D-A59E-52831F34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819CA08-F418-4196-962A-D7528AD891D7}" type="slidenum">
              <a:rPr lang="pt-BR" smtClean="0"/>
              <a:pPr>
                <a:spcAft>
                  <a:spcPts val="600"/>
                </a:spcAft>
              </a:pPr>
              <a:t>10</a:t>
            </a:fld>
            <a:endParaRPr lang="pt-BR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ACF0B86-1C60-45B6-884F-6CA334114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449742"/>
              </p:ext>
            </p:extLst>
          </p:nvPr>
        </p:nvGraphicFramePr>
        <p:xfrm>
          <a:off x="1154083" y="267370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89D30AA5-663B-43DE-9321-D09161210323}"/>
              </a:ext>
            </a:extLst>
          </p:cNvPr>
          <p:cNvSpPr/>
          <p:nvPr/>
        </p:nvSpPr>
        <p:spPr>
          <a:xfrm>
            <a:off x="4256283" y="4384183"/>
            <a:ext cx="631596" cy="365125"/>
          </a:xfrm>
          <a:prstGeom prst="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CBC5B04-7142-436A-B3BB-832E030783A8}"/>
              </a:ext>
            </a:extLst>
          </p:cNvPr>
          <p:cNvSpPr/>
          <p:nvPr/>
        </p:nvSpPr>
        <p:spPr>
          <a:xfrm>
            <a:off x="7734383" y="4384183"/>
            <a:ext cx="631596" cy="365125"/>
          </a:xfrm>
          <a:prstGeom prst="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A158A2-17D7-42B9-A030-3731AD563A08}"/>
              </a:ext>
            </a:extLst>
          </p:cNvPr>
          <p:cNvCxnSpPr>
            <a:cxnSpLocks/>
          </p:cNvCxnSpPr>
          <p:nvPr/>
        </p:nvCxnSpPr>
        <p:spPr>
          <a:xfrm flipV="1">
            <a:off x="9692640" y="4677658"/>
            <a:ext cx="0" cy="54893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A128FC-6637-4CBD-ADC2-A4E277257C36}"/>
              </a:ext>
            </a:extLst>
          </p:cNvPr>
          <p:cNvGrpSpPr/>
          <p:nvPr/>
        </p:nvGrpSpPr>
        <p:grpSpPr>
          <a:xfrm>
            <a:off x="1607949" y="1945500"/>
            <a:ext cx="2078236" cy="1080220"/>
            <a:chOff x="2599650" y="2283125"/>
            <a:chExt cx="2078236" cy="108022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74B78C-DD5A-4DC5-B269-C0864E7B1E3D}"/>
                </a:ext>
              </a:extLst>
            </p:cNvPr>
            <p:cNvSpPr/>
            <p:nvPr/>
          </p:nvSpPr>
          <p:spPr>
            <a:xfrm>
              <a:off x="2599650" y="2283125"/>
              <a:ext cx="1953724" cy="89818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EF134C-F2FB-4B50-93D6-DBC986641A83}"/>
                </a:ext>
              </a:extLst>
            </p:cNvPr>
            <p:cNvGrpSpPr/>
            <p:nvPr/>
          </p:nvGrpSpPr>
          <p:grpSpPr>
            <a:xfrm>
              <a:off x="2724162" y="2465162"/>
              <a:ext cx="1953724" cy="898183"/>
              <a:chOff x="314325" y="1144160"/>
              <a:chExt cx="2828924" cy="1796367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AC3EDB1-72DF-409A-8934-3D48CB0A99D8}"/>
                  </a:ext>
                </a:extLst>
              </p:cNvPr>
              <p:cNvSpPr/>
              <p:nvPr/>
            </p:nvSpPr>
            <p:spPr>
              <a:xfrm>
                <a:off x="314325" y="1144160"/>
                <a:ext cx="2828924" cy="179636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Rectangle: Rounded Corners 4">
                <a:extLst>
                  <a:ext uri="{FF2B5EF4-FFF2-40B4-BE49-F238E27FC236}">
                    <a16:creationId xmlns:a16="http://schemas.microsoft.com/office/drawing/2014/main" id="{7AF132EB-B0D0-42B6-93F2-61DC6AAC531E}"/>
                  </a:ext>
                </a:extLst>
              </p:cNvPr>
              <p:cNvSpPr txBox="1"/>
              <p:nvPr/>
            </p:nvSpPr>
            <p:spPr>
              <a:xfrm>
                <a:off x="366939" y="1196774"/>
                <a:ext cx="2723696" cy="1691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80010" bIns="80010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2100" kern="1200"/>
                  <a:t>Preprocessing</a:t>
                </a:r>
                <a:endParaRPr lang="en-US" sz="2100" kern="120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DFD19F2-DCDA-4618-B07A-8B76FD07CADB}"/>
              </a:ext>
            </a:extLst>
          </p:cNvPr>
          <p:cNvSpPr/>
          <p:nvPr/>
        </p:nvSpPr>
        <p:spPr>
          <a:xfrm rot="5400000">
            <a:off x="2269012" y="3170125"/>
            <a:ext cx="631596" cy="365125"/>
          </a:xfrm>
          <a:prstGeom prst="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5E5D-2F94-466B-8519-F494858C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Workflow 2 – Centerline1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FFDE-AAE4-4EAA-A517-CAF0FF1F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7937"/>
            <a:ext cx="10269415" cy="4245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>
                <a:solidFill>
                  <a:schemeClr val="tx1"/>
                </a:solidFill>
              </a:rPr>
              <a:t>Extraction Centerline – Python </a:t>
            </a:r>
            <a:endParaRPr lang="it-IT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it-IT">
                <a:solidFill>
                  <a:schemeClr val="tx1"/>
                </a:solidFill>
              </a:rPr>
              <a:t>Problem: Skeletonization of Segmented region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it-IT" sz="1800" b="1">
                <a:solidFill>
                  <a:schemeClr val="tx1"/>
                </a:solidFill>
                <a:sym typeface="Wingdings" panose="05000000000000000000" pitchFamily="2" charset="2"/>
              </a:rPr>
              <a:t>3D</a:t>
            </a:r>
            <a:r>
              <a:rPr lang="it-IT" sz="1800">
                <a:solidFill>
                  <a:schemeClr val="tx1"/>
                </a:solidFill>
                <a:sym typeface="Wingdings" panose="05000000000000000000" pitchFamily="2" charset="2"/>
              </a:rPr>
              <a:t>  Library </a:t>
            </a:r>
            <a:r>
              <a:rPr lang="en-US" sz="1800" b="1" i="1" err="1">
                <a:solidFill>
                  <a:schemeClr val="tx1"/>
                </a:solidFill>
              </a:rPr>
              <a:t>scikit</a:t>
            </a:r>
            <a:r>
              <a:rPr lang="en-US" sz="1800" b="1" i="1">
                <a:solidFill>
                  <a:schemeClr val="tx1"/>
                </a:solidFill>
              </a:rPr>
              <a:t>-image : </a:t>
            </a:r>
            <a:r>
              <a:rPr lang="en-US" sz="1800" b="1">
                <a:solidFill>
                  <a:schemeClr val="tx1"/>
                </a:solidFill>
              </a:rPr>
              <a:t>skeletonize_3D </a:t>
            </a:r>
            <a:r>
              <a:rPr lang="en-US" sz="1800">
                <a:solidFill>
                  <a:schemeClr val="tx1"/>
                </a:solidFill>
              </a:rPr>
              <a:t>function</a:t>
            </a:r>
            <a:r>
              <a:rPr lang="it-IT" sz="180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it-IT" sz="180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it-IT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</a:p>
          <a:p>
            <a:pPr marL="201168" lvl="1" indent="0">
              <a:buNone/>
            </a:pPr>
            <a:endParaRPr lang="it-IT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it-IT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</a:p>
          <a:p>
            <a:pPr marL="201168" lvl="1" indent="0">
              <a:buNone/>
            </a:pPr>
            <a:endParaRPr lang="it-IT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it-IT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it-IT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it-IT" sz="1800">
                <a:solidFill>
                  <a:schemeClr val="tx1"/>
                </a:solidFill>
              </a:rPr>
              <a:t>Report </a:t>
            </a:r>
            <a:r>
              <a:rPr lang="it-IT" sz="1800">
                <a:solidFill>
                  <a:schemeClr val="tx1"/>
                </a:solidFill>
                <a:sym typeface="Wingdings" panose="05000000000000000000" pitchFamily="2" charset="2"/>
              </a:rPr>
              <a:t> A</a:t>
            </a:r>
            <a:r>
              <a:rPr lang="it-IT" sz="1800">
                <a:solidFill>
                  <a:schemeClr val="tx1"/>
                </a:solidFill>
              </a:rPr>
              <a:t>ll available and investigated approaches: </a:t>
            </a:r>
            <a:r>
              <a:rPr lang="it-IT" sz="1800">
                <a:solidFill>
                  <a:schemeClr val="tx1"/>
                </a:solidFill>
                <a:sym typeface="Wingdings" panose="05000000000000000000" pitchFamily="2" charset="2"/>
              </a:rPr>
              <a:t>VMTK, ITK filter, TubeTK etc..</a:t>
            </a:r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F9992-73F4-4AD9-A1D4-45522CF9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A08-F418-4196-962A-D7528AD891D7}" type="slidenum">
              <a:rPr lang="pt-BR" smtClean="0"/>
              <a:t>11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DBAA9-C282-4F6E-816A-DA2AA645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A1F341-1B71-4C5E-A1E1-0485DE1C6585}"/>
              </a:ext>
            </a:extLst>
          </p:cNvPr>
          <p:cNvGrpSpPr/>
          <p:nvPr/>
        </p:nvGrpSpPr>
        <p:grpSpPr>
          <a:xfrm>
            <a:off x="3007806" y="2897945"/>
            <a:ext cx="6448361" cy="2444328"/>
            <a:chOff x="1838184" y="3222741"/>
            <a:chExt cx="9140423" cy="304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FF587FB-266B-4650-AAFE-9B1BC4D28B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62" t="7407" r="2219" b="50000"/>
            <a:stretch/>
          </p:blipFill>
          <p:spPr>
            <a:xfrm>
              <a:off x="1838184" y="3300190"/>
              <a:ext cx="5892578" cy="276429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25A0A24-A34D-4312-9CC6-CB10070C2A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85" t="7196" r="41673" b="48360"/>
            <a:stretch/>
          </p:blipFill>
          <p:spPr>
            <a:xfrm>
              <a:off x="7886621" y="3222741"/>
              <a:ext cx="3091986" cy="30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673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B02A-E39A-4A4E-85B6-DA388AB1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Workflow 2 – Centerline2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1D84-99C7-40E4-902B-839D33A2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>
                <a:solidFill>
                  <a:schemeClr val="tx1"/>
                </a:solidFill>
              </a:rPr>
              <a:t>Extraction Centerline</a:t>
            </a:r>
            <a:endParaRPr lang="it-IT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it-IT">
                <a:solidFill>
                  <a:schemeClr val="tx1"/>
                </a:solidFill>
              </a:rPr>
              <a:t>Problem: Skeletonization of Segmented region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it-IT" sz="1800" b="1">
                <a:solidFill>
                  <a:schemeClr val="tx1"/>
                </a:solidFill>
                <a:sym typeface="Wingdings" panose="05000000000000000000" pitchFamily="2" charset="2"/>
              </a:rPr>
              <a:t>2D</a:t>
            </a:r>
            <a:r>
              <a:rPr lang="it-IT" sz="1800">
                <a:solidFill>
                  <a:schemeClr val="tx1"/>
                </a:solidFill>
                <a:sym typeface="Wingdings" panose="05000000000000000000" pitchFamily="2" charset="2"/>
              </a:rPr>
              <a:t>  Library </a:t>
            </a:r>
            <a:r>
              <a:rPr lang="en-US" sz="1800" b="1" i="1" err="1">
                <a:solidFill>
                  <a:schemeClr val="tx1"/>
                </a:solidFill>
              </a:rPr>
              <a:t>scikit</a:t>
            </a:r>
            <a:r>
              <a:rPr lang="en-US" sz="1800" b="1" i="1">
                <a:solidFill>
                  <a:schemeClr val="tx1"/>
                </a:solidFill>
              </a:rPr>
              <a:t>-image : </a:t>
            </a:r>
            <a:r>
              <a:rPr lang="en-US" sz="1800" b="1">
                <a:solidFill>
                  <a:schemeClr val="tx1"/>
                </a:solidFill>
              </a:rPr>
              <a:t>skeletonize, </a:t>
            </a:r>
            <a:r>
              <a:rPr lang="en-US" sz="1800" b="1" err="1">
                <a:solidFill>
                  <a:schemeClr val="tx1"/>
                </a:solidFill>
              </a:rPr>
              <a:t>middle_axis</a:t>
            </a:r>
            <a:endParaRPr lang="en-US" sz="1800" b="1">
              <a:solidFill>
                <a:schemeClr val="tx1"/>
              </a:solidFill>
            </a:endParaRPr>
          </a:p>
          <a:p>
            <a:pPr marL="871400" lvl="5" indent="0">
              <a:buNone/>
            </a:pPr>
            <a:r>
              <a:rPr lang="en-US" sz="1800" b="1">
                <a:solidFill>
                  <a:schemeClr val="tx1"/>
                </a:solidFill>
              </a:rPr>
              <a:t>		1. Centerline in sagittal and horizontal plane </a:t>
            </a:r>
            <a:r>
              <a:rPr lang="en-US" sz="1800" b="1">
                <a:solidFill>
                  <a:schemeClr val="tx1"/>
                </a:solidFill>
                <a:sym typeface="Wingdings" panose="05000000000000000000" pitchFamily="2" charset="2"/>
              </a:rPr>
              <a:t> Multiplication</a:t>
            </a:r>
          </a:p>
          <a:p>
            <a:pPr marL="871400" lvl="5" indent="0">
              <a:buNone/>
            </a:pPr>
            <a:r>
              <a:rPr lang="en-US" sz="1800" b="1">
                <a:solidFill>
                  <a:schemeClr val="tx1"/>
                </a:solidFill>
                <a:sym typeface="Wingdings" panose="05000000000000000000" pitchFamily="2" charset="2"/>
              </a:rPr>
              <a:t>		2. Centerline horizontal plane  Middle Point</a:t>
            </a:r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67F27-709E-4689-B5BD-FB09C298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CBEED-8AE3-4258-B227-AA3D0E5A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A08-F418-4196-962A-D7528AD891D7}" type="slidenum">
              <a:rPr lang="pt-BR" smtClean="0"/>
              <a:t>12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5C3E6-1FEC-4540-8041-CCD0591AC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10" y="3533227"/>
            <a:ext cx="2639649" cy="2456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4C27A3-81D6-4AA8-AA02-0D8F2EAFB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73" y="3533227"/>
            <a:ext cx="2556020" cy="244424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14B96A-BD39-42E1-8F38-4E5581D28BE7}"/>
              </a:ext>
            </a:extLst>
          </p:cNvPr>
          <p:cNvCxnSpPr/>
          <p:nvPr/>
        </p:nvCxnSpPr>
        <p:spPr>
          <a:xfrm>
            <a:off x="4958255" y="4755347"/>
            <a:ext cx="11682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4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CE61-024F-4609-A41F-9C341998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Workflow 3 – Cross Section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2E6B-F0D5-42EC-A3D2-56E559BA6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5588"/>
          </a:xfrm>
        </p:spPr>
        <p:txBody>
          <a:bodyPr>
            <a:normAutofit/>
          </a:bodyPr>
          <a:lstStyle/>
          <a:p>
            <a:r>
              <a:rPr lang="it-IT" b="1">
                <a:solidFill>
                  <a:schemeClr val="tx1"/>
                </a:solidFill>
              </a:rPr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500">
                <a:solidFill>
                  <a:schemeClr val="tx1"/>
                </a:solidFill>
              </a:rPr>
              <a:t>Segmentation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500">
                <a:solidFill>
                  <a:schemeClr val="tx1"/>
                </a:solidFill>
              </a:rPr>
              <a:t>Extraction ROI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500">
                <a:solidFill>
                  <a:schemeClr val="tx1"/>
                </a:solidFill>
              </a:rPr>
              <a:t>Registration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500">
                <a:solidFill>
                  <a:schemeClr val="tx1"/>
                </a:solidFill>
              </a:rPr>
              <a:t>Extraction Centerline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500" b="1">
                <a:solidFill>
                  <a:schemeClr val="tx1"/>
                </a:solidFill>
              </a:rPr>
              <a:t>Cross-Section - Euclidian Distance</a:t>
            </a:r>
            <a:endParaRPr lang="en-US" sz="1500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>
                <a:solidFill>
                  <a:schemeClr val="tx1"/>
                </a:solidFill>
              </a:rPr>
              <a:t>Results </a:t>
            </a:r>
            <a:r>
              <a:rPr lang="it-IT" b="1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96E05-440B-40A0-8549-E77EF8E7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4CB3B-57DB-4B0E-8D59-13A1F297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A08-F418-4196-962A-D7528AD891D7}" type="slidenum">
              <a:rPr lang="pt-BR" smtClean="0"/>
              <a:t>13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7709E-CA9F-41B1-A759-23CD4E50D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4" t="86301"/>
          <a:stretch/>
        </p:blipFill>
        <p:spPr>
          <a:xfrm>
            <a:off x="6040530" y="3997039"/>
            <a:ext cx="1574935" cy="280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577BA4-BB69-4DBC-BE02-93235FC4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376" y="4340519"/>
            <a:ext cx="3318621" cy="19453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849496-004A-448F-9328-0AD6A06DE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55" y="4369013"/>
            <a:ext cx="3318622" cy="193521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6FA35D-A64B-47FB-B4A9-4B465576A3B1}"/>
              </a:ext>
            </a:extLst>
          </p:cNvPr>
          <p:cNvSpPr/>
          <p:nvPr/>
        </p:nvSpPr>
        <p:spPr>
          <a:xfrm>
            <a:off x="5241501" y="3999681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>
                <a:sym typeface="Wingdings" panose="05000000000000000000" pitchFamily="2" charset="2"/>
              </a:rPr>
              <a:t>2D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18F32-6BEE-48E1-9DFF-761A2FB4D733}"/>
              </a:ext>
            </a:extLst>
          </p:cNvPr>
          <p:cNvSpPr/>
          <p:nvPr/>
        </p:nvSpPr>
        <p:spPr>
          <a:xfrm>
            <a:off x="8285210" y="3948499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>
                <a:sym typeface="Wingdings" panose="05000000000000000000" pitchFamily="2" charset="2"/>
              </a:rPr>
              <a:t>3D</a:t>
            </a:r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045E96-91B3-471E-8E43-75972CE1845F}"/>
              </a:ext>
            </a:extLst>
          </p:cNvPr>
          <p:cNvGrpSpPr/>
          <p:nvPr/>
        </p:nvGrpSpPr>
        <p:grpSpPr>
          <a:xfrm>
            <a:off x="5694774" y="2938052"/>
            <a:ext cx="2814215" cy="911153"/>
            <a:chOff x="7494132" y="2538249"/>
            <a:chExt cx="2814215" cy="91115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E79EA79-E4F8-4D18-9713-F17366E0B8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67" t="33993" r="28213" b="29743"/>
            <a:stretch/>
          </p:blipFill>
          <p:spPr>
            <a:xfrm>
              <a:off x="8158107" y="2538249"/>
              <a:ext cx="1048955" cy="890752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D2EE85-D0E7-47BE-914B-2A0493D76CBF}"/>
                </a:ext>
              </a:extLst>
            </p:cNvPr>
            <p:cNvCxnSpPr/>
            <p:nvPr/>
          </p:nvCxnSpPr>
          <p:spPr>
            <a:xfrm flipV="1">
              <a:off x="8621508" y="2902284"/>
              <a:ext cx="333306" cy="235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8F8465-6F1A-4A0E-81D6-2C943B341191}"/>
                </a:ext>
              </a:extLst>
            </p:cNvPr>
            <p:cNvSpPr txBox="1"/>
            <p:nvPr/>
          </p:nvSpPr>
          <p:spPr>
            <a:xfrm>
              <a:off x="8488618" y="2564383"/>
              <a:ext cx="18197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>
                  <a:solidFill>
                    <a:schemeClr val="accent2">
                      <a:lumMod val="75000"/>
                    </a:schemeClr>
                  </a:solidFill>
                </a:rPr>
                <a:t>Point in ROI (x</a:t>
              </a:r>
              <a:r>
                <a:rPr lang="it-IT" sz="110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it-IT" sz="1600">
                  <a:solidFill>
                    <a:schemeClr val="accent2">
                      <a:lumMod val="75000"/>
                    </a:schemeClr>
                  </a:solidFill>
                </a:rPr>
                <a:t>, y</a:t>
              </a:r>
              <a:r>
                <a:rPr lang="it-IT" sz="110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it-IT" sz="160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E6699E-7F8A-44BF-A598-A834A780E839}"/>
                </a:ext>
              </a:extLst>
            </p:cNvPr>
            <p:cNvSpPr txBox="1"/>
            <p:nvPr/>
          </p:nvSpPr>
          <p:spPr>
            <a:xfrm>
              <a:off x="7494132" y="3110848"/>
              <a:ext cx="23834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>
                  <a:solidFill>
                    <a:schemeClr val="accent2">
                      <a:lumMod val="75000"/>
                    </a:schemeClr>
                  </a:solidFill>
                </a:rPr>
                <a:t>Point in Centerline (x</a:t>
              </a:r>
              <a:r>
                <a:rPr lang="it-IT" sz="110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r>
                <a:rPr lang="it-IT" sz="1600">
                  <a:solidFill>
                    <a:schemeClr val="accent2">
                      <a:lumMod val="75000"/>
                    </a:schemeClr>
                  </a:solidFill>
                </a:rPr>
                <a:t>, y</a:t>
              </a:r>
              <a:r>
                <a:rPr lang="it-IT" sz="110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r>
                <a:rPr lang="it-IT" sz="160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20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88C4-142F-40C4-933A-95BA64FF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Workflow 4 – Volume extraction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4C22-6E6F-4CAD-98B6-857873D08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9968"/>
            <a:ext cx="10058400" cy="4023360"/>
          </a:xfrm>
        </p:spPr>
        <p:txBody>
          <a:bodyPr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Volume= number of voxel in ROI * Volume of single Voxel (voxel dimensions) </a:t>
            </a:r>
          </a:p>
          <a:p>
            <a:r>
              <a:rPr lang="it-IT" b="1">
                <a:solidFill>
                  <a:schemeClr val="tx1"/>
                </a:solidFill>
              </a:rPr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500">
                <a:solidFill>
                  <a:schemeClr val="tx1"/>
                </a:solidFill>
              </a:rPr>
              <a:t>Segmentation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500">
                <a:solidFill>
                  <a:schemeClr val="tx1"/>
                </a:solidFill>
              </a:rPr>
              <a:t>Extraction ROI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500">
                <a:solidFill>
                  <a:schemeClr val="tx1"/>
                </a:solidFill>
              </a:rPr>
              <a:t>Registration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500" b="1">
                <a:solidFill>
                  <a:schemeClr val="tx1"/>
                </a:solidFill>
              </a:rPr>
              <a:t>Compute volume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E8AB9-EBCF-4493-9E99-54929D81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42323-539D-485A-81CF-D970D5F8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A08-F418-4196-962A-D7528AD891D7}" type="slidenum">
              <a:rPr lang="pt-BR" smtClean="0"/>
              <a:t>14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63F5B-925C-4488-A982-185F34853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69" y="3679117"/>
            <a:ext cx="4026822" cy="24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42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D188-4307-409D-B91F-9F2AB38B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Summary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DCF84-D299-408B-A92A-D2894E93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0CE1D-ED26-4D10-AA19-1B9160AE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A08-F418-4196-962A-D7528AD891D7}" type="slidenum">
              <a:rPr lang="pt-BR" smtClean="0"/>
              <a:t>15</a:t>
            </a:fld>
            <a:endParaRPr lang="pt-B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606D3F-2C15-4E4F-80E0-C46CAE00F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>
                <a:solidFill>
                  <a:schemeClr val="tx1"/>
                </a:solidFill>
              </a:rPr>
              <a:t>Steps DONE: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>
                <a:solidFill>
                  <a:schemeClr val="tx1"/>
                </a:solidFill>
              </a:rPr>
              <a:t> Preprocessing and Segmentation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>
                <a:solidFill>
                  <a:schemeClr val="tx1"/>
                </a:solidFill>
              </a:rPr>
              <a:t> Registration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>
                <a:solidFill>
                  <a:schemeClr val="tx1"/>
                </a:solidFill>
              </a:rPr>
              <a:t> Extraction Centerline </a:t>
            </a:r>
            <a:r>
              <a:rPr lang="it-IT" sz="1600">
                <a:solidFill>
                  <a:schemeClr val="tx1"/>
                </a:solidFill>
                <a:sym typeface="Wingdings" panose="05000000000000000000" pitchFamily="2" charset="2"/>
              </a:rPr>
              <a:t> Implementation of some approaches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>
                <a:solidFill>
                  <a:schemeClr val="tx1"/>
                </a:solidFill>
                <a:sym typeface="Wingdings" panose="05000000000000000000" pitchFamily="2" charset="2"/>
              </a:rPr>
              <a:t> Alternative approach: Volume extraction</a:t>
            </a:r>
          </a:p>
          <a:p>
            <a:pPr marL="0" indent="0">
              <a:buNone/>
            </a:pPr>
            <a:endParaRPr lang="it-IT" b="1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b="1">
                <a:solidFill>
                  <a:schemeClr val="tx1"/>
                </a:solidFill>
                <a:sym typeface="Wingdings" panose="05000000000000000000" pitchFamily="2" charset="2"/>
              </a:rPr>
              <a:t>Steps To DO: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it-IT" sz="1600">
                <a:solidFill>
                  <a:schemeClr val="tx1"/>
                </a:solidFill>
                <a:sym typeface="Wingdings" panose="05000000000000000000" pitchFamily="2" charset="2"/>
              </a:rPr>
              <a:t>Other alternative approaches to extract centerline and cross-sections (Report)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>
                <a:solidFill>
                  <a:schemeClr val="tx1"/>
                </a:solidFill>
                <a:sym typeface="Wingdings" panose="05000000000000000000" pitchFamily="2" charset="2"/>
              </a:rPr>
              <a:t> Implementation on patients dataset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>
                <a:solidFill>
                  <a:schemeClr val="tx1"/>
                </a:solidFill>
              </a:rPr>
              <a:t> Automatization of algorithm</a:t>
            </a:r>
          </a:p>
        </p:txBody>
      </p:sp>
    </p:spTree>
    <p:extLst>
      <p:ext uri="{BB962C8B-B14F-4D97-AF65-F5344CB8AC3E}">
        <p14:creationId xmlns:p14="http://schemas.microsoft.com/office/powerpoint/2010/main" val="7874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D188-4307-409D-B91F-9F2AB38B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Conclusions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DCF84-D299-408B-A92A-D2894E93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0CE1D-ED26-4D10-AA19-1B9160AE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A08-F418-4196-962A-D7528AD891D7}" type="slidenum">
              <a:rPr lang="pt-BR" smtClean="0"/>
              <a:t>16</a:t>
            </a:fld>
            <a:endParaRPr lang="pt-B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606D3F-2C15-4E4F-80E0-C46CAE00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994" y="2072108"/>
            <a:ext cx="4164530" cy="1932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>
                <a:solidFill>
                  <a:schemeClr val="tx1"/>
                </a:solidFill>
              </a:rPr>
              <a:t>Issues: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>
                <a:solidFill>
                  <a:schemeClr val="tx1"/>
                </a:solidFill>
              </a:rPr>
              <a:t> Each step is time consuming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>
                <a:solidFill>
                  <a:schemeClr val="tx1"/>
                </a:solidFill>
                <a:sym typeface="Wingdings" panose="05000000000000000000" pitchFamily="2" charset="2"/>
              </a:rPr>
              <a:t> Incompatibilities between libraries/tools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>
                <a:solidFill>
                  <a:schemeClr val="tx1"/>
                </a:solidFill>
                <a:sym typeface="Wingdings" panose="05000000000000000000" pitchFamily="2" charset="2"/>
              </a:rPr>
              <a:t> Non-automated process</a:t>
            </a:r>
          </a:p>
          <a:p>
            <a:pPr marL="0" indent="0">
              <a:buNone/>
            </a:pPr>
            <a:endParaRPr lang="it-IT" sz="160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78C0287B-189F-42D2-9CF9-118CC8F577BE}"/>
              </a:ext>
            </a:extLst>
          </p:cNvPr>
          <p:cNvSpPr txBox="1">
            <a:spLocks/>
          </p:cNvSpPr>
          <p:nvPr/>
        </p:nvSpPr>
        <p:spPr>
          <a:xfrm>
            <a:off x="6095999" y="2071216"/>
            <a:ext cx="5116483" cy="193218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it-IT" b="1">
                <a:solidFill>
                  <a:schemeClr val="tx1"/>
                </a:solidFill>
              </a:rPr>
              <a:t>Gained Knowledge: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>
                <a:solidFill>
                  <a:schemeClr val="tx1"/>
                </a:solidFill>
                <a:sym typeface="Wingdings" panose="05000000000000000000" pitchFamily="2" charset="2"/>
              </a:rPr>
              <a:t> Dealing with different tools and programming languages simultaneously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>
                <a:solidFill>
                  <a:schemeClr val="tx1"/>
                </a:solidFill>
                <a:sym typeface="Wingdings" panose="05000000000000000000" pitchFamily="2" charset="2"/>
              </a:rPr>
              <a:t> Application of theoretical knowledge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>
                <a:solidFill>
                  <a:schemeClr val="tx1"/>
                </a:solidFill>
                <a:sym typeface="Wingdings" panose="05000000000000000000" pitchFamily="2" charset="2"/>
              </a:rPr>
              <a:t> Approach a problem from different perspectives, looking for different solutions</a:t>
            </a:r>
          </a:p>
        </p:txBody>
      </p:sp>
    </p:spTree>
    <p:extLst>
      <p:ext uri="{BB962C8B-B14F-4D97-AF65-F5344CB8AC3E}">
        <p14:creationId xmlns:p14="http://schemas.microsoft.com/office/powerpoint/2010/main" val="5215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8E837-2E0B-48CE-A618-FE1EB8B5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z="8000">
                <a:solidFill>
                  <a:schemeClr val="tx1"/>
                </a:solidFill>
              </a:rPr>
              <a:t>Thank you!</a:t>
            </a:r>
            <a:endParaRPr lang="en-US" sz="80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E101E-A6B9-459A-B181-E479E7F0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Hospital Project 2018/2019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6BC97-FBDC-4D19-ACF6-2CDE5922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819CA08-F418-4196-962A-D7528AD891D7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7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F07F-429D-40D0-8917-D1BF8B6A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D361-47B0-44D3-A136-7B9EAFB4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5452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>
                <a:solidFill>
                  <a:schemeClr val="tx1"/>
                </a:solidFill>
              </a:rPr>
              <a:t> </a:t>
            </a:r>
            <a:r>
              <a:rPr lang="it-IT" err="1">
                <a:solidFill>
                  <a:schemeClr val="tx1"/>
                </a:solidFill>
              </a:rPr>
              <a:t>Pathology</a:t>
            </a:r>
            <a:r>
              <a:rPr lang="it-IT">
                <a:solidFill>
                  <a:schemeClr val="tx1"/>
                </a:solidFill>
              </a:rPr>
              <a:t> in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  <a:cs typeface="Calibri"/>
              </a:rPr>
              <a:t> Clinical Problem and 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  <a:cs typeface="Calibri"/>
              </a:rPr>
              <a:t> Proposed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  <a:cs typeface="Calibri"/>
              </a:rPr>
              <a:t> Workflow:</a:t>
            </a:r>
          </a:p>
          <a:p>
            <a:pPr marL="5778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cs typeface="Calibri"/>
              </a:rPr>
              <a:t>Image processing - Segmentation and Registration</a:t>
            </a:r>
          </a:p>
          <a:p>
            <a:pPr marL="5778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cs typeface="Calibri"/>
              </a:rPr>
              <a:t>Centerline extraction and Cross-Section</a:t>
            </a:r>
            <a:endParaRPr lang="it-IT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</a:rPr>
              <a:t> Conclusions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D2E54-BD90-4DBA-A0C2-3D156907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5BD3E-D60E-47B3-8142-82E56E4D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A08-F418-4196-962A-D7528AD891D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17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8804-3048-4BB1-ABCC-625D1024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Obstructive Sleep Apnea Syndrome</a:t>
            </a:r>
            <a:endParaRPr lang="en-US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917597F-31FC-4C89-AE04-EB686E6C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998" y="1782429"/>
            <a:ext cx="9490869" cy="4722425"/>
          </a:xfrm>
        </p:spPr>
        <p:txBody>
          <a:bodyPr vert="horz" lIns="0" tIns="45720" rIns="0" bIns="45720" rtlCol="0" anchor="t">
            <a:noAutofit/>
          </a:bodyPr>
          <a:lstStyle/>
          <a:p>
            <a:pPr marL="383540" lvl="1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1"/>
                </a:solidFill>
              </a:rPr>
              <a:t>WHAT? </a:t>
            </a:r>
            <a:r>
              <a:rPr lang="pt-BR" sz="1600" err="1">
                <a:solidFill>
                  <a:schemeClr val="tx1"/>
                </a:solidFill>
              </a:rPr>
              <a:t>Occlusion</a:t>
            </a:r>
            <a:r>
              <a:rPr lang="pt-BR" sz="1600">
                <a:solidFill>
                  <a:schemeClr val="tx1"/>
                </a:solidFill>
              </a:rPr>
              <a:t> </a:t>
            </a:r>
            <a:r>
              <a:rPr lang="pt-BR" sz="1600" err="1">
                <a:solidFill>
                  <a:schemeClr val="tx1"/>
                </a:solidFill>
              </a:rPr>
              <a:t>of</a:t>
            </a:r>
            <a:r>
              <a:rPr lang="pt-BR" sz="1600">
                <a:solidFill>
                  <a:schemeClr val="tx1"/>
                </a:solidFill>
              </a:rPr>
              <a:t> </a:t>
            </a:r>
            <a:r>
              <a:rPr lang="pt-BR" sz="1600" err="1">
                <a:solidFill>
                  <a:schemeClr val="tx1"/>
                </a:solidFill>
              </a:rPr>
              <a:t>upper</a:t>
            </a:r>
            <a:r>
              <a:rPr lang="pt-BR" sz="1600">
                <a:solidFill>
                  <a:schemeClr val="tx1"/>
                </a:solidFill>
              </a:rPr>
              <a:t> </a:t>
            </a:r>
            <a:r>
              <a:rPr lang="pt-BR" sz="1600" err="1">
                <a:solidFill>
                  <a:schemeClr val="tx1"/>
                </a:solidFill>
              </a:rPr>
              <a:t>air</a:t>
            </a:r>
            <a:r>
              <a:rPr lang="pt-BR" sz="1600">
                <a:solidFill>
                  <a:schemeClr val="tx1"/>
                </a:solidFill>
              </a:rPr>
              <a:t> </a:t>
            </a:r>
            <a:r>
              <a:rPr lang="pt-BR" sz="1600" err="1">
                <a:solidFill>
                  <a:schemeClr val="tx1"/>
                </a:solidFill>
              </a:rPr>
              <a:t>pathways</a:t>
            </a:r>
            <a:r>
              <a:rPr lang="pt-BR" sz="1600">
                <a:solidFill>
                  <a:schemeClr val="tx1"/>
                </a:solidFill>
              </a:rPr>
              <a:t> </a:t>
            </a:r>
            <a:r>
              <a:rPr lang="pt-BR" sz="1600" err="1">
                <a:solidFill>
                  <a:schemeClr val="tx1"/>
                </a:solidFill>
              </a:rPr>
              <a:t>during</a:t>
            </a:r>
            <a:r>
              <a:rPr lang="pt-BR" sz="1600">
                <a:solidFill>
                  <a:schemeClr val="tx1"/>
                </a:solidFill>
              </a:rPr>
              <a:t> </a:t>
            </a:r>
            <a:r>
              <a:rPr lang="pt-BR" sz="1600" err="1">
                <a:solidFill>
                  <a:schemeClr val="tx1"/>
                </a:solidFill>
              </a:rPr>
              <a:t>sleep</a:t>
            </a:r>
            <a:endParaRPr lang="pt-BR" sz="2000" err="1">
              <a:solidFill>
                <a:schemeClr val="tx1"/>
              </a:solidFill>
              <a:cs typeface="Calibri" panose="020F0502020204030204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endParaRPr lang="pt-BR" b="1">
              <a:solidFill>
                <a:schemeClr val="tx1"/>
              </a:solidFill>
              <a:cs typeface="Calibri" panose="020F0502020204030204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1"/>
                </a:solidFill>
                <a:cs typeface="Calibri" panose="020F0502020204030204"/>
              </a:rPr>
              <a:t>HOW </a:t>
            </a:r>
            <a:r>
              <a:rPr lang="pt-BR" b="1" err="1">
                <a:solidFill>
                  <a:schemeClr val="tx1"/>
                </a:solidFill>
                <a:cs typeface="Calibri" panose="020F0502020204030204"/>
              </a:rPr>
              <a:t>and</a:t>
            </a:r>
            <a:r>
              <a:rPr lang="pt-BR" b="1">
                <a:solidFill>
                  <a:schemeClr val="tx1"/>
                </a:solidFill>
                <a:cs typeface="Calibri" panose="020F0502020204030204"/>
              </a:rPr>
              <a:t> WHERE? </a:t>
            </a:r>
            <a:r>
              <a:rPr lang="pt-BR" sz="1600" err="1">
                <a:solidFill>
                  <a:schemeClr val="tx1"/>
                </a:solidFill>
                <a:cs typeface="Calibri" panose="020F0502020204030204"/>
              </a:rPr>
              <a:t>Throat</a:t>
            </a:r>
            <a:r>
              <a:rPr lang="pt-BR" sz="1600">
                <a:solidFill>
                  <a:schemeClr val="tx1"/>
                </a:solidFill>
                <a:cs typeface="Calibri" panose="020F0502020204030204"/>
              </a:rPr>
              <a:t> </a:t>
            </a:r>
            <a:r>
              <a:rPr lang="pt-BR" sz="1600" err="1">
                <a:solidFill>
                  <a:schemeClr val="tx1"/>
                </a:solidFill>
                <a:cs typeface="Calibri" panose="020F0502020204030204"/>
              </a:rPr>
              <a:t>divided</a:t>
            </a:r>
            <a:r>
              <a:rPr lang="pt-BR" sz="1600">
                <a:solidFill>
                  <a:schemeClr val="tx1"/>
                </a:solidFill>
                <a:cs typeface="Calibri" panose="020F0502020204030204"/>
              </a:rPr>
              <a:t> </a:t>
            </a:r>
            <a:r>
              <a:rPr lang="pt-BR" sz="1600" err="1">
                <a:solidFill>
                  <a:schemeClr val="tx1"/>
                </a:solidFill>
                <a:cs typeface="Calibri" panose="020F0502020204030204"/>
              </a:rPr>
              <a:t>into</a:t>
            </a:r>
            <a:r>
              <a:rPr lang="pt-BR" sz="1600">
                <a:solidFill>
                  <a:schemeClr val="tx1"/>
                </a:solidFill>
                <a:cs typeface="Calibri" panose="020F0502020204030204"/>
              </a:rPr>
              <a:t> 3 </a:t>
            </a:r>
            <a:r>
              <a:rPr lang="pt-BR" sz="1600" err="1">
                <a:solidFill>
                  <a:schemeClr val="tx1"/>
                </a:solidFill>
                <a:cs typeface="Calibri" panose="020F0502020204030204"/>
              </a:rPr>
              <a:t>regions</a:t>
            </a:r>
            <a:r>
              <a:rPr lang="pt-BR" sz="1600">
                <a:solidFill>
                  <a:schemeClr val="tx1"/>
                </a:solidFill>
                <a:cs typeface="Calibri" panose="020F0502020204030204"/>
              </a:rPr>
              <a:t>, in </a:t>
            </a:r>
            <a:r>
              <a:rPr lang="pt-BR" sz="1600" err="1">
                <a:solidFill>
                  <a:schemeClr val="tx1"/>
                </a:solidFill>
                <a:cs typeface="Calibri" panose="020F0502020204030204"/>
              </a:rPr>
              <a:t>each</a:t>
            </a:r>
            <a:r>
              <a:rPr lang="pt-BR" sz="1600">
                <a:solidFill>
                  <a:schemeClr val="tx1"/>
                </a:solidFill>
                <a:cs typeface="Calibri" panose="020F0502020204030204"/>
              </a:rPr>
              <a:t>, </a:t>
            </a:r>
            <a:r>
              <a:rPr lang="pt-BR" sz="1600" err="1">
                <a:solidFill>
                  <a:schemeClr val="tx1"/>
                </a:solidFill>
                <a:cs typeface="Calibri" panose="020F0502020204030204"/>
              </a:rPr>
              <a:t>collapsing</a:t>
            </a:r>
            <a:r>
              <a:rPr lang="pt-BR" sz="1600">
                <a:solidFill>
                  <a:schemeClr val="tx1"/>
                </a:solidFill>
                <a:cs typeface="Calibri" panose="020F0502020204030204"/>
              </a:rPr>
              <a:t> </a:t>
            </a:r>
            <a:r>
              <a:rPr lang="pt-BR" sz="1600" err="1">
                <a:solidFill>
                  <a:schemeClr val="tx1"/>
                </a:solidFill>
                <a:cs typeface="Calibri" panose="020F0502020204030204"/>
              </a:rPr>
              <a:t>of</a:t>
            </a:r>
            <a:r>
              <a:rPr lang="pt-BR" sz="1600">
                <a:solidFill>
                  <a:schemeClr val="tx1"/>
                </a:solidFill>
                <a:cs typeface="Calibri" panose="020F0502020204030204"/>
              </a:rPr>
              <a:t> a </a:t>
            </a:r>
            <a:r>
              <a:rPr lang="pt-BR" sz="1600" err="1">
                <a:solidFill>
                  <a:schemeClr val="tx1"/>
                </a:solidFill>
                <a:cs typeface="Calibri" panose="020F0502020204030204"/>
              </a:rPr>
              <a:t>different</a:t>
            </a:r>
            <a:r>
              <a:rPr lang="pt-BR" sz="1600">
                <a:solidFill>
                  <a:schemeClr val="tx1"/>
                </a:solidFill>
                <a:cs typeface="Calibri" panose="020F0502020204030204"/>
              </a:rPr>
              <a:t> </a:t>
            </a:r>
            <a:r>
              <a:rPr lang="pt-BR" sz="1600" err="1">
                <a:solidFill>
                  <a:schemeClr val="tx1"/>
                </a:solidFill>
                <a:cs typeface="Calibri" panose="020F0502020204030204"/>
              </a:rPr>
              <a:t>anatomical</a:t>
            </a:r>
            <a:r>
              <a:rPr lang="pt-BR" sz="1600">
                <a:solidFill>
                  <a:schemeClr val="tx1"/>
                </a:solidFill>
                <a:cs typeface="Calibri" panose="020F0502020204030204"/>
              </a:rPr>
              <a:t> </a:t>
            </a:r>
            <a:r>
              <a:rPr lang="pt-BR" sz="1600" err="1">
                <a:solidFill>
                  <a:schemeClr val="tx1"/>
                </a:solidFill>
                <a:cs typeface="Calibri" panose="020F0502020204030204"/>
              </a:rPr>
              <a:t>structure</a:t>
            </a:r>
            <a:r>
              <a:rPr lang="pt-BR" sz="1600">
                <a:solidFill>
                  <a:schemeClr val="tx1"/>
                </a:solidFill>
                <a:cs typeface="Calibri" panose="020F0502020204030204"/>
              </a:rPr>
              <a:t> </a:t>
            </a:r>
          </a:p>
          <a:p>
            <a:pPr marL="200660" lvl="1" indent="0">
              <a:buNone/>
            </a:pPr>
            <a:r>
              <a:rPr lang="pt-BR" sz="1600" err="1">
                <a:solidFill>
                  <a:schemeClr val="tx1"/>
                </a:solidFill>
                <a:cs typeface="Calibri" panose="020F0502020204030204"/>
              </a:rPr>
              <a:t>can</a:t>
            </a:r>
            <a:r>
              <a:rPr lang="pt-BR" sz="1600">
                <a:solidFill>
                  <a:schemeClr val="tx1"/>
                </a:solidFill>
                <a:cs typeface="Calibri" panose="020F0502020204030204"/>
              </a:rPr>
              <a:t> cause </a:t>
            </a:r>
            <a:r>
              <a:rPr lang="pt-BR" sz="1600" err="1">
                <a:solidFill>
                  <a:schemeClr val="tx1"/>
                </a:solidFill>
                <a:cs typeface="Calibri" panose="020F0502020204030204"/>
              </a:rPr>
              <a:t>the</a:t>
            </a:r>
            <a:r>
              <a:rPr lang="pt-BR" sz="1600">
                <a:solidFill>
                  <a:schemeClr val="tx1"/>
                </a:solidFill>
                <a:cs typeface="Calibri" panose="020F0502020204030204"/>
              </a:rPr>
              <a:t> </a:t>
            </a:r>
            <a:r>
              <a:rPr lang="pt-BR" sz="1600" err="1">
                <a:solidFill>
                  <a:schemeClr val="tx1"/>
                </a:solidFill>
                <a:cs typeface="Calibri" panose="020F0502020204030204"/>
              </a:rPr>
              <a:t>obstruction</a:t>
            </a:r>
            <a:r>
              <a:rPr lang="pt-BR" sz="1600">
                <a:solidFill>
                  <a:schemeClr val="tx1"/>
                </a:solidFill>
                <a:cs typeface="Calibri" panose="020F0502020204030204"/>
              </a:rPr>
              <a:t>:</a:t>
            </a:r>
          </a:p>
          <a:p>
            <a:pPr marL="726440" lvl="2" indent="-342900">
              <a:buAutoNum type="arabicPeriod"/>
            </a:pPr>
            <a:r>
              <a:rPr lang="pt-BR">
                <a:solidFill>
                  <a:schemeClr val="tx1"/>
                </a:solidFill>
                <a:cs typeface="Calibri"/>
                <a:sym typeface="Wingdings" panose="05000000000000000000" pitchFamily="2" charset="2"/>
              </a:rPr>
              <a:t>Soft </a:t>
            </a:r>
            <a:r>
              <a:rPr lang="pt-BR" err="1">
                <a:solidFill>
                  <a:schemeClr val="tx1"/>
                </a:solidFill>
                <a:cs typeface="Calibri"/>
                <a:sym typeface="Wingdings" panose="05000000000000000000" pitchFamily="2" charset="2"/>
              </a:rPr>
              <a:t>Palate</a:t>
            </a:r>
            <a:endParaRPr lang="pt-BR" err="1">
              <a:solidFill>
                <a:schemeClr val="tx1"/>
              </a:solidFill>
              <a:cs typeface="Calibri"/>
            </a:endParaRPr>
          </a:p>
          <a:p>
            <a:pPr marL="726440" lvl="2" indent="-342900">
              <a:buAutoNum type="arabicPeriod"/>
            </a:pPr>
            <a:r>
              <a:rPr lang="pt-BR" err="1">
                <a:solidFill>
                  <a:schemeClr val="tx1"/>
                </a:solidFill>
                <a:cs typeface="Calibri"/>
              </a:rPr>
              <a:t>Tongue</a:t>
            </a:r>
          </a:p>
          <a:p>
            <a:pPr marL="726440" lvl="2" indent="-342900">
              <a:buAutoNum type="arabicPeriod"/>
            </a:pPr>
            <a:r>
              <a:rPr lang="pt-BR" err="1">
                <a:solidFill>
                  <a:schemeClr val="tx1"/>
                </a:solidFill>
                <a:cs typeface="Calibri"/>
              </a:rPr>
              <a:t>Epiglottis</a:t>
            </a:r>
          </a:p>
          <a:p>
            <a:pPr marL="383540" lvl="1">
              <a:buFont typeface="Arial" panose="020B0604020202020204" pitchFamily="34" charset="0"/>
              <a:buChar char="•"/>
            </a:pPr>
            <a:endParaRPr lang="pt-BR" b="1">
              <a:solidFill>
                <a:schemeClr val="tx1"/>
              </a:solidFill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1"/>
                </a:solidFill>
              </a:rPr>
              <a:t>WHY?  </a:t>
            </a:r>
            <a:r>
              <a:rPr lang="pt-BR" sz="1600" err="1">
                <a:solidFill>
                  <a:schemeClr val="tx1"/>
                </a:solidFill>
              </a:rPr>
              <a:t>Muscles</a:t>
            </a:r>
            <a:r>
              <a:rPr lang="pt-BR" sz="1600">
                <a:solidFill>
                  <a:schemeClr val="tx1"/>
                </a:solidFill>
              </a:rPr>
              <a:t> </a:t>
            </a:r>
            <a:r>
              <a:rPr lang="pt-BR" sz="1600" err="1">
                <a:solidFill>
                  <a:schemeClr val="tx1"/>
                </a:solidFill>
              </a:rPr>
              <a:t>weakness</a:t>
            </a:r>
            <a:endParaRPr lang="pt-BR" sz="1600" err="1">
              <a:solidFill>
                <a:schemeClr val="tx1"/>
              </a:solidFill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endParaRPr lang="pt-BR" b="1">
              <a:solidFill>
                <a:schemeClr val="tx1"/>
              </a:solidFill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1"/>
                </a:solidFill>
                <a:cs typeface="Calibri"/>
              </a:rPr>
              <a:t>SYMPTOMS:</a:t>
            </a: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pt-BR" err="1">
                <a:solidFill>
                  <a:schemeClr val="tx1"/>
                </a:solidFill>
                <a:cs typeface="Calibri"/>
              </a:rPr>
              <a:t>Loud</a:t>
            </a:r>
            <a:r>
              <a:rPr lang="pt-BR">
                <a:solidFill>
                  <a:schemeClr val="tx1"/>
                </a:solidFill>
                <a:cs typeface="Calibri"/>
              </a:rPr>
              <a:t> </a:t>
            </a:r>
            <a:r>
              <a:rPr lang="pt-BR" err="1">
                <a:solidFill>
                  <a:schemeClr val="tx1"/>
                </a:solidFill>
                <a:cs typeface="Calibri"/>
              </a:rPr>
              <a:t>snoring</a:t>
            </a: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pt-BR" err="1">
                <a:solidFill>
                  <a:schemeClr val="tx1"/>
                </a:solidFill>
                <a:cs typeface="Calibri"/>
              </a:rPr>
              <a:t>Shortness</a:t>
            </a:r>
            <a:r>
              <a:rPr lang="pt-BR">
                <a:solidFill>
                  <a:schemeClr val="tx1"/>
                </a:solidFill>
                <a:cs typeface="Calibri"/>
              </a:rPr>
              <a:t> </a:t>
            </a:r>
            <a:r>
              <a:rPr lang="pt-BR" err="1">
                <a:solidFill>
                  <a:schemeClr val="tx1"/>
                </a:solidFill>
                <a:cs typeface="Calibri"/>
              </a:rPr>
              <a:t>of</a:t>
            </a:r>
            <a:r>
              <a:rPr lang="pt-BR">
                <a:solidFill>
                  <a:schemeClr val="tx1"/>
                </a:solidFill>
                <a:cs typeface="Calibri"/>
              </a:rPr>
              <a:t> </a:t>
            </a:r>
            <a:r>
              <a:rPr lang="pt-BR" err="1">
                <a:solidFill>
                  <a:schemeClr val="tx1"/>
                </a:solidFill>
                <a:cs typeface="Calibri"/>
              </a:rPr>
              <a:t>breath</a:t>
            </a:r>
            <a:r>
              <a:rPr lang="pt-BR">
                <a:solidFill>
                  <a:schemeClr val="tx1"/>
                </a:solidFill>
                <a:cs typeface="Calibri"/>
              </a:rPr>
              <a:t> (</a:t>
            </a:r>
            <a:r>
              <a:rPr lang="pt-BR" err="1">
                <a:solidFill>
                  <a:schemeClr val="tx1"/>
                </a:solidFill>
                <a:cs typeface="Calibri"/>
              </a:rPr>
              <a:t>at</a:t>
            </a:r>
            <a:r>
              <a:rPr lang="pt-BR">
                <a:solidFill>
                  <a:schemeClr val="tx1"/>
                </a:solidFill>
                <a:cs typeface="Calibri"/>
              </a:rPr>
              <a:t> </a:t>
            </a:r>
            <a:r>
              <a:rPr lang="pt-BR" err="1">
                <a:solidFill>
                  <a:schemeClr val="tx1"/>
                </a:solidFill>
                <a:cs typeface="Calibri"/>
              </a:rPr>
              <a:t>least</a:t>
            </a:r>
            <a:r>
              <a:rPr lang="pt-BR">
                <a:solidFill>
                  <a:schemeClr val="tx1"/>
                </a:solidFill>
                <a:cs typeface="Calibri"/>
              </a:rPr>
              <a:t> 10 </a:t>
            </a:r>
            <a:r>
              <a:rPr lang="pt-BR" err="1">
                <a:solidFill>
                  <a:schemeClr val="tx1"/>
                </a:solidFill>
                <a:cs typeface="Calibri"/>
              </a:rPr>
              <a:t>seconds</a:t>
            </a:r>
            <a:r>
              <a:rPr lang="pt-BR">
                <a:solidFill>
                  <a:schemeClr val="tx1"/>
                </a:solidFill>
                <a:cs typeface="Calibri"/>
              </a:rPr>
              <a:t>)</a:t>
            </a: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pt-BR" err="1">
                <a:solidFill>
                  <a:schemeClr val="tx1"/>
                </a:solidFill>
                <a:cs typeface="Calibri"/>
              </a:rPr>
              <a:t>Intermittent</a:t>
            </a:r>
            <a:r>
              <a:rPr lang="pt-BR">
                <a:solidFill>
                  <a:schemeClr val="tx1"/>
                </a:solidFill>
                <a:cs typeface="Calibri"/>
              </a:rPr>
              <a:t> pauses in </a:t>
            </a:r>
            <a:r>
              <a:rPr lang="pt-BR" err="1">
                <a:solidFill>
                  <a:schemeClr val="tx1"/>
                </a:solidFill>
                <a:cs typeface="Calibri"/>
              </a:rPr>
              <a:t>breathing</a:t>
            </a:r>
            <a:r>
              <a:rPr lang="pt-BR">
                <a:solidFill>
                  <a:schemeClr val="tx1"/>
                </a:solidFill>
                <a:cs typeface="Calibri"/>
              </a:rPr>
              <a:t> </a:t>
            </a:r>
            <a:r>
              <a:rPr lang="pt-BR" err="1">
                <a:solidFill>
                  <a:schemeClr val="tx1"/>
                </a:solidFill>
                <a:cs typeface="Calibri"/>
              </a:rPr>
              <a:t>during</a:t>
            </a:r>
            <a:r>
              <a:rPr lang="pt-BR">
                <a:solidFill>
                  <a:schemeClr val="tx1"/>
                </a:solidFill>
                <a:cs typeface="Calibri"/>
              </a:rPr>
              <a:t> </a:t>
            </a:r>
            <a:r>
              <a:rPr lang="pt-BR" err="1">
                <a:solidFill>
                  <a:schemeClr val="tx1"/>
                </a:solidFill>
                <a:cs typeface="Calibri"/>
              </a:rPr>
              <a:t>sleep</a:t>
            </a: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pt-BR" err="1">
                <a:solidFill>
                  <a:schemeClr val="tx1"/>
                </a:solidFill>
                <a:cs typeface="Calibri"/>
              </a:rPr>
              <a:t>Excessive</a:t>
            </a:r>
            <a:r>
              <a:rPr lang="pt-BR">
                <a:solidFill>
                  <a:schemeClr val="tx1"/>
                </a:solidFill>
                <a:cs typeface="Calibri"/>
              </a:rPr>
              <a:t> </a:t>
            </a:r>
            <a:r>
              <a:rPr lang="pt-BR" err="1">
                <a:solidFill>
                  <a:schemeClr val="tx1"/>
                </a:solidFill>
                <a:cs typeface="Calibri"/>
              </a:rPr>
              <a:t>daytime</a:t>
            </a:r>
            <a:r>
              <a:rPr lang="pt-BR">
                <a:solidFill>
                  <a:schemeClr val="tx1"/>
                </a:solidFill>
                <a:cs typeface="Calibri"/>
              </a:rPr>
              <a:t> </a:t>
            </a:r>
            <a:r>
              <a:rPr lang="pt-BR" err="1">
                <a:solidFill>
                  <a:schemeClr val="tx1"/>
                </a:solidFill>
                <a:cs typeface="Calibri"/>
              </a:rPr>
              <a:t>drowsiness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1720-E974-49BB-A79B-AA6414A7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Hospital Project 2018/2019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6DB88-4A65-4C99-A2E4-B7F3B709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819CA08-F418-4196-962A-D7528AD891D7}" type="slidenum">
              <a:rPr lang="pt-BR" smtClean="0"/>
              <a:pPr>
                <a:spcAft>
                  <a:spcPts val="600"/>
                </a:spcAft>
              </a:pPr>
              <a:t>3</a:t>
            </a:fld>
            <a:endParaRPr lang="pt-BR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A98CAC-1BF7-430D-89F4-9C9DDD0B895F}"/>
              </a:ext>
            </a:extLst>
          </p:cNvPr>
          <p:cNvGrpSpPr/>
          <p:nvPr/>
        </p:nvGrpSpPr>
        <p:grpSpPr>
          <a:xfrm>
            <a:off x="6905226" y="3188117"/>
            <a:ext cx="4250454" cy="2787996"/>
            <a:chOff x="7066407" y="3427323"/>
            <a:chExt cx="4822804" cy="299013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63E924A-98B8-49B5-8AAE-A5DB9B2DACDF}"/>
                </a:ext>
              </a:extLst>
            </p:cNvPr>
            <p:cNvGrpSpPr/>
            <p:nvPr/>
          </p:nvGrpSpPr>
          <p:grpSpPr>
            <a:xfrm>
              <a:off x="7066407" y="3427323"/>
              <a:ext cx="4822804" cy="2990138"/>
              <a:chOff x="6672511" y="3179202"/>
              <a:chExt cx="4822804" cy="2990138"/>
            </a:xfrm>
          </p:grpSpPr>
          <p:pic>
            <p:nvPicPr>
              <p:cNvPr id="9" name="Picture 2" descr="Resultado de imagem para sleep apnea">
                <a:extLst>
                  <a:ext uri="{FF2B5EF4-FFF2-40B4-BE49-F238E27FC236}">
                    <a16:creationId xmlns:a16="http://schemas.microsoft.com/office/drawing/2014/main" id="{E413A853-E793-4199-AE70-9BCE5A2D6C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672511" y="3179202"/>
                <a:ext cx="4822804" cy="29901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E23C01C-3471-45CC-BEEB-29104865CE92}"/>
                  </a:ext>
                </a:extLst>
              </p:cNvPr>
              <p:cNvCxnSpPr/>
              <p:nvPr/>
            </p:nvCxnSpPr>
            <p:spPr>
              <a:xfrm>
                <a:off x="9429597" y="4204007"/>
                <a:ext cx="1355635" cy="1175657"/>
              </a:xfrm>
              <a:prstGeom prst="line">
                <a:avLst/>
              </a:pr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2778679-4EAF-4F89-B5C3-BC6317139D57}"/>
                  </a:ext>
                </a:extLst>
              </p:cNvPr>
              <p:cNvCxnSpPr/>
              <p:nvPr/>
            </p:nvCxnSpPr>
            <p:spPr>
              <a:xfrm>
                <a:off x="9222640" y="4349229"/>
                <a:ext cx="1355635" cy="1175657"/>
              </a:xfrm>
              <a:prstGeom prst="line">
                <a:avLst/>
              </a:pr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BF2D41D-6EE7-42EB-9C91-2866E1FEC460}"/>
                  </a:ext>
                </a:extLst>
              </p:cNvPr>
              <p:cNvCxnSpPr/>
              <p:nvPr/>
            </p:nvCxnSpPr>
            <p:spPr>
              <a:xfrm>
                <a:off x="9083913" y="4477720"/>
                <a:ext cx="1355635" cy="1175657"/>
              </a:xfrm>
              <a:prstGeom prst="line">
                <a:avLst/>
              </a:pr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1F9912-5323-4E8B-AB27-1370A8EBFBC8}"/>
                  </a:ext>
                </a:extLst>
              </p:cNvPr>
              <p:cNvCxnSpPr/>
              <p:nvPr/>
            </p:nvCxnSpPr>
            <p:spPr>
              <a:xfrm>
                <a:off x="8930664" y="4651752"/>
                <a:ext cx="1355635" cy="1175657"/>
              </a:xfrm>
              <a:prstGeom prst="line">
                <a:avLst/>
              </a:pr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51E129-3922-4DED-89F6-101A0F9CFA86}"/>
                  </a:ext>
                </a:extLst>
              </p:cNvPr>
              <p:cNvSpPr txBox="1"/>
              <p:nvPr/>
            </p:nvSpPr>
            <p:spPr>
              <a:xfrm>
                <a:off x="9222640" y="407551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b="1"/>
                  <a:t>1</a:t>
                </a:r>
                <a:endParaRPr lang="en-US" b="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BFABD6-4DC5-4E3E-9D1A-9007EBB265FF}"/>
                  </a:ext>
                </a:extLst>
              </p:cNvPr>
              <p:cNvSpPr txBox="1"/>
              <p:nvPr/>
            </p:nvSpPr>
            <p:spPr>
              <a:xfrm>
                <a:off x="8855428" y="433026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b="1"/>
                  <a:t>3</a:t>
                </a:r>
                <a:endParaRPr lang="en-US" b="1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CAC8EC-88AE-42DF-B63E-37D77FB9F378}"/>
                </a:ext>
              </a:extLst>
            </p:cNvPr>
            <p:cNvSpPr txBox="1"/>
            <p:nvPr/>
          </p:nvSpPr>
          <p:spPr>
            <a:xfrm>
              <a:off x="9402203" y="44106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/>
                <a:t>2</a:t>
              </a: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417923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8804-3048-4BB1-ABCC-625D1024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Clinical Problem - Request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1F502-750D-409B-A7FE-B368469F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6278"/>
            <a:ext cx="10058400" cy="3937781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it-IT" b="1" err="1">
                <a:solidFill>
                  <a:schemeClr val="tx1"/>
                </a:solidFill>
              </a:rPr>
              <a:t>Investigation</a:t>
            </a:r>
            <a:r>
              <a:rPr lang="it-IT" b="1">
                <a:solidFill>
                  <a:schemeClr val="tx1"/>
                </a:solidFill>
              </a:rPr>
              <a:t> Technique</a:t>
            </a:r>
            <a:r>
              <a:rPr lang="it-IT">
                <a:solidFill>
                  <a:schemeClr val="tx1"/>
                </a:solidFill>
              </a:rPr>
              <a:t>: 4D CT</a:t>
            </a:r>
          </a:p>
          <a:p>
            <a:r>
              <a:rPr lang="it-IT" b="1" err="1">
                <a:solidFill>
                  <a:schemeClr val="tx1"/>
                </a:solidFill>
              </a:rPr>
              <a:t>DataSet</a:t>
            </a:r>
            <a:endParaRPr lang="it-IT" b="1" err="1">
              <a:solidFill>
                <a:schemeClr val="tx1"/>
              </a:solidFill>
              <a:cs typeface="Calibri"/>
            </a:endParaRPr>
          </a:p>
          <a:p>
            <a:pPr marL="566420" lvl="2"/>
            <a:r>
              <a:rPr lang="it-IT" sz="1800">
                <a:solidFill>
                  <a:schemeClr val="tx1"/>
                </a:solidFill>
              </a:rPr>
              <a:t>57 </a:t>
            </a:r>
            <a:r>
              <a:rPr lang="it-IT" sz="1800" err="1">
                <a:solidFill>
                  <a:schemeClr val="tx1"/>
                </a:solidFill>
              </a:rPr>
              <a:t>Patients</a:t>
            </a:r>
            <a:endParaRPr lang="it-IT" sz="1800" err="1">
              <a:solidFill>
                <a:schemeClr val="tx1"/>
              </a:solidFill>
              <a:cs typeface="Calibri"/>
            </a:endParaRPr>
          </a:p>
          <a:p>
            <a:pPr marL="566420" lvl="2"/>
            <a:r>
              <a:rPr lang="it-IT" sz="1800">
                <a:solidFill>
                  <a:schemeClr val="tx1"/>
                </a:solidFill>
              </a:rPr>
              <a:t>3 Sets/</a:t>
            </a:r>
            <a:r>
              <a:rPr lang="it-IT" sz="1800" err="1">
                <a:solidFill>
                  <a:schemeClr val="tx1"/>
                </a:solidFill>
              </a:rPr>
              <a:t>patient</a:t>
            </a:r>
            <a:r>
              <a:rPr lang="it-IT" sz="1800">
                <a:solidFill>
                  <a:schemeClr val="tx1"/>
                </a:solidFill>
              </a:rPr>
              <a:t> </a:t>
            </a:r>
            <a:r>
              <a:rPr lang="it-IT" sz="1800">
                <a:solidFill>
                  <a:schemeClr val="tx1"/>
                </a:solidFill>
                <a:sym typeface="Wingdings" panose="05000000000000000000" pitchFamily="2" charset="2"/>
              </a:rPr>
              <a:t> Natural, Sleeping </a:t>
            </a:r>
            <a:r>
              <a:rPr lang="it-IT" sz="1800" err="1">
                <a:solidFill>
                  <a:schemeClr val="tx1"/>
                </a:solidFill>
                <a:sym typeface="Wingdings" panose="05000000000000000000" pitchFamily="2" charset="2"/>
              </a:rPr>
              <a:t>Apparatus</a:t>
            </a:r>
            <a:r>
              <a:rPr lang="it-IT" sz="1800">
                <a:solidFill>
                  <a:schemeClr val="tx1"/>
                </a:solidFill>
                <a:sym typeface="Wingdings" panose="05000000000000000000" pitchFamily="2" charset="2"/>
              </a:rPr>
              <a:t> (</a:t>
            </a:r>
            <a:r>
              <a:rPr lang="it-IT" sz="1800" err="1">
                <a:solidFill>
                  <a:schemeClr val="tx1"/>
                </a:solidFill>
                <a:sym typeface="Wingdings" panose="05000000000000000000" pitchFamily="2" charset="2"/>
              </a:rPr>
              <a:t>normal</a:t>
            </a:r>
            <a:r>
              <a:rPr lang="it-IT" sz="1800">
                <a:solidFill>
                  <a:schemeClr val="tx1"/>
                </a:solidFill>
                <a:sym typeface="Wingdings" panose="05000000000000000000" pitchFamily="2" charset="2"/>
              </a:rPr>
              <a:t> and </a:t>
            </a:r>
            <a:r>
              <a:rPr lang="it-IT" sz="1800" err="1">
                <a:solidFill>
                  <a:schemeClr val="tx1"/>
                </a:solidFill>
                <a:sym typeface="Wingdings" panose="05000000000000000000" pitchFamily="2" charset="2"/>
              </a:rPr>
              <a:t>max</a:t>
            </a:r>
            <a:r>
              <a:rPr lang="it-IT" sz="180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it-IT" sz="1800" err="1">
                <a:solidFill>
                  <a:schemeClr val="tx1"/>
                </a:solidFill>
                <a:sym typeface="Wingdings" panose="05000000000000000000" pitchFamily="2" charset="2"/>
              </a:rPr>
              <a:t>jaw’s</a:t>
            </a:r>
            <a:r>
              <a:rPr lang="it-IT" sz="180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it-IT" sz="1800" err="1">
                <a:solidFill>
                  <a:schemeClr val="tx1"/>
                </a:solidFill>
                <a:sym typeface="Wingdings" panose="05000000000000000000" pitchFamily="2" charset="2"/>
              </a:rPr>
              <a:t>pronation</a:t>
            </a:r>
            <a:r>
              <a:rPr lang="it-IT" sz="180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it-IT" sz="1800">
              <a:solidFill>
                <a:schemeClr val="tx1"/>
              </a:solidFill>
              <a:cs typeface="Calibri" panose="020F0502020204030204"/>
            </a:endParaRPr>
          </a:p>
          <a:p>
            <a:pPr marL="566420" lvl="2"/>
            <a:r>
              <a:rPr lang="it-IT" sz="1800">
                <a:solidFill>
                  <a:schemeClr val="tx1"/>
                </a:solidFill>
              </a:rPr>
              <a:t>29 </a:t>
            </a:r>
            <a:r>
              <a:rPr lang="it-IT" sz="1800" err="1">
                <a:solidFill>
                  <a:schemeClr val="tx1"/>
                </a:solidFill>
              </a:rPr>
              <a:t>Scans</a:t>
            </a:r>
            <a:r>
              <a:rPr lang="it-IT" sz="1800">
                <a:solidFill>
                  <a:schemeClr val="tx1"/>
                </a:solidFill>
              </a:rPr>
              <a:t>/sets</a:t>
            </a:r>
            <a:endParaRPr lang="it-IT" sz="1800">
              <a:solidFill>
                <a:schemeClr val="tx1"/>
              </a:solidFill>
              <a:cs typeface="Calibri"/>
            </a:endParaRPr>
          </a:p>
          <a:p>
            <a:r>
              <a:rPr lang="it-IT" b="1">
                <a:solidFill>
                  <a:schemeClr val="tx1"/>
                </a:solidFill>
              </a:rPr>
              <a:t>Goals</a:t>
            </a:r>
            <a:endParaRPr lang="en-US" b="1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Localization of Obstruction: 3 Regions Of Interest (ROIs)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Quantitative measurement of Degree of Obstruction</a:t>
            </a:r>
            <a:endParaRPr lang="it-IT">
              <a:solidFill>
                <a:schemeClr val="tx1"/>
              </a:solidFill>
            </a:endParaRPr>
          </a:p>
          <a:p>
            <a:pPr marL="383540" lvl="2" indent="0">
              <a:buNone/>
            </a:pPr>
            <a:endParaRPr lang="it-IT">
              <a:solidFill>
                <a:schemeClr val="tx1"/>
              </a:solidFill>
              <a:cs typeface="Calibri" panose="020F0502020204030204"/>
            </a:endParaRPr>
          </a:p>
          <a:p>
            <a:r>
              <a:rPr lang="it-IT" b="1" err="1">
                <a:solidFill>
                  <a:schemeClr val="tx1"/>
                </a:solidFill>
              </a:rPr>
              <a:t>Request</a:t>
            </a:r>
            <a:endParaRPr lang="it-IT" b="1" err="1">
              <a:solidFill>
                <a:schemeClr val="tx1"/>
              </a:solidFill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err="1">
                <a:solidFill>
                  <a:schemeClr val="tx1"/>
                </a:solidFill>
              </a:rPr>
              <a:t>Automatic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Algorithm</a:t>
            </a:r>
            <a:endParaRPr lang="it-IT" err="1">
              <a:solidFill>
                <a:schemeClr val="tx1"/>
              </a:solidFill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err="1">
                <a:solidFill>
                  <a:schemeClr val="tx1"/>
                </a:solidFill>
              </a:rPr>
              <a:t>Sistematic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extraction</a:t>
            </a:r>
            <a:r>
              <a:rPr lang="it-IT">
                <a:solidFill>
                  <a:schemeClr val="tx1"/>
                </a:solidFill>
              </a:rPr>
              <a:t> of a </a:t>
            </a:r>
            <a:r>
              <a:rPr lang="it-IT" i="1" err="1">
                <a:solidFill>
                  <a:schemeClr val="tx1"/>
                </a:solidFill>
              </a:rPr>
              <a:t>quantity</a:t>
            </a:r>
            <a:r>
              <a:rPr lang="it-IT" i="1">
                <a:solidFill>
                  <a:schemeClr val="tx1"/>
                </a:solidFill>
              </a:rPr>
              <a:t> </a:t>
            </a:r>
            <a:r>
              <a:rPr lang="it-IT" i="1" err="1">
                <a:solidFill>
                  <a:schemeClr val="tx1"/>
                </a:solidFill>
              </a:rPr>
              <a:t>related</a:t>
            </a:r>
            <a:r>
              <a:rPr lang="it-IT" i="1">
                <a:solidFill>
                  <a:schemeClr val="tx1"/>
                </a:solidFill>
              </a:rPr>
              <a:t> to the </a:t>
            </a:r>
            <a:r>
              <a:rPr lang="it-IT" i="1" err="1">
                <a:solidFill>
                  <a:schemeClr val="tx1"/>
                </a:solidFill>
              </a:rPr>
              <a:t>obstuction</a:t>
            </a:r>
            <a:endParaRPr lang="it-IT" i="1" err="1">
              <a:solidFill>
                <a:schemeClr val="tx1"/>
              </a:solidFill>
              <a:cs typeface="Calibri"/>
            </a:endParaRPr>
          </a:p>
          <a:p>
            <a:pPr marL="383540" lvl="2" indent="0">
              <a:buNone/>
            </a:pPr>
            <a:endParaRPr lang="it-IT">
              <a:cs typeface="Calibri" panose="020F050202020403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33CB6F-52DA-4946-B070-FE68BB3A46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0" b="16667"/>
          <a:stretch/>
        </p:blipFill>
        <p:spPr>
          <a:xfrm>
            <a:off x="7229259" y="3245132"/>
            <a:ext cx="4335702" cy="284167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3BEAF0-EE8E-44ED-AD0F-CD38BAD05744}"/>
              </a:ext>
            </a:extLst>
          </p:cNvPr>
          <p:cNvCxnSpPr/>
          <p:nvPr/>
        </p:nvCxnSpPr>
        <p:spPr>
          <a:xfrm>
            <a:off x="8764172" y="4167179"/>
            <a:ext cx="189913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BDCC0D-E00D-41F4-B7E6-F6E901EA286A}"/>
              </a:ext>
            </a:extLst>
          </p:cNvPr>
          <p:cNvCxnSpPr/>
          <p:nvPr/>
        </p:nvCxnSpPr>
        <p:spPr>
          <a:xfrm>
            <a:off x="8764172" y="4665969"/>
            <a:ext cx="189913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B35822-33ED-49E6-AD8F-B22077A75E74}"/>
              </a:ext>
            </a:extLst>
          </p:cNvPr>
          <p:cNvCxnSpPr/>
          <p:nvPr/>
        </p:nvCxnSpPr>
        <p:spPr>
          <a:xfrm>
            <a:off x="8838634" y="5163615"/>
            <a:ext cx="189913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48F23E-6AF5-4569-84B9-0B9557258433}"/>
              </a:ext>
            </a:extLst>
          </p:cNvPr>
          <p:cNvCxnSpPr/>
          <p:nvPr/>
        </p:nvCxnSpPr>
        <p:spPr>
          <a:xfrm>
            <a:off x="8874369" y="5575172"/>
            <a:ext cx="189913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1FE306-DE19-4EBF-8876-305725F1635C}"/>
              </a:ext>
            </a:extLst>
          </p:cNvPr>
          <p:cNvSpPr txBox="1"/>
          <p:nvPr/>
        </p:nvSpPr>
        <p:spPr>
          <a:xfrm>
            <a:off x="9952188" y="41671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chemeClr val="accent2"/>
                </a:solidFill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46913-ABD8-482E-B406-9944839BC0F9}"/>
              </a:ext>
            </a:extLst>
          </p:cNvPr>
          <p:cNvSpPr txBox="1"/>
          <p:nvPr/>
        </p:nvSpPr>
        <p:spPr>
          <a:xfrm>
            <a:off x="10050460" y="4719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F389FA-9A9E-4FA7-B779-B8A027ED2EFA}"/>
              </a:ext>
            </a:extLst>
          </p:cNvPr>
          <p:cNvSpPr txBox="1"/>
          <p:nvPr/>
        </p:nvSpPr>
        <p:spPr>
          <a:xfrm>
            <a:off x="10059938" y="5163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chemeClr val="accent2"/>
                </a:solidFill>
              </a:rPr>
              <a:t>3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C66D3D2-0383-4D20-B721-65FF2A87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A08-F418-4196-962A-D7528AD891D7}" type="slidenum">
              <a:rPr lang="pt-BR" smtClean="0"/>
              <a:t>4</a:t>
            </a:fld>
            <a:endParaRPr lang="pt-BR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5A226EA2-85D6-4735-89C1-3065AAF4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</p:spTree>
    <p:extLst>
      <p:ext uri="{BB962C8B-B14F-4D97-AF65-F5344CB8AC3E}">
        <p14:creationId xmlns:p14="http://schemas.microsoft.com/office/powerpoint/2010/main" val="19322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8804-3048-4BB1-ABCC-625D1024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SWOT Analysis</a:t>
            </a:r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C66D3D2-0383-4D20-B721-65FF2A87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A08-F418-4196-962A-D7528AD891D7}" type="slidenum">
              <a:rPr lang="pt-BR" smtClean="0"/>
              <a:t>5</a:t>
            </a:fld>
            <a:endParaRPr lang="pt-BR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5A226EA2-85D6-4735-89C1-3065AAF4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6470B9-8EE7-423E-A3D8-D71B4C30F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95163"/>
              </p:ext>
            </p:extLst>
          </p:nvPr>
        </p:nvGraphicFramePr>
        <p:xfrm>
          <a:off x="1453147" y="2031012"/>
          <a:ext cx="92857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2853">
                  <a:extLst>
                    <a:ext uri="{9D8B030D-6E8A-4147-A177-3AD203B41FA5}">
                      <a16:colId xmlns:a16="http://schemas.microsoft.com/office/drawing/2014/main" val="2390840206"/>
                    </a:ext>
                  </a:extLst>
                </a:gridCol>
                <a:gridCol w="4642853">
                  <a:extLst>
                    <a:ext uri="{9D8B030D-6E8A-4147-A177-3AD203B41FA5}">
                      <a16:colId xmlns:a16="http://schemas.microsoft.com/office/drawing/2014/main" val="42663316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entury Gothic1"/>
                        </a:rPr>
                        <a:t>INTERNAL FACTORS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entury Gothic1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188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entury Gothic1"/>
                        </a:rPr>
                        <a:t>STRENGTHS (+)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entury Gothic1"/>
                        </a:rPr>
                        <a:t>WEAKNESSES (–)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1"/>
                        </a:rPr>
                        <a:t>Background in Image processing</a:t>
                      </a:r>
                    </a:p>
                  </a:txBody>
                  <a:tcPr marL="11430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1"/>
                        </a:rPr>
                        <a:t>No healthy control subject</a:t>
                      </a:r>
                    </a:p>
                  </a:txBody>
                  <a:tcPr marL="114300" marR="0" marT="0" marB="0" anchor="ctr"/>
                </a:tc>
                <a:extLst>
                  <a:ext uri="{0D108BD9-81ED-4DB2-BD59-A6C34878D82A}">
                    <a16:rowId xmlns:a16="http://schemas.microsoft.com/office/drawing/2014/main" val="47690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1"/>
                        </a:rPr>
                        <a:t>Easy format, opening with different programs</a:t>
                      </a:r>
                    </a:p>
                  </a:txBody>
                  <a:tcPr marL="11430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1"/>
                        </a:rPr>
                        <a:t>New programming languages</a:t>
                      </a:r>
                    </a:p>
                  </a:txBody>
                  <a:tcPr marL="114300" marR="0" marT="0" marB="0" anchor="ctr"/>
                </a:tc>
                <a:extLst>
                  <a:ext uri="{0D108BD9-81ED-4DB2-BD59-A6C34878D82A}">
                    <a16:rowId xmlns:a16="http://schemas.microsoft.com/office/drawing/2014/main" val="363467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1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1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8305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entury Gothic1"/>
                        </a:rPr>
                        <a:t>EXTERNAL FACTORS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entury Gothic1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4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entury Gothic1"/>
                        </a:rPr>
                        <a:t>OPPORTUNITIES (+)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entury Gothic1"/>
                        </a:rPr>
                        <a:t>THREATS (–)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1"/>
                        </a:rPr>
                        <a:t>Several available programs and tools to develop an algorithm </a:t>
                      </a:r>
                    </a:p>
                  </a:txBody>
                  <a:tcPr marL="11430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1"/>
                        </a:rPr>
                        <a:t>Lots of data</a:t>
                      </a:r>
                    </a:p>
                  </a:txBody>
                  <a:tcPr marL="114300" marR="0" marT="0" marB="0" anchor="ctr"/>
                </a:tc>
                <a:extLst>
                  <a:ext uri="{0D108BD9-81ED-4DB2-BD59-A6C34878D82A}">
                    <a16:rowId xmlns:a16="http://schemas.microsoft.com/office/drawing/2014/main" val="415095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1"/>
                      </a:endParaRPr>
                    </a:p>
                  </a:txBody>
                  <a:tcPr marL="11430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1"/>
                        </a:rPr>
                        <a:t>Employment of different libraries and image processing tools</a:t>
                      </a:r>
                    </a:p>
                  </a:txBody>
                  <a:tcPr marL="114300" marR="0" marT="0" marB="0" anchor="ctr"/>
                </a:tc>
                <a:extLst>
                  <a:ext uri="{0D108BD9-81ED-4DB2-BD59-A6C34878D82A}">
                    <a16:rowId xmlns:a16="http://schemas.microsoft.com/office/drawing/2014/main" val="283002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0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2EBE-EEE2-4AF0-BBD5-310B2E5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/>
              <a:t>Proposed Solution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FF91E-FCA3-479A-B355-61FFFEFC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Hospital Project 2018/2019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4A1B8-5EB6-4F7D-A59E-52831F34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819CA08-F418-4196-962A-D7528AD891D7}" type="slidenum">
              <a:rPr lang="pt-BR" smtClean="0"/>
              <a:pPr>
                <a:spcAft>
                  <a:spcPts val="600"/>
                </a:spcAft>
              </a:pPr>
              <a:t>6</a:t>
            </a:fld>
            <a:endParaRPr lang="pt-BR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ACF0B86-1C60-45B6-884F-6CA334114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82573"/>
              </p:ext>
            </p:extLst>
          </p:nvPr>
        </p:nvGraphicFramePr>
        <p:xfrm>
          <a:off x="1154083" y="267370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89D30AA5-663B-43DE-9321-D09161210323}"/>
              </a:ext>
            </a:extLst>
          </p:cNvPr>
          <p:cNvSpPr/>
          <p:nvPr/>
        </p:nvSpPr>
        <p:spPr>
          <a:xfrm>
            <a:off x="4256283" y="4384183"/>
            <a:ext cx="631596" cy="365125"/>
          </a:xfrm>
          <a:prstGeom prst="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CBC5B04-7142-436A-B3BB-832E030783A8}"/>
              </a:ext>
            </a:extLst>
          </p:cNvPr>
          <p:cNvSpPr/>
          <p:nvPr/>
        </p:nvSpPr>
        <p:spPr>
          <a:xfrm>
            <a:off x="7734383" y="4384183"/>
            <a:ext cx="631596" cy="365125"/>
          </a:xfrm>
          <a:prstGeom prst="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A158A2-17D7-42B9-A030-3731AD563A08}"/>
              </a:ext>
            </a:extLst>
          </p:cNvPr>
          <p:cNvCxnSpPr>
            <a:cxnSpLocks/>
          </p:cNvCxnSpPr>
          <p:nvPr/>
        </p:nvCxnSpPr>
        <p:spPr>
          <a:xfrm flipV="1">
            <a:off x="9692640" y="4677658"/>
            <a:ext cx="0" cy="54893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A128FC-6637-4CBD-ADC2-A4E277257C36}"/>
              </a:ext>
            </a:extLst>
          </p:cNvPr>
          <p:cNvGrpSpPr/>
          <p:nvPr/>
        </p:nvGrpSpPr>
        <p:grpSpPr>
          <a:xfrm>
            <a:off x="1607949" y="1945500"/>
            <a:ext cx="2078236" cy="1080220"/>
            <a:chOff x="2599650" y="2283125"/>
            <a:chExt cx="2078236" cy="108022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74B78C-DD5A-4DC5-B269-C0864E7B1E3D}"/>
                </a:ext>
              </a:extLst>
            </p:cNvPr>
            <p:cNvSpPr/>
            <p:nvPr/>
          </p:nvSpPr>
          <p:spPr>
            <a:xfrm>
              <a:off x="2599650" y="2283125"/>
              <a:ext cx="1953724" cy="89818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EF134C-F2FB-4B50-93D6-DBC986641A83}"/>
                </a:ext>
              </a:extLst>
            </p:cNvPr>
            <p:cNvGrpSpPr/>
            <p:nvPr/>
          </p:nvGrpSpPr>
          <p:grpSpPr>
            <a:xfrm>
              <a:off x="2724162" y="2465162"/>
              <a:ext cx="1953724" cy="898183"/>
              <a:chOff x="314325" y="1144160"/>
              <a:chExt cx="2828924" cy="1796367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AC3EDB1-72DF-409A-8934-3D48CB0A99D8}"/>
                  </a:ext>
                </a:extLst>
              </p:cNvPr>
              <p:cNvSpPr/>
              <p:nvPr/>
            </p:nvSpPr>
            <p:spPr>
              <a:xfrm>
                <a:off x="314325" y="1144160"/>
                <a:ext cx="2828924" cy="1796367"/>
              </a:xfrm>
              <a:prstGeom prst="roundRect">
                <a:avLst>
                  <a:gd name="adj" fmla="val 10000"/>
                </a:avLst>
              </a:prstGeom>
              <a:solidFill>
                <a:schemeClr val="accent4">
                  <a:lumMod val="20000"/>
                  <a:lumOff val="80000"/>
                  <a:alpha val="90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Rectangle: Rounded Corners 4">
                <a:extLst>
                  <a:ext uri="{FF2B5EF4-FFF2-40B4-BE49-F238E27FC236}">
                    <a16:creationId xmlns:a16="http://schemas.microsoft.com/office/drawing/2014/main" id="{7AF132EB-B0D0-42B6-93F2-61DC6AAC531E}"/>
                  </a:ext>
                </a:extLst>
              </p:cNvPr>
              <p:cNvSpPr txBox="1"/>
              <p:nvPr/>
            </p:nvSpPr>
            <p:spPr>
              <a:xfrm>
                <a:off x="366939" y="1196774"/>
                <a:ext cx="2723696" cy="16911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80010" bIns="80010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2100" kern="1200"/>
                  <a:t>Preprocessing</a:t>
                </a:r>
              </a:p>
            </p:txBody>
          </p:sp>
        </p:grp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DFD19F2-DCDA-4618-B07A-8B76FD07CADB}"/>
              </a:ext>
            </a:extLst>
          </p:cNvPr>
          <p:cNvSpPr/>
          <p:nvPr/>
        </p:nvSpPr>
        <p:spPr>
          <a:xfrm rot="5400000">
            <a:off x="2269012" y="3170125"/>
            <a:ext cx="631596" cy="365125"/>
          </a:xfrm>
          <a:prstGeom prst="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5E5D-2F94-466B-8519-F494858C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Workflow 1 - Preprocessing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FFDE-AAE4-4EAA-A517-CAF0FF1F7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/>
              <a:t> Python - SimpleITK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/>
              <a:t> Healthy subject CT</a:t>
            </a:r>
            <a:r>
              <a:rPr lang="it-IT"/>
              <a:t>: Reference Image</a:t>
            </a:r>
          </a:p>
          <a:p>
            <a:pPr marL="383540" lvl="1">
              <a:buFont typeface="Courier New" panose="02070309020205020404" pitchFamily="49" charset="0"/>
              <a:buChar char="o"/>
            </a:pPr>
            <a:r>
              <a:rPr lang="it-IT" sz="1600"/>
              <a:t>Pre-Processing : Otsu Filter</a:t>
            </a:r>
            <a:endParaRPr lang="it-IT" sz="1600">
              <a:cs typeface="Calibri"/>
            </a:endParaRPr>
          </a:p>
          <a:p>
            <a:pPr marL="383540" lvl="1">
              <a:buFont typeface="Courier New" panose="02070309020205020404" pitchFamily="49" charset="0"/>
              <a:buChar char="o"/>
            </a:pPr>
            <a:r>
              <a:rPr lang="it-IT" sz="1600"/>
              <a:t> Segmentation: Region Growing (manually selected Seed)</a:t>
            </a:r>
            <a:endParaRPr lang="en-US" sz="1600">
              <a:cs typeface="Calibri" panose="020F0502020204030204"/>
            </a:endParaRPr>
          </a:p>
          <a:p>
            <a:pPr marL="383540" lvl="1">
              <a:buFont typeface="Courier New" panose="02070309020205020404" pitchFamily="49" charset="0"/>
              <a:buChar char="o"/>
            </a:pPr>
            <a:r>
              <a:rPr lang="en-US" sz="1600"/>
              <a:t>Cropping Region of interest</a:t>
            </a:r>
            <a:endParaRPr lang="it-IT" sz="160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F9992-73F4-4AD9-A1D4-45522CF9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A08-F418-4196-962A-D7528AD891D7}" type="slidenum">
              <a:rPr lang="pt-BR" smtClean="0"/>
              <a:t>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DBAA9-C282-4F6E-816A-DA2AA645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879BAA-F792-4E07-A70F-E9BDBFDD68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3" t="5744" r="2849" b="48102"/>
          <a:stretch/>
        </p:blipFill>
        <p:spPr>
          <a:xfrm>
            <a:off x="2560829" y="3525226"/>
            <a:ext cx="2714080" cy="2763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27E9A-8535-473B-B8DB-B8F886C1BB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70" t="6403" r="3398" b="49364"/>
          <a:stretch/>
        </p:blipFill>
        <p:spPr>
          <a:xfrm>
            <a:off x="6844902" y="3551490"/>
            <a:ext cx="2587945" cy="26129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EE3AAC-AB8C-4238-85B9-A85F9E15B549}"/>
              </a:ext>
            </a:extLst>
          </p:cNvPr>
          <p:cNvCxnSpPr>
            <a:cxnSpLocks/>
          </p:cNvCxnSpPr>
          <p:nvPr/>
        </p:nvCxnSpPr>
        <p:spPr>
          <a:xfrm flipV="1">
            <a:off x="5462337" y="4810602"/>
            <a:ext cx="119513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19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B89E-2351-4B0F-B7F5-09C25F1D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Registration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5710-B8D8-4190-BED9-BFD14255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1800" err="1">
                <a:cs typeface="Calibri"/>
              </a:rPr>
              <a:t>Elastix</a:t>
            </a:r>
            <a:r>
              <a:rPr lang="en-US" sz="1800">
                <a:cs typeface="Calibri"/>
              </a:rPr>
              <a:t> – 3 Steps</a:t>
            </a:r>
            <a:r>
              <a:rPr lang="en-US">
                <a:cs typeface="Calibri"/>
              </a:rPr>
              <a:t>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800">
                <a:cs typeface="Calibri"/>
              </a:rPr>
              <a:t>Pairwise registration between healthy patient and:</a:t>
            </a:r>
            <a:endParaRPr lang="pt-BR" sz="1800">
              <a:cs typeface="Calibri" panose="020F0502020204030204"/>
            </a:endParaRPr>
          </a:p>
          <a:p>
            <a:pPr marL="383540" lvl="1">
              <a:buFont typeface="Wingdings" panose="020F0502020204030204" pitchFamily="34" charset="0"/>
              <a:buChar char="Ø"/>
            </a:pPr>
            <a:r>
              <a:rPr lang="en-US" sz="1600">
                <a:cs typeface="Calibri"/>
              </a:rPr>
              <a:t>Patient without apparatus;</a:t>
            </a:r>
          </a:p>
          <a:p>
            <a:pPr marL="383540" lvl="1">
              <a:buFont typeface="Wingdings" panose="020F0502020204030204" pitchFamily="34" charset="0"/>
              <a:buChar char="Ø"/>
            </a:pPr>
            <a:r>
              <a:rPr lang="en-US" sz="1600">
                <a:cs typeface="Calibri"/>
              </a:rPr>
              <a:t>Patient with apparatus that maintains regular positioning of the jaw;</a:t>
            </a:r>
          </a:p>
          <a:p>
            <a:pPr marL="383540" lvl="1">
              <a:buFont typeface="Wingdings" panose="020F0502020204030204" pitchFamily="34" charset="0"/>
              <a:buChar char="Ø"/>
            </a:pPr>
            <a:r>
              <a:rPr lang="en-US" sz="1600">
                <a:cs typeface="Calibri"/>
              </a:rPr>
              <a:t>Patient with apparatus that brings the jaw to maximum pronation.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74925-F829-457C-ABB8-14E892CA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2CA17-2ACD-4117-A584-60245810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A08-F418-4196-962A-D7528AD891D7}" type="slidenum">
              <a:rPr lang="pt-BR" smtClean="0"/>
              <a:t>8</a:t>
            </a:fld>
            <a:endParaRPr lang="pt-BR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53DD7F-1E8A-4ECD-A59C-DD3255F98A1C}"/>
              </a:ext>
            </a:extLst>
          </p:cNvPr>
          <p:cNvGrpSpPr/>
          <p:nvPr/>
        </p:nvGrpSpPr>
        <p:grpSpPr>
          <a:xfrm>
            <a:off x="178107" y="3518252"/>
            <a:ext cx="11835785" cy="2738991"/>
            <a:chOff x="140903" y="3349810"/>
            <a:chExt cx="11835785" cy="2738991"/>
          </a:xfrm>
        </p:grpSpPr>
        <p:pic>
          <p:nvPicPr>
            <p:cNvPr id="13" name="Imagem 12" descr="Uma imagem contendo monitor, interior&#10;&#10;Descrição gerada automaticamente">
              <a:extLst>
                <a:ext uri="{FF2B5EF4-FFF2-40B4-BE49-F238E27FC236}">
                  <a16:creationId xmlns:a16="http://schemas.microsoft.com/office/drawing/2014/main" id="{8B4235CF-16AC-473E-97D6-29ADC3559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65" b="13993"/>
            <a:stretch/>
          </p:blipFill>
          <p:spPr>
            <a:xfrm>
              <a:off x="8119038" y="3349810"/>
              <a:ext cx="3857650" cy="2738990"/>
            </a:xfrm>
            <a:prstGeom prst="rect">
              <a:avLst/>
            </a:prstGeom>
          </p:spPr>
        </p:pic>
        <p:pic>
          <p:nvPicPr>
            <p:cNvPr id="15" name="Imagem 14" descr="Uma imagem contendo pessoa&#10;&#10;Descrição gerada automaticamente">
              <a:extLst>
                <a:ext uri="{FF2B5EF4-FFF2-40B4-BE49-F238E27FC236}">
                  <a16:creationId xmlns:a16="http://schemas.microsoft.com/office/drawing/2014/main" id="{CD1B60A5-70F5-419C-A515-FB498BFFBB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92" b="14451"/>
            <a:stretch/>
          </p:blipFill>
          <p:spPr>
            <a:xfrm>
              <a:off x="140903" y="3349810"/>
              <a:ext cx="3932060" cy="2738990"/>
            </a:xfrm>
            <a:prstGeom prst="rect">
              <a:avLst/>
            </a:prstGeom>
          </p:spPr>
        </p:pic>
        <p:pic>
          <p:nvPicPr>
            <p:cNvPr id="17" name="Imagem 16" descr="Uma imagem contendo interior&#10;&#10;Descrição gerada automaticamente">
              <a:extLst>
                <a:ext uri="{FF2B5EF4-FFF2-40B4-BE49-F238E27FC236}">
                  <a16:creationId xmlns:a16="http://schemas.microsoft.com/office/drawing/2014/main" id="{396F2ABA-C949-460A-A59E-D1A4B8D97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91" b="14450"/>
            <a:stretch/>
          </p:blipFill>
          <p:spPr>
            <a:xfrm>
              <a:off x="4129971" y="3349812"/>
              <a:ext cx="3932060" cy="2738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B89E-2351-4B0F-B7F5-09C25F1D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Transformation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5710-B8D8-4190-BED9-BFD14255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err="1">
                <a:cs typeface="Calibri"/>
              </a:rPr>
              <a:t>Transformix</a:t>
            </a:r>
            <a:r>
              <a:rPr lang="en-US">
                <a:cs typeface="Calibri"/>
              </a:rPr>
              <a:t>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Applied on the binary segmentations from the three studied cases through output files from the registration step.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74925-F829-457C-ABB8-14E892CA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Hospital Project 2018/2019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2CA17-2ACD-4117-A584-60245810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A08-F418-4196-962A-D7528AD891D7}" type="slidenum">
              <a:rPr lang="pt-BR" smtClean="0"/>
              <a:t>9</a:t>
            </a:fld>
            <a:endParaRPr lang="pt-BR"/>
          </a:p>
        </p:txBody>
      </p:sp>
      <p:pic>
        <p:nvPicPr>
          <p:cNvPr id="6" name="Imagem 7" descr="Uma imagem contendo vermelho&#10;&#10;Descrição gerada com alta confiança">
            <a:extLst>
              <a:ext uri="{FF2B5EF4-FFF2-40B4-BE49-F238E27FC236}">
                <a16:creationId xmlns:a16="http://schemas.microsoft.com/office/drawing/2014/main" id="{44331617-1952-4868-83D2-E5F4E5920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10" r="524" b="14210"/>
          <a:stretch/>
        </p:blipFill>
        <p:spPr>
          <a:xfrm>
            <a:off x="166777" y="3057763"/>
            <a:ext cx="3994047" cy="2828656"/>
          </a:xfrm>
          <a:prstGeom prst="rect">
            <a:avLst/>
          </a:prstGeom>
        </p:spPr>
      </p:pic>
      <p:pic>
        <p:nvPicPr>
          <p:cNvPr id="10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CAF073F8-1705-485C-8517-62A6246FE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10" r="524" b="14786"/>
          <a:stretch/>
        </p:blipFill>
        <p:spPr>
          <a:xfrm>
            <a:off x="4192438" y="3057763"/>
            <a:ext cx="3922160" cy="2827330"/>
          </a:xfrm>
          <a:prstGeom prst="rect">
            <a:avLst/>
          </a:prstGeom>
        </p:spPr>
      </p:pic>
      <p:pic>
        <p:nvPicPr>
          <p:cNvPr id="13" name="Imagem 13">
            <a:extLst>
              <a:ext uri="{FF2B5EF4-FFF2-40B4-BE49-F238E27FC236}">
                <a16:creationId xmlns:a16="http://schemas.microsoft.com/office/drawing/2014/main" id="{5EA0DC51-8F1D-4EF0-9413-B30B700B44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210" r="524" b="14687"/>
          <a:stretch/>
        </p:blipFill>
        <p:spPr>
          <a:xfrm>
            <a:off x="8103080" y="3057763"/>
            <a:ext cx="4022801" cy="28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396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Retrospectiva</vt:lpstr>
      <vt:lpstr>Hospital Project</vt:lpstr>
      <vt:lpstr>Overview</vt:lpstr>
      <vt:lpstr>Obstructive Sleep Apnea Syndrome</vt:lpstr>
      <vt:lpstr>Clinical Problem - Request</vt:lpstr>
      <vt:lpstr>SWOT Analysis</vt:lpstr>
      <vt:lpstr>Proposed Solution </vt:lpstr>
      <vt:lpstr>Workflow 1 - Preprocessing</vt:lpstr>
      <vt:lpstr>Registration</vt:lpstr>
      <vt:lpstr>Transformation</vt:lpstr>
      <vt:lpstr>Proposed Solution</vt:lpstr>
      <vt:lpstr>Workflow 2 – Centerline1 </vt:lpstr>
      <vt:lpstr>Workflow 2 – Centerline2</vt:lpstr>
      <vt:lpstr>Workflow 3 – Cross Section</vt:lpstr>
      <vt:lpstr>Workflow 4 – Volume extraction</vt:lpstr>
      <vt:lpstr>Summary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Project</dc:title>
  <dc:creator>Chiara Rossi</dc:creator>
  <cp:revision>1</cp:revision>
  <dcterms:created xsi:type="dcterms:W3CDTF">2019-04-09T20:41:50Z</dcterms:created>
  <dcterms:modified xsi:type="dcterms:W3CDTF">2019-04-10T11:01:21Z</dcterms:modified>
</cp:coreProperties>
</file>